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19"/>
  </p:notesMasterIdLst>
  <p:sldIdLst>
    <p:sldId id="257" r:id="rId4"/>
    <p:sldId id="261" r:id="rId5"/>
    <p:sldId id="263" r:id="rId6"/>
    <p:sldId id="326" r:id="rId7"/>
    <p:sldId id="318" r:id="rId8"/>
    <p:sldId id="264" r:id="rId9"/>
    <p:sldId id="2638" r:id="rId10"/>
    <p:sldId id="2645" r:id="rId11"/>
    <p:sldId id="2646" r:id="rId12"/>
    <p:sldId id="2647" r:id="rId13"/>
    <p:sldId id="2648" r:id="rId14"/>
    <p:sldId id="2649" r:id="rId15"/>
    <p:sldId id="280" r:id="rId16"/>
    <p:sldId id="2643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3975-359D-44D4-9759-D0199CEB7CB3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5B78-E198-429A-A6DB-43D6E5BD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98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5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0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0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27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200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790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748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54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042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677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32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378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922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9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359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7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3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526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3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637676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62070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9546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849333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525918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97183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861824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2291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39828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5409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7110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78795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87905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161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981521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92466879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82119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087843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4276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282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7662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11890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59950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386569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618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57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669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91B28FC-485A-CFF1-431E-E4FC093481E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10" y="-5706836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0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03D9-F645-40E9-92DD-D1D93D542304}" type="datetimeFigureOut">
              <a:rPr lang="en-US" smtClean="0"/>
              <a:t>13/2/2026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40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827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 các thừa số và tích tương ứng, hãy lập các phép nhân thích hợp.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8C5F6-334C-3BC8-3B8C-48408D50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612" y="1919287"/>
            <a:ext cx="10129838" cy="204966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FBA84C2-E8E6-04F4-FFDC-AEC98A6DB49D}"/>
              </a:ext>
            </a:extLst>
          </p:cNvPr>
          <p:cNvSpPr/>
          <p:nvPr/>
        </p:nvSpPr>
        <p:spPr>
          <a:xfrm>
            <a:off x="3333750" y="4219575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B592-85E8-BC47-4AAA-1CD941AD9069}"/>
              </a:ext>
            </a:extLst>
          </p:cNvPr>
          <p:cNvSpPr txBox="1"/>
          <p:nvPr/>
        </p:nvSpPr>
        <p:spPr>
          <a:xfrm>
            <a:off x="4733925" y="443865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2DAB5-4654-300C-67D0-7D48643B26FD}"/>
              </a:ext>
            </a:extLst>
          </p:cNvPr>
          <p:cNvSpPr/>
          <p:nvPr/>
        </p:nvSpPr>
        <p:spPr>
          <a:xfrm>
            <a:off x="5457825" y="4257675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04F66-803F-BA39-60DD-4454BE86F11A}"/>
              </a:ext>
            </a:extLst>
          </p:cNvPr>
          <p:cNvSpPr txBox="1"/>
          <p:nvPr/>
        </p:nvSpPr>
        <p:spPr>
          <a:xfrm>
            <a:off x="6896100" y="44577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D4492-D3EE-DE02-B941-A92328B0E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225" y="4167188"/>
            <a:ext cx="1433512" cy="103386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3E9609-B649-9229-CCC5-886A3EC726C4}"/>
              </a:ext>
            </a:extLst>
          </p:cNvPr>
          <p:cNvSpPr/>
          <p:nvPr/>
        </p:nvSpPr>
        <p:spPr>
          <a:xfrm>
            <a:off x="3352800" y="5429250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977FD-C120-9ACD-6C7C-9272E12F1AE6}"/>
              </a:ext>
            </a:extLst>
          </p:cNvPr>
          <p:cNvSpPr txBox="1"/>
          <p:nvPr/>
        </p:nvSpPr>
        <p:spPr>
          <a:xfrm>
            <a:off x="4752975" y="564832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B11BF-DE71-C3BC-030B-D7C1E0C76E47}"/>
              </a:ext>
            </a:extLst>
          </p:cNvPr>
          <p:cNvSpPr/>
          <p:nvPr/>
        </p:nvSpPr>
        <p:spPr>
          <a:xfrm>
            <a:off x="5476875" y="5467350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981DA-B77E-4282-F799-9433224E507E}"/>
              </a:ext>
            </a:extLst>
          </p:cNvPr>
          <p:cNvSpPr txBox="1"/>
          <p:nvPr/>
        </p:nvSpPr>
        <p:spPr>
          <a:xfrm>
            <a:off x="6915150" y="566737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B25F59-4716-6092-53B4-D293CE9DF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89" y="5381625"/>
            <a:ext cx="1496186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332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Hộp A đựng 18 gói kẹo chanh, mỗi gói có 25 cái kẹo. Hộp B đựng 22 gói kẹo dừa, mỗi gói có 20 cái kẹo. Hỏi số kẹo ở hai hộp hơn kém nhau bao nhiêu cái?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 descr="A jar of candy with a red and yellow label&#10;&#10;Description automatically generated">
            <a:extLst>
              <a:ext uri="{FF2B5EF4-FFF2-40B4-BE49-F238E27FC236}">
                <a16:creationId xmlns:a16="http://schemas.microsoft.com/office/drawing/2014/main" id="{89583170-780D-0323-69C8-98FA1170F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1743074"/>
            <a:ext cx="3000375" cy="3000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EFE4-AAF7-244F-727B-1ADD21BD11F3}"/>
              </a:ext>
            </a:extLst>
          </p:cNvPr>
          <p:cNvSpPr txBox="1"/>
          <p:nvPr/>
        </p:nvSpPr>
        <p:spPr>
          <a:xfrm>
            <a:off x="1114425" y="2466975"/>
            <a:ext cx="756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hộp A 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x 18 = 450 (cái)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dừa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x 22 = 440 (cái)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chanh hơn số kẹo dừa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450 - 440 = 10 (cái)</a:t>
            </a:r>
          </a:p>
          <a:p>
            <a:pPr algn="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 cái kẹo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B8FA2-FF7A-63C1-02AF-0C9DBE55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2437"/>
            <a:ext cx="2228850" cy="761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4A2A8-975E-4A3C-D33D-98D062086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1428749"/>
            <a:ext cx="8253413" cy="26623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2C8AB-81E9-A21A-593C-E34812C82DFD}"/>
              </a:ext>
            </a:extLst>
          </p:cNvPr>
          <p:cNvSpPr/>
          <p:nvPr/>
        </p:nvSpPr>
        <p:spPr>
          <a:xfrm>
            <a:off x="4419600" y="337185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CAD91-A038-A6E8-0111-1DE49D372AD8}"/>
              </a:ext>
            </a:extLst>
          </p:cNvPr>
          <p:cNvSpPr/>
          <p:nvPr/>
        </p:nvSpPr>
        <p:spPr>
          <a:xfrm>
            <a:off x="7505700" y="335280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6818C1-BE0E-476F-1CCC-F00D96306478}"/>
              </a:ext>
            </a:extLst>
          </p:cNvPr>
          <p:cNvSpPr/>
          <p:nvPr/>
        </p:nvSpPr>
        <p:spPr>
          <a:xfrm>
            <a:off x="6657975" y="2933700"/>
            <a:ext cx="704850" cy="371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1C5FCE-5842-E38D-9373-0F533C8B0580}"/>
              </a:ext>
            </a:extLst>
          </p:cNvPr>
          <p:cNvSpPr/>
          <p:nvPr/>
        </p:nvSpPr>
        <p:spPr>
          <a:xfrm>
            <a:off x="6638925" y="3429000"/>
            <a:ext cx="828675" cy="419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8F4A0-7E81-D130-1089-4DE33F784A9B}"/>
              </a:ext>
            </a:extLst>
          </p:cNvPr>
          <p:cNvSpPr txBox="1"/>
          <p:nvPr/>
        </p:nvSpPr>
        <p:spPr>
          <a:xfrm>
            <a:off x="1276349" y="4343400"/>
            <a:ext cx="932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Khi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11, Nam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7A120-0009-3302-247A-F13B7AC74FF3}"/>
              </a:ext>
            </a:extLst>
          </p:cNvPr>
          <p:cNvSpPr txBox="1"/>
          <p:nvPr/>
        </p:nvSpPr>
        <p:spPr>
          <a:xfrm>
            <a:off x="1276349" y="5257800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 : 2 = 18</a:t>
            </a:r>
          </a:p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250 000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F30C1499-A6CE-D911-5A04-EFF63AF4F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23" y="1915297"/>
            <a:ext cx="6937888" cy="2398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5115732" y="563123"/>
            <a:ext cx="5126650" cy="1490843"/>
            <a:chOff x="-3233334" y="2117347"/>
            <a:chExt cx="16853309" cy="3099552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233334" y="2209435"/>
              <a:ext cx="16853309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 BẠN</a:t>
              </a:r>
              <a:endParaRPr kumimoji="0" lang="vi-VN" sz="88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233334" y="2117347"/>
              <a:ext cx="15672721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2343257"/>
            <a:ext cx="7411554" cy="2828732"/>
            <a:chOff x="1139185" y="2667580"/>
            <a:chExt cx="8594357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8594357" cy="5014968"/>
            </a:xfrm>
            <a:custGeom>
              <a:avLst/>
              <a:gdLst>
                <a:gd name="csX0" fmla="*/ 0 w 8594357"/>
                <a:gd name="csY0" fmla="*/ 835845 h 5014968"/>
                <a:gd name="csX1" fmla="*/ 835845 w 8594357"/>
                <a:gd name="csY1" fmla="*/ 0 h 5014968"/>
                <a:gd name="csX2" fmla="*/ 1432393 w 8594357"/>
                <a:gd name="csY2" fmla="*/ 0 h 5014968"/>
                <a:gd name="csX3" fmla="*/ 1432393 w 8594357"/>
                <a:gd name="csY3" fmla="*/ 0 h 5014968"/>
                <a:gd name="csX4" fmla="*/ 3580982 w 8594357"/>
                <a:gd name="csY4" fmla="*/ 0 h 5014968"/>
                <a:gd name="csX5" fmla="*/ 7758512 w 8594357"/>
                <a:gd name="csY5" fmla="*/ 0 h 5014968"/>
                <a:gd name="csX6" fmla="*/ 8594357 w 8594357"/>
                <a:gd name="csY6" fmla="*/ 835845 h 5014968"/>
                <a:gd name="csX7" fmla="*/ 8594357 w 8594357"/>
                <a:gd name="csY7" fmla="*/ 2925398 h 5014968"/>
                <a:gd name="csX8" fmla="*/ 8594357 w 8594357"/>
                <a:gd name="csY8" fmla="*/ 2925398 h 5014968"/>
                <a:gd name="csX9" fmla="*/ 8594357 w 8594357"/>
                <a:gd name="csY9" fmla="*/ 4179140 h 5014968"/>
                <a:gd name="csX10" fmla="*/ 8594357 w 8594357"/>
                <a:gd name="csY10" fmla="*/ 4179123 h 5014968"/>
                <a:gd name="csX11" fmla="*/ 7758512 w 8594357"/>
                <a:gd name="csY11" fmla="*/ 5014968 h 5014968"/>
                <a:gd name="csX12" fmla="*/ 3580982 w 8594357"/>
                <a:gd name="csY12" fmla="*/ 5014968 h 5014968"/>
                <a:gd name="csX13" fmla="*/ 1432393 w 8594357"/>
                <a:gd name="csY13" fmla="*/ 5014968 h 5014968"/>
                <a:gd name="csX14" fmla="*/ 1432393 w 8594357"/>
                <a:gd name="csY14" fmla="*/ 5014968 h 5014968"/>
                <a:gd name="csX15" fmla="*/ 835845 w 8594357"/>
                <a:gd name="csY15" fmla="*/ 5014968 h 5014968"/>
                <a:gd name="csX16" fmla="*/ 0 w 8594357"/>
                <a:gd name="csY16" fmla="*/ 4179123 h 5014968"/>
                <a:gd name="csX17" fmla="*/ 0 w 8594357"/>
                <a:gd name="csY17" fmla="*/ 4179140 h 5014968"/>
                <a:gd name="csX18" fmla="*/ -506809 w 8594357"/>
                <a:gd name="csY18" fmla="*/ 3721859 h 5014968"/>
                <a:gd name="csX19" fmla="*/ 0 w 8594357"/>
                <a:gd name="csY19" fmla="*/ 2925398 h 5014968"/>
                <a:gd name="csX20" fmla="*/ 0 w 8594357"/>
                <a:gd name="csY20" fmla="*/ 835845 h 50149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8594357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78473" y="21907"/>
                    <a:pt x="1177727" y="-23122"/>
                    <a:pt x="1432393" y="0"/>
                  </a:cubicBezTo>
                  <a:lnTo>
                    <a:pt x="1432393" y="0"/>
                  </a:lnTo>
                  <a:cubicBezTo>
                    <a:pt x="1911973" y="-81146"/>
                    <a:pt x="2989065" y="-125947"/>
                    <a:pt x="3580982" y="0"/>
                  </a:cubicBezTo>
                  <a:cubicBezTo>
                    <a:pt x="4640024" y="169626"/>
                    <a:pt x="7310032" y="166819"/>
                    <a:pt x="7758512" y="0"/>
                  </a:cubicBezTo>
                  <a:cubicBezTo>
                    <a:pt x="8264569" y="-66634"/>
                    <a:pt x="8589648" y="370774"/>
                    <a:pt x="8594357" y="835845"/>
                  </a:cubicBezTo>
                  <a:cubicBezTo>
                    <a:pt x="8489305" y="1313206"/>
                    <a:pt x="8762967" y="1905937"/>
                    <a:pt x="8594357" y="2925398"/>
                  </a:cubicBezTo>
                  <a:lnTo>
                    <a:pt x="8594357" y="2925398"/>
                  </a:lnTo>
                  <a:cubicBezTo>
                    <a:pt x="8555719" y="3415832"/>
                    <a:pt x="8706396" y="3727144"/>
                    <a:pt x="8594357" y="4179140"/>
                  </a:cubicBezTo>
                  <a:cubicBezTo>
                    <a:pt x="8594357" y="4179137"/>
                    <a:pt x="8594357" y="4179125"/>
                    <a:pt x="8594357" y="4179123"/>
                  </a:cubicBezTo>
                  <a:cubicBezTo>
                    <a:pt x="8642220" y="4603184"/>
                    <a:pt x="8222490" y="5021052"/>
                    <a:pt x="7758512" y="5014968"/>
                  </a:cubicBezTo>
                  <a:cubicBezTo>
                    <a:pt x="6537695" y="4938006"/>
                    <a:pt x="4310034" y="4985909"/>
                    <a:pt x="3580982" y="5014968"/>
                  </a:cubicBezTo>
                  <a:cubicBezTo>
                    <a:pt x="2748616" y="5128234"/>
                    <a:pt x="1702586" y="4882212"/>
                    <a:pt x="1432393" y="5014968"/>
                  </a:cubicBezTo>
                  <a:lnTo>
                    <a:pt x="1432393" y="5014968"/>
                  </a:lnTo>
                  <a:cubicBezTo>
                    <a:pt x="1168628" y="5064670"/>
                    <a:pt x="1043860" y="4966900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64939" y="3982712"/>
                    <a:pt x="-442084" y="3800300"/>
                    <a:pt x="-506809" y="3721859"/>
                  </a:cubicBezTo>
                  <a:cubicBezTo>
                    <a:pt x="-368627" y="3554053"/>
                    <a:pt x="-183205" y="3181307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8594357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1061959" y="34985"/>
                    <a:pt x="1152017" y="43515"/>
                    <a:pt x="1432393" y="0"/>
                  </a:cubicBezTo>
                  <a:lnTo>
                    <a:pt x="1432393" y="0"/>
                  </a:lnTo>
                  <a:cubicBezTo>
                    <a:pt x="1816329" y="-400"/>
                    <a:pt x="2726905" y="-77498"/>
                    <a:pt x="3580982" y="0"/>
                  </a:cubicBezTo>
                  <a:cubicBezTo>
                    <a:pt x="5192870" y="117495"/>
                    <a:pt x="7191045" y="-81622"/>
                    <a:pt x="7758512" y="0"/>
                  </a:cubicBezTo>
                  <a:cubicBezTo>
                    <a:pt x="8152448" y="-27245"/>
                    <a:pt x="8628725" y="382073"/>
                    <a:pt x="8594357" y="835845"/>
                  </a:cubicBezTo>
                  <a:cubicBezTo>
                    <a:pt x="8552856" y="1659384"/>
                    <a:pt x="8722992" y="2412106"/>
                    <a:pt x="8594357" y="2925398"/>
                  </a:cubicBezTo>
                  <a:lnTo>
                    <a:pt x="8594357" y="2925398"/>
                  </a:lnTo>
                  <a:cubicBezTo>
                    <a:pt x="8575337" y="3323056"/>
                    <a:pt x="8502585" y="3753650"/>
                    <a:pt x="8594357" y="4179140"/>
                  </a:cubicBezTo>
                  <a:cubicBezTo>
                    <a:pt x="8594356" y="4179134"/>
                    <a:pt x="8594358" y="4179129"/>
                    <a:pt x="8594357" y="4179123"/>
                  </a:cubicBezTo>
                  <a:cubicBezTo>
                    <a:pt x="8648489" y="4573402"/>
                    <a:pt x="8163579" y="5010727"/>
                    <a:pt x="7758512" y="5014968"/>
                  </a:cubicBezTo>
                  <a:cubicBezTo>
                    <a:pt x="6920574" y="4869884"/>
                    <a:pt x="5036775" y="5050047"/>
                    <a:pt x="3580982" y="5014968"/>
                  </a:cubicBezTo>
                  <a:cubicBezTo>
                    <a:pt x="3084224" y="4972764"/>
                    <a:pt x="2469817" y="4853671"/>
                    <a:pt x="1432393" y="5014968"/>
                  </a:cubicBezTo>
                  <a:lnTo>
                    <a:pt x="1432393" y="5014968"/>
                  </a:lnTo>
                  <a:cubicBezTo>
                    <a:pt x="1332802" y="4969623"/>
                    <a:pt x="910689" y="4980929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172490" y="4053566"/>
                    <a:pt x="-263077" y="3883171"/>
                    <a:pt x="-506809" y="3721859"/>
                  </a:cubicBezTo>
                  <a:cubicBezTo>
                    <a:pt x="-445601" y="3501837"/>
                    <a:pt x="-142262" y="3049696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310399" y="3287656"/>
              <a:ext cx="805266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nhỏ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từ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viên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C278-C77A-EE3C-1E9B-08176520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545" y="-182582"/>
            <a:ext cx="651718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sX0" fmla="*/ 0 w 9823622"/>
                <a:gd name="csY0" fmla="*/ 369088 h 2214483"/>
                <a:gd name="csX1" fmla="*/ 369088 w 9823622"/>
                <a:gd name="csY1" fmla="*/ 0 h 2214483"/>
                <a:gd name="csX2" fmla="*/ 977114 w 9823622"/>
                <a:gd name="csY2" fmla="*/ 0 h 2214483"/>
                <a:gd name="csX3" fmla="*/ 1766849 w 9823622"/>
                <a:gd name="csY3" fmla="*/ 0 h 2214483"/>
                <a:gd name="csX4" fmla="*/ 2647438 w 9823622"/>
                <a:gd name="csY4" fmla="*/ 0 h 2214483"/>
                <a:gd name="csX5" fmla="*/ 3437173 w 9823622"/>
                <a:gd name="csY5" fmla="*/ 0 h 2214483"/>
                <a:gd name="csX6" fmla="*/ 4045199 w 9823622"/>
                <a:gd name="csY6" fmla="*/ 0 h 2214483"/>
                <a:gd name="csX7" fmla="*/ 4562371 w 9823622"/>
                <a:gd name="csY7" fmla="*/ 0 h 2214483"/>
                <a:gd name="csX8" fmla="*/ 5170397 w 9823622"/>
                <a:gd name="csY8" fmla="*/ 0 h 2214483"/>
                <a:gd name="csX9" fmla="*/ 6050986 w 9823622"/>
                <a:gd name="csY9" fmla="*/ 0 h 2214483"/>
                <a:gd name="csX10" fmla="*/ 6931576 w 9823622"/>
                <a:gd name="csY10" fmla="*/ 0 h 2214483"/>
                <a:gd name="csX11" fmla="*/ 7812165 w 9823622"/>
                <a:gd name="csY11" fmla="*/ 0 h 2214483"/>
                <a:gd name="csX12" fmla="*/ 8692754 w 9823622"/>
                <a:gd name="csY12" fmla="*/ 0 h 2214483"/>
                <a:gd name="csX13" fmla="*/ 9454534 w 9823622"/>
                <a:gd name="csY13" fmla="*/ 0 h 2214483"/>
                <a:gd name="csX14" fmla="*/ 9823622 w 9823622"/>
                <a:gd name="csY14" fmla="*/ 369088 h 2214483"/>
                <a:gd name="csX15" fmla="*/ 9823622 w 9823622"/>
                <a:gd name="csY15" fmla="*/ 890716 h 2214483"/>
                <a:gd name="csX16" fmla="*/ 9823622 w 9823622"/>
                <a:gd name="csY16" fmla="*/ 1397582 h 2214483"/>
                <a:gd name="csX17" fmla="*/ 9823622 w 9823622"/>
                <a:gd name="csY17" fmla="*/ 1845395 h 2214483"/>
                <a:gd name="csX18" fmla="*/ 9454534 w 9823622"/>
                <a:gd name="csY18" fmla="*/ 2214483 h 2214483"/>
                <a:gd name="csX19" fmla="*/ 8664799 w 9823622"/>
                <a:gd name="csY19" fmla="*/ 2214483 h 2214483"/>
                <a:gd name="csX20" fmla="*/ 8147628 w 9823622"/>
                <a:gd name="csY20" fmla="*/ 2214483 h 2214483"/>
                <a:gd name="csX21" fmla="*/ 7448747 w 9823622"/>
                <a:gd name="csY21" fmla="*/ 2214483 h 2214483"/>
                <a:gd name="csX22" fmla="*/ 6931576 w 9823622"/>
                <a:gd name="csY22" fmla="*/ 2214483 h 2214483"/>
                <a:gd name="csX23" fmla="*/ 6505258 w 9823622"/>
                <a:gd name="csY23" fmla="*/ 2214483 h 2214483"/>
                <a:gd name="csX24" fmla="*/ 5988087 w 9823622"/>
                <a:gd name="csY24" fmla="*/ 2214483 h 2214483"/>
                <a:gd name="csX25" fmla="*/ 5107498 w 9823622"/>
                <a:gd name="csY25" fmla="*/ 2214483 h 2214483"/>
                <a:gd name="csX26" fmla="*/ 4590326 w 9823622"/>
                <a:gd name="csY26" fmla="*/ 2214483 h 2214483"/>
                <a:gd name="csX27" fmla="*/ 3800591 w 9823622"/>
                <a:gd name="csY27" fmla="*/ 2214483 h 2214483"/>
                <a:gd name="csX28" fmla="*/ 3283420 w 9823622"/>
                <a:gd name="csY28" fmla="*/ 2214483 h 2214483"/>
                <a:gd name="csX29" fmla="*/ 2675394 w 9823622"/>
                <a:gd name="csY29" fmla="*/ 2214483 h 2214483"/>
                <a:gd name="csX30" fmla="*/ 1794804 w 9823622"/>
                <a:gd name="csY30" fmla="*/ 2214483 h 2214483"/>
                <a:gd name="csX31" fmla="*/ 1277633 w 9823622"/>
                <a:gd name="csY31" fmla="*/ 2214483 h 2214483"/>
                <a:gd name="csX32" fmla="*/ 369088 w 9823622"/>
                <a:gd name="csY32" fmla="*/ 2214483 h 2214483"/>
                <a:gd name="csX33" fmla="*/ 0 w 9823622"/>
                <a:gd name="csY33" fmla="*/ 1845395 h 2214483"/>
                <a:gd name="csX34" fmla="*/ 0 w 9823622"/>
                <a:gd name="csY34" fmla="*/ 1353293 h 2214483"/>
                <a:gd name="csX35" fmla="*/ 0 w 9823622"/>
                <a:gd name="csY35" fmla="*/ 861190 h 2214483"/>
                <a:gd name="csX36" fmla="*/ 0 w 9823622"/>
                <a:gd name="csY36" fmla="*/ 369088 h 2214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9396231" cy="182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Một bếp ăn trung bình mỗi ngày nấu hết 35 kg gạo. Hỏi một tháng bếp ăn đó sử dụng hết bao nhiêu ki–lô- gam gạo, biết mỗi tháng bếp ăn hoạt động 22 ngày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22 = 770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770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sX0" fmla="*/ 0 w 9823622"/>
                <a:gd name="csY0" fmla="*/ 369088 h 2214483"/>
                <a:gd name="csX1" fmla="*/ 369088 w 9823622"/>
                <a:gd name="csY1" fmla="*/ 0 h 2214483"/>
                <a:gd name="csX2" fmla="*/ 977114 w 9823622"/>
                <a:gd name="csY2" fmla="*/ 0 h 2214483"/>
                <a:gd name="csX3" fmla="*/ 1766849 w 9823622"/>
                <a:gd name="csY3" fmla="*/ 0 h 2214483"/>
                <a:gd name="csX4" fmla="*/ 2647438 w 9823622"/>
                <a:gd name="csY4" fmla="*/ 0 h 2214483"/>
                <a:gd name="csX5" fmla="*/ 3437173 w 9823622"/>
                <a:gd name="csY5" fmla="*/ 0 h 2214483"/>
                <a:gd name="csX6" fmla="*/ 4045199 w 9823622"/>
                <a:gd name="csY6" fmla="*/ 0 h 2214483"/>
                <a:gd name="csX7" fmla="*/ 4562371 w 9823622"/>
                <a:gd name="csY7" fmla="*/ 0 h 2214483"/>
                <a:gd name="csX8" fmla="*/ 5170397 w 9823622"/>
                <a:gd name="csY8" fmla="*/ 0 h 2214483"/>
                <a:gd name="csX9" fmla="*/ 6050986 w 9823622"/>
                <a:gd name="csY9" fmla="*/ 0 h 2214483"/>
                <a:gd name="csX10" fmla="*/ 6931576 w 9823622"/>
                <a:gd name="csY10" fmla="*/ 0 h 2214483"/>
                <a:gd name="csX11" fmla="*/ 7812165 w 9823622"/>
                <a:gd name="csY11" fmla="*/ 0 h 2214483"/>
                <a:gd name="csX12" fmla="*/ 8692754 w 9823622"/>
                <a:gd name="csY12" fmla="*/ 0 h 2214483"/>
                <a:gd name="csX13" fmla="*/ 9454534 w 9823622"/>
                <a:gd name="csY13" fmla="*/ 0 h 2214483"/>
                <a:gd name="csX14" fmla="*/ 9823622 w 9823622"/>
                <a:gd name="csY14" fmla="*/ 369088 h 2214483"/>
                <a:gd name="csX15" fmla="*/ 9823622 w 9823622"/>
                <a:gd name="csY15" fmla="*/ 890716 h 2214483"/>
                <a:gd name="csX16" fmla="*/ 9823622 w 9823622"/>
                <a:gd name="csY16" fmla="*/ 1397582 h 2214483"/>
                <a:gd name="csX17" fmla="*/ 9823622 w 9823622"/>
                <a:gd name="csY17" fmla="*/ 1845395 h 2214483"/>
                <a:gd name="csX18" fmla="*/ 9454534 w 9823622"/>
                <a:gd name="csY18" fmla="*/ 2214483 h 2214483"/>
                <a:gd name="csX19" fmla="*/ 8664799 w 9823622"/>
                <a:gd name="csY19" fmla="*/ 2214483 h 2214483"/>
                <a:gd name="csX20" fmla="*/ 8147628 w 9823622"/>
                <a:gd name="csY20" fmla="*/ 2214483 h 2214483"/>
                <a:gd name="csX21" fmla="*/ 7448747 w 9823622"/>
                <a:gd name="csY21" fmla="*/ 2214483 h 2214483"/>
                <a:gd name="csX22" fmla="*/ 6931576 w 9823622"/>
                <a:gd name="csY22" fmla="*/ 2214483 h 2214483"/>
                <a:gd name="csX23" fmla="*/ 6505258 w 9823622"/>
                <a:gd name="csY23" fmla="*/ 2214483 h 2214483"/>
                <a:gd name="csX24" fmla="*/ 5988087 w 9823622"/>
                <a:gd name="csY24" fmla="*/ 2214483 h 2214483"/>
                <a:gd name="csX25" fmla="*/ 5107498 w 9823622"/>
                <a:gd name="csY25" fmla="*/ 2214483 h 2214483"/>
                <a:gd name="csX26" fmla="*/ 4590326 w 9823622"/>
                <a:gd name="csY26" fmla="*/ 2214483 h 2214483"/>
                <a:gd name="csX27" fmla="*/ 3800591 w 9823622"/>
                <a:gd name="csY27" fmla="*/ 2214483 h 2214483"/>
                <a:gd name="csX28" fmla="*/ 3283420 w 9823622"/>
                <a:gd name="csY28" fmla="*/ 2214483 h 2214483"/>
                <a:gd name="csX29" fmla="*/ 2675394 w 9823622"/>
                <a:gd name="csY29" fmla="*/ 2214483 h 2214483"/>
                <a:gd name="csX30" fmla="*/ 1794804 w 9823622"/>
                <a:gd name="csY30" fmla="*/ 2214483 h 2214483"/>
                <a:gd name="csX31" fmla="*/ 1277633 w 9823622"/>
                <a:gd name="csY31" fmla="*/ 2214483 h 2214483"/>
                <a:gd name="csX32" fmla="*/ 369088 w 9823622"/>
                <a:gd name="csY32" fmla="*/ 2214483 h 2214483"/>
                <a:gd name="csX33" fmla="*/ 0 w 9823622"/>
                <a:gd name="csY33" fmla="*/ 1845395 h 2214483"/>
                <a:gd name="csX34" fmla="*/ 0 w 9823622"/>
                <a:gd name="csY34" fmla="*/ 1353293 h 2214483"/>
                <a:gd name="csX35" fmla="*/ 0 w 9823622"/>
                <a:gd name="csY35" fmla="*/ 861190 h 2214483"/>
                <a:gd name="csX36" fmla="*/ 0 w 9823622"/>
                <a:gd name="csY36" fmla="*/ 369088 h 2214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5744" y="381856"/>
              <a:ext cx="9396231" cy="13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bếp ăn đó hoạt động mỗi tháng 23 ngày thì số gạo cần có là bao nhiêu ki- lô- gam?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25884"/>
            <a:ext cx="2907048" cy="1245752"/>
            <a:chOff x="3666356" y="4496999"/>
            <a:chExt cx="4294612" cy="12457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80427" y="44969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23 = 805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805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412956"/>
            <a:ext cx="9260440" cy="4994786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BB6C9-7495-4821-A18F-4D8475C0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088" y="538900"/>
            <a:ext cx="2627604" cy="10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B3661-C375-B210-BE40-11641238D454}"/>
              </a:ext>
            </a:extLst>
          </p:cNvPr>
          <p:cNvSpPr txBox="1"/>
          <p:nvPr/>
        </p:nvSpPr>
        <p:spPr>
          <a:xfrm>
            <a:off x="5486401" y="3765754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F0202-5104-0ACB-05FF-3CB3EDF7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970" y="1436748"/>
            <a:ext cx="757798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99E86-160E-6DD1-3DA0-5199DD8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85899"/>
            <a:ext cx="892003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x 47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04034" y="371695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1598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x 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5210174" y="3716953"/>
            <a:ext cx="1876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37391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425 x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333999" y="136929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38826" y="2141079"/>
            <a:ext cx="1268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732964" y="236903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735789" y="237505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800599" y="3030937"/>
            <a:ext cx="244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286251" y="3669328"/>
            <a:ext cx="279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16757" y="4676774"/>
            <a:ext cx="2430778" cy="647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208734" y="46523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14450</a:t>
            </a:r>
          </a:p>
        </p:txBody>
      </p:sp>
    </p:spTree>
    <p:extLst>
      <p:ext uri="{BB962C8B-B14F-4D97-AF65-F5344CB8AC3E}">
        <p14:creationId xmlns:p14="http://schemas.microsoft.com/office/powerpoint/2010/main" val="709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466</Words>
  <Application>Microsoft Office PowerPoint</Application>
  <PresentationFormat>Widescreen</PresentationFormat>
  <Paragraphs>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Alef</vt:lpstr>
      <vt:lpstr>Arial</vt:lpstr>
      <vt:lpstr>Bebas Neue</vt:lpstr>
      <vt:lpstr>Calibri</vt:lpstr>
      <vt:lpstr>Calibri Light</vt:lpstr>
      <vt:lpstr>Cambria</vt:lpstr>
      <vt:lpstr>Catamaran Black</vt:lpstr>
      <vt:lpstr>Catamaran ExtraBold</vt:lpstr>
      <vt:lpstr>Catamaran Medium</vt:lpstr>
      <vt:lpstr>Comfortaa Medium</vt:lpstr>
      <vt:lpstr>Dosis</vt:lpstr>
      <vt:lpstr>Karla</vt:lpstr>
      <vt:lpstr>Love Ya Like A Sister</vt:lpstr>
      <vt:lpstr>Pacifico</vt:lpstr>
      <vt:lpstr>Math Subject for Elementary - 3rd Grade: Practice Standards by Slidesgo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2023-12-04T06:13:30Z</dcterms:created>
  <dcterms:modified xsi:type="dcterms:W3CDTF">2026-02-13T07:50:45Z</dcterms:modified>
</cp:coreProperties>
</file>