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0"/>
  </p:notesMasterIdLst>
  <p:sldIdLst>
    <p:sldId id="313" r:id="rId5"/>
    <p:sldId id="258" r:id="rId6"/>
    <p:sldId id="261" r:id="rId7"/>
    <p:sldId id="257" r:id="rId8"/>
    <p:sldId id="256" r:id="rId9"/>
    <p:sldId id="311" r:id="rId10"/>
    <p:sldId id="3183" r:id="rId11"/>
    <p:sldId id="3190" r:id="rId12"/>
    <p:sldId id="2638" r:id="rId13"/>
    <p:sldId id="3196" r:id="rId14"/>
    <p:sldId id="3198" r:id="rId15"/>
    <p:sldId id="3199" r:id="rId16"/>
    <p:sldId id="3200" r:id="rId17"/>
    <p:sldId id="3184" r:id="rId18"/>
    <p:sldId id="32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10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20/1/2026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20/1/2026</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20/1/2026</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1.png"/><Relationship Id="rId2" Type="http://schemas.openxmlformats.org/officeDocument/2006/relationships/slideLayout" Target="../slideLayouts/slideLayout21.xml"/><Relationship Id="rId16"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9.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9B4D168D-1919-881B-129C-4FFD62CAA19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091559" y="144158"/>
            <a:ext cx="1708290" cy="1708290"/>
          </a:xfrm>
          <a:prstGeom prst="rect">
            <a:avLst/>
          </a:prstGeom>
        </p:spPr>
      </p:pic>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56C54AD8-09FD-207F-AF88-D7D795025E3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91559" y="144158"/>
            <a:ext cx="1708290" cy="170829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microsoft.com/office/2007/relationships/hdphoto" Target="../media/hdphoto6.wdp"/><Relationship Id="rId3" Type="http://schemas.openxmlformats.org/officeDocument/2006/relationships/slide" Target="slide3.xml"/><Relationship Id="rId7" Type="http://schemas.openxmlformats.org/officeDocument/2006/relationships/image" Target="../media/image20.png"/><Relationship Id="rId12" Type="http://schemas.openxmlformats.org/officeDocument/2006/relationships/slide" Target="slide10.xml"/><Relationship Id="rId17" Type="http://schemas.openxmlformats.org/officeDocument/2006/relationships/image" Target="../media/image24.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21.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5.xml"/><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9.png"/><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659360" y="1535611"/>
            <a:ext cx="5407621" cy="3938357"/>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941335D1-0349-A327-E5A0-44BF320E05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1559" y="144158"/>
            <a:ext cx="1708290" cy="1708290"/>
          </a:xfrm>
          <a:prstGeom prst="rect">
            <a:avLst/>
          </a:prstGeom>
        </p:spPr>
      </p:pic>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3C5ED16-9A1D-AAAC-CDF2-266CCBB8FC58}"/>
              </a:ext>
            </a:extLst>
          </p:cNvPr>
          <p:cNvSpPr txBox="1"/>
          <p:nvPr/>
        </p:nvSpPr>
        <p:spPr>
          <a:xfrm>
            <a:off x="742512" y="2319082"/>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bé</a:t>
            </a:r>
            <a:endParaRPr lang="en-US" sz="4000" b="1" dirty="0">
              <a:solidFill>
                <a:srgbClr val="016D16"/>
              </a:solidFill>
              <a:cs typeface="Calibri" panose="020F0502020204030204" pitchFamily="34" charset="0"/>
            </a:endParaRPr>
          </a:p>
        </p:txBody>
      </p:sp>
      <p:grpSp>
        <p:nvGrpSpPr>
          <p:cNvPr id="6" name="Group 5">
            <a:extLst>
              <a:ext uri="{FF2B5EF4-FFF2-40B4-BE49-F238E27FC236}">
                <a16:creationId xmlns:a16="http://schemas.microsoft.com/office/drawing/2014/main" id="{B27F1FFF-7614-A9A1-9CD3-72DEF2DAF1E4}"/>
              </a:ext>
            </a:extLst>
          </p:cNvPr>
          <p:cNvGrpSpPr/>
          <p:nvPr/>
        </p:nvGrpSpPr>
        <p:grpSpPr>
          <a:xfrm>
            <a:off x="2685912" y="2559700"/>
            <a:ext cx="1895175" cy="399872"/>
            <a:chOff x="3276600" y="3124200"/>
            <a:chExt cx="3505200" cy="399872"/>
          </a:xfrm>
        </p:grpSpPr>
        <p:cxnSp>
          <p:nvCxnSpPr>
            <p:cNvPr id="8" name="Straight Connector 7">
              <a:extLst>
                <a:ext uri="{FF2B5EF4-FFF2-40B4-BE49-F238E27FC236}">
                  <a16:creationId xmlns:a16="http://schemas.microsoft.com/office/drawing/2014/main" id="{422AFA6A-A364-7B62-BFF1-F81CDAF29A9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B193B5AD-DA72-B6C3-109C-040264D1BF1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CB46CDB5-867D-B27C-F9DB-097BE71754F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A0C0F19C-F55F-B4D3-3E82-FCDC64DD6E74}"/>
              </a:ext>
            </a:extLst>
          </p:cNvPr>
          <p:cNvSpPr/>
          <p:nvPr/>
        </p:nvSpPr>
        <p:spPr>
          <a:xfrm>
            <a:off x="8677099" y="2208970"/>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8F877096-2BA8-5C5A-E0EA-1B19C6EFF1D4}"/>
              </a:ext>
            </a:extLst>
          </p:cNvPr>
          <p:cNvSpPr txBox="1"/>
          <p:nvPr/>
        </p:nvSpPr>
        <p:spPr>
          <a:xfrm>
            <a:off x="545386" y="3463393"/>
            <a:ext cx="2169429"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lớn</a:t>
            </a:r>
            <a:endParaRPr lang="en-US" sz="4000" b="1" dirty="0">
              <a:solidFill>
                <a:srgbClr val="016D16"/>
              </a:solidFill>
              <a:cs typeface="Calibri" panose="020F0502020204030204" pitchFamily="34" charset="0"/>
            </a:endParaRPr>
          </a:p>
        </p:txBody>
      </p:sp>
      <p:grpSp>
        <p:nvGrpSpPr>
          <p:cNvPr id="13" name="Group 12">
            <a:extLst>
              <a:ext uri="{FF2B5EF4-FFF2-40B4-BE49-F238E27FC236}">
                <a16:creationId xmlns:a16="http://schemas.microsoft.com/office/drawing/2014/main" id="{8D984CF5-5564-09F6-368D-BB88A1C7EF26}"/>
              </a:ext>
            </a:extLst>
          </p:cNvPr>
          <p:cNvGrpSpPr/>
          <p:nvPr/>
        </p:nvGrpSpPr>
        <p:grpSpPr>
          <a:xfrm>
            <a:off x="2685911" y="3698049"/>
            <a:ext cx="5890021" cy="399871"/>
            <a:chOff x="3276600" y="3124200"/>
            <a:chExt cx="3505200" cy="399872"/>
          </a:xfrm>
        </p:grpSpPr>
        <p:cxnSp>
          <p:nvCxnSpPr>
            <p:cNvPr id="14" name="Straight Connector 13">
              <a:extLst>
                <a:ext uri="{FF2B5EF4-FFF2-40B4-BE49-F238E27FC236}">
                  <a16:creationId xmlns:a16="http://schemas.microsoft.com/office/drawing/2014/main" id="{E809CAC3-88E9-2040-A961-61A86AFA61DB}"/>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5" name="Straight Connector 14">
              <a:extLst>
                <a:ext uri="{FF2B5EF4-FFF2-40B4-BE49-F238E27FC236}">
                  <a16:creationId xmlns:a16="http://schemas.microsoft.com/office/drawing/2014/main" id="{8DC33B62-B774-A358-1483-64D1D1DF579D}"/>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852788EB-75BA-2CC8-FBFC-740C7A91F7CF}"/>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7" name="Straight Connector 16">
            <a:extLst>
              <a:ext uri="{FF2B5EF4-FFF2-40B4-BE49-F238E27FC236}">
                <a16:creationId xmlns:a16="http://schemas.microsoft.com/office/drawing/2014/main" id="{367AEB3D-E80E-7491-7EFE-0C35F2D03FD5}"/>
              </a:ext>
            </a:extLst>
          </p:cNvPr>
          <p:cNvCxnSpPr>
            <a:cxnSpLocks/>
          </p:cNvCxnSpPr>
          <p:nvPr/>
        </p:nvCxnSpPr>
        <p:spPr>
          <a:xfrm flipV="1">
            <a:off x="4571862" y="2865910"/>
            <a:ext cx="0" cy="1019478"/>
          </a:xfrm>
          <a:prstGeom prst="line">
            <a:avLst/>
          </a:prstGeom>
          <a:noFill/>
          <a:ln w="57150" cap="flat" cmpd="sng" algn="ctr">
            <a:solidFill>
              <a:srgbClr val="FC6E51">
                <a:lumMod val="75000"/>
              </a:srgbClr>
            </a:solidFill>
            <a:prstDash val="sysDot"/>
            <a:miter lim="800000"/>
          </a:ln>
          <a:effectLst/>
        </p:spPr>
      </p:cxnSp>
      <p:sp>
        <p:nvSpPr>
          <p:cNvPr id="18" name="Right Brace 17">
            <a:extLst>
              <a:ext uri="{FF2B5EF4-FFF2-40B4-BE49-F238E27FC236}">
                <a16:creationId xmlns:a16="http://schemas.microsoft.com/office/drawing/2014/main" id="{A5B1FCA8-4742-DA62-B2F0-CF775280C9E2}"/>
              </a:ext>
            </a:extLst>
          </p:cNvPr>
          <p:cNvSpPr/>
          <p:nvPr/>
        </p:nvSpPr>
        <p:spPr>
          <a:xfrm rot="16200000">
            <a:off x="6401435" y="1681143"/>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A527E93C-9414-5B50-4C2E-8F0C16D8FAD0}"/>
              </a:ext>
            </a:extLst>
          </p:cNvPr>
          <p:cNvSpPr txBox="1"/>
          <p:nvPr/>
        </p:nvSpPr>
        <p:spPr>
          <a:xfrm>
            <a:off x="5673823" y="259388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4 500</a:t>
            </a:r>
          </a:p>
        </p:txBody>
      </p:sp>
      <p:sp>
        <p:nvSpPr>
          <p:cNvPr id="20" name="TextBox 19">
            <a:extLst>
              <a:ext uri="{FF2B5EF4-FFF2-40B4-BE49-F238E27FC236}">
                <a16:creationId xmlns:a16="http://schemas.microsoft.com/office/drawing/2014/main" id="{8F79B894-B254-7EDD-DC0A-F5A20119AFEC}"/>
              </a:ext>
            </a:extLst>
          </p:cNvPr>
          <p:cNvSpPr txBox="1"/>
          <p:nvPr/>
        </p:nvSpPr>
        <p:spPr>
          <a:xfrm>
            <a:off x="9233960" y="2707490"/>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34 500</a:t>
            </a:r>
          </a:p>
        </p:txBody>
      </p:sp>
      <p:sp>
        <p:nvSpPr>
          <p:cNvPr id="21" name="TextBox 20">
            <a:extLst>
              <a:ext uri="{FF2B5EF4-FFF2-40B4-BE49-F238E27FC236}">
                <a16:creationId xmlns:a16="http://schemas.microsoft.com/office/drawing/2014/main" id="{25290692-9934-C80A-90F9-59C9B8D726BF}"/>
              </a:ext>
            </a:extLst>
          </p:cNvPr>
          <p:cNvSpPr txBox="1"/>
          <p:nvPr/>
        </p:nvSpPr>
        <p:spPr>
          <a:xfrm>
            <a:off x="2154295" y="1496784"/>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820F03-BF9E-3DCD-2070-DB169AD54620}"/>
                  </a:ext>
                </a:extLst>
              </p:cNvPr>
              <p:cNvSpPr txBox="1"/>
              <p:nvPr/>
            </p:nvSpPr>
            <p:spPr>
              <a:xfrm>
                <a:off x="1715784" y="4602822"/>
                <a:ext cx="10099496" cy="1478353"/>
              </a:xfrm>
              <a:prstGeom prst="rect">
                <a:avLst/>
              </a:prstGeom>
              <a:noFill/>
            </p:spPr>
            <p:txBody>
              <a:bodyPr wrap="square" rtlCol="0">
                <a:spAutoFit/>
              </a:bodyPr>
              <a:lstStyle/>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i="1">
                        <a:effectLst/>
                        <a:latin typeface="Cambria Math" panose="02040503050406030204" pitchFamily="18" charset="0"/>
                        <a:ea typeface="Calibri" panose="020F0502020204030204" pitchFamily="34" charset="0"/>
                      </a:rPr>
                      <m:t>+</m:t>
                    </m:r>
                  </m:oMath>
                </a14:m>
                <a:r>
                  <a:rPr lang="en-US" sz="3200" dirty="0">
                    <a:effectLst/>
                    <a:latin typeface="Cambria" panose="02040503050406030204" pitchFamily="18" charset="0"/>
                    <a:ea typeface="Cambria" panose="02040503050406030204" pitchFamily="18" charset="0"/>
                  </a:rPr>
                  <a:t> 4 500) : 2 = 19 500</a:t>
                </a:r>
              </a:p>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19 500 – 4 500 = 15 000</a:t>
                </a:r>
              </a:p>
            </p:txBody>
          </p:sp>
        </mc:Choice>
        <mc:Fallback xmlns="">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1715784" y="4602822"/>
                <a:ext cx="10099496" cy="1478353"/>
              </a:xfrm>
              <a:prstGeom prst="rect">
                <a:avLst/>
              </a:prstGeom>
              <a:blipFill>
                <a:blip r:embed="rId2"/>
                <a:stretch>
                  <a:fillRect l="-1509" b="-12346"/>
                </a:stretch>
              </a:blipFill>
            </p:spPr>
            <p:txBody>
              <a:bodyPr/>
              <a:lstStyle/>
              <a:p>
                <a:r>
                  <a:rPr lang="en-US">
                    <a:noFill/>
                  </a:rPr>
                  <a:t> </a:t>
                </a:r>
              </a:p>
            </p:txBody>
          </p:sp>
        </mc:Fallback>
      </mc:AlternateContent>
    </p:spTree>
    <p:extLst>
      <p:ext uri="{BB962C8B-B14F-4D97-AF65-F5344CB8AC3E}">
        <p14:creationId xmlns:p14="http://schemas.microsoft.com/office/powerpoint/2010/main" val="2835818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barn(outVertical)">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barn(outVertical)">
                                      <p:cBhvr>
                                        <p:cTn id="7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animBg="1"/>
      <p:bldP spid="12" grpId="0"/>
      <p:bldP spid="18"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242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2"/>
          <a:stretch>
            <a:fillRect/>
          </a:stretch>
        </p:blipFill>
        <p:spPr>
          <a:xfrm>
            <a:off x="3476999" y="3771953"/>
            <a:ext cx="7991475" cy="2581275"/>
          </a:xfrm>
          <a:prstGeom prst="rect">
            <a:avLst/>
          </a:prstGeom>
        </p:spPr>
      </p:pic>
    </p:spTree>
    <p:extLst>
      <p:ext uri="{BB962C8B-B14F-4D97-AF65-F5344CB8AC3E}">
        <p14:creationId xmlns:p14="http://schemas.microsoft.com/office/powerpoint/2010/main" val="767216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5285565" y="4964619"/>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1939503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9"/>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3"/>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4"/>
          <a:stretch>
            <a:fillRect/>
          </a:stretch>
        </p:blipFill>
        <p:spPr>
          <a:xfrm>
            <a:off x="1451974" y="3758842"/>
            <a:ext cx="10052082" cy="1655637"/>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21 117 </a:t>
            </a:r>
            <a:r>
              <a:rPr lang="en-US" sz="3200" b="1" i="0" dirty="0" err="1">
                <a:solidFill>
                  <a:srgbClr val="FF0000"/>
                </a:solidFill>
                <a:effectLst/>
                <a:latin typeface="Cambria" panose="02040503050406030204" pitchFamily="18" charset="0"/>
                <a:ea typeface="Cambria" panose="02040503050406030204" pitchFamily="18" charset="0"/>
              </a:rPr>
              <a:t>dư</a:t>
            </a:r>
            <a:r>
              <a:rPr lang="en-US" sz="3200" b="1" i="0" dirty="0">
                <a:solidFill>
                  <a:srgbClr val="FF0000"/>
                </a:solidFill>
                <a:effectLst/>
                <a:latin typeface="Cambria" panose="02040503050406030204" pitchFamily="18" charset="0"/>
                <a:ea typeface="Cambria" panose="02040503050406030204" pitchFamily="18" charset="0"/>
              </a:rPr>
              <a:t> 1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7916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sX0" fmla="*/ 0 w 8416351"/>
                <a:gd name="csY0" fmla="*/ 176158 h 1056924"/>
                <a:gd name="csX1" fmla="*/ 176158 w 8416351"/>
                <a:gd name="csY1" fmla="*/ 0 h 1056924"/>
                <a:gd name="csX2" fmla="*/ 8240193 w 8416351"/>
                <a:gd name="csY2" fmla="*/ 0 h 1056924"/>
                <a:gd name="csX3" fmla="*/ 8416351 w 8416351"/>
                <a:gd name="csY3" fmla="*/ 176158 h 1056924"/>
                <a:gd name="csX4" fmla="*/ 8416351 w 8416351"/>
                <a:gd name="csY4" fmla="*/ 880766 h 1056924"/>
                <a:gd name="csX5" fmla="*/ 8240193 w 8416351"/>
                <a:gd name="csY5" fmla="*/ 1056924 h 1056924"/>
                <a:gd name="csX6" fmla="*/ 176158 w 8416351"/>
                <a:gd name="csY6" fmla="*/ 1056924 h 1056924"/>
                <a:gd name="csX7" fmla="*/ 0 w 8416351"/>
                <a:gd name="csY7" fmla="*/ 880766 h 1056924"/>
                <a:gd name="csX8" fmla="*/ 0 w 8416351"/>
                <a:gd name="csY8" fmla="*/ 176158 h 1056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3"/>
          <a:stretch>
            <a:fillRect/>
          </a:stretch>
        </p:blipFill>
        <p:spPr>
          <a:xfrm>
            <a:off x="2549294" y="2262166"/>
            <a:ext cx="8171465" cy="218654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FFA7455F-2BEE-F51B-0315-B4A816DC0A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91559" y="144158"/>
            <a:ext cx="1708290" cy="1708290"/>
          </a:xfrm>
          <a:prstGeom prst="rect">
            <a:avLst/>
          </a:prstGeom>
        </p:spPr>
      </p:pic>
    </p:spTree>
    <p:extLst>
      <p:ext uri="{BB962C8B-B14F-4D97-AF65-F5344CB8AC3E}">
        <p14:creationId xmlns:p14="http://schemas.microsoft.com/office/powerpoint/2010/main" val="2788107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59BDC66C-92F8-8C54-07E4-81AE9DADDE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1559" y="144158"/>
            <a:ext cx="1708290" cy="1708290"/>
          </a:xfrm>
          <a:prstGeom prst="rect">
            <a:avLst/>
          </a:prstGeom>
        </p:spPr>
      </p:pic>
    </p:spTree>
    <p:extLst>
      <p:ext uri="{BB962C8B-B14F-4D97-AF65-F5344CB8AC3E}">
        <p14:creationId xmlns:p14="http://schemas.microsoft.com/office/powerpoint/2010/main" val="200304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2"/>
          <a:stretch>
            <a:fillRect/>
          </a:stretch>
        </p:blipFill>
        <p:spPr>
          <a:xfrm>
            <a:off x="1203307" y="2154416"/>
            <a:ext cx="9874020" cy="917558"/>
          </a:xfrm>
          <a:prstGeom prst="rect">
            <a:avLst/>
          </a:prstGeom>
        </p:spPr>
      </p:pic>
    </p:spTree>
    <p:extLst>
      <p:ext uri="{BB962C8B-B14F-4D97-AF65-F5344CB8AC3E}">
        <p14:creationId xmlns:p14="http://schemas.microsoft.com/office/powerpoint/2010/main" val="20723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513</Words>
  <Application>Microsoft Office PowerPoint</Application>
  <PresentationFormat>Widescreen</PresentationFormat>
  <Paragraphs>105</Paragraphs>
  <Slides>15</Slides>
  <Notes>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#9Slide02 Noi dung dai</vt:lpstr>
      <vt:lpstr>#9Slide05 Angelline</vt:lpstr>
      <vt:lpstr>Arial</vt:lpstr>
      <vt:lpstr>Bebas Neue</vt:lpstr>
      <vt:lpstr>Calibri</vt:lpstr>
      <vt:lpstr>Cambria</vt:lpstr>
      <vt:lpstr>Cambria Math</vt:lpstr>
      <vt:lpstr>Karla</vt:lpstr>
      <vt:lpstr>Love Ya Like A Sister</vt:lpstr>
      <vt:lpstr>UTM Avo</vt:lpstr>
      <vt:lpstr>思源黑体 CN Medium</vt:lpstr>
      <vt:lpstr>Office 主题</vt:lpstr>
      <vt:lpstr>1_Office Theme</vt:lpstr>
      <vt:lpstr>2_Office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39</cp:revision>
  <dcterms:created xsi:type="dcterms:W3CDTF">2023-10-25T03:36:27Z</dcterms:created>
  <dcterms:modified xsi:type="dcterms:W3CDTF">2026-01-20T05:21:08Z</dcterms:modified>
</cp:coreProperties>
</file>