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6" r:id="rId2"/>
  </p:sldMasterIdLst>
  <p:notesMasterIdLst>
    <p:notesMasterId r:id="rId31"/>
  </p:notesMasterIdLst>
  <p:sldIdLst>
    <p:sldId id="260" r:id="rId3"/>
    <p:sldId id="258" r:id="rId4"/>
    <p:sldId id="265" r:id="rId5"/>
    <p:sldId id="278" r:id="rId6"/>
    <p:sldId id="279" r:id="rId7"/>
    <p:sldId id="317" r:id="rId8"/>
    <p:sldId id="318" r:id="rId9"/>
    <p:sldId id="321" r:id="rId10"/>
    <p:sldId id="319" r:id="rId11"/>
    <p:sldId id="4414" r:id="rId12"/>
    <p:sldId id="320" r:id="rId13"/>
    <p:sldId id="286" r:id="rId14"/>
    <p:sldId id="287" r:id="rId15"/>
    <p:sldId id="266" r:id="rId16"/>
    <p:sldId id="310" r:id="rId17"/>
    <p:sldId id="324" r:id="rId18"/>
    <p:sldId id="349" r:id="rId19"/>
    <p:sldId id="350" r:id="rId20"/>
    <p:sldId id="351" r:id="rId21"/>
    <p:sldId id="295" r:id="rId22"/>
    <p:sldId id="267" r:id="rId23"/>
    <p:sldId id="296" r:id="rId24"/>
    <p:sldId id="352" r:id="rId25"/>
    <p:sldId id="268" r:id="rId26"/>
    <p:sldId id="353" r:id="rId27"/>
    <p:sldId id="354" r:id="rId28"/>
    <p:sldId id="303" r:id="rId29"/>
    <p:sldId id="4410"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2308" autoAdjust="0"/>
  </p:normalViewPr>
  <p:slideViewPr>
    <p:cSldViewPr snapToGrid="0">
      <p:cViewPr varScale="1">
        <p:scale>
          <a:sx n="73" d="100"/>
          <a:sy n="73" d="100"/>
        </p:scale>
        <p:origin x="99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60369C-6ED1-45BD-972B-1E749E90092F}" type="datetimeFigureOut">
              <a:rPr lang="en-US" smtClean="0"/>
              <a:t>1/20/2026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B1D1A3-6952-413D-94DC-4729FEC8603D}" type="slidenum">
              <a:rPr lang="en-US" smtClean="0"/>
              <a:t>‹#›</a:t>
            </a:fld>
            <a:endParaRPr lang="en-US"/>
          </a:p>
        </p:txBody>
      </p:sp>
    </p:spTree>
    <p:extLst>
      <p:ext uri="{BB962C8B-B14F-4D97-AF65-F5344CB8AC3E}">
        <p14:creationId xmlns:p14="http://schemas.microsoft.com/office/powerpoint/2010/main" val="3046797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924CF5-9BD8-460E-AD21-E91DC91443D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3583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BẤM MŨI TÊN ĐỂ QUAY TRỞ LẠI</a:t>
            </a:r>
          </a:p>
        </p:txBody>
      </p:sp>
      <p:sp>
        <p:nvSpPr>
          <p:cNvPr id="4" name="Slide Number Placeholder 3"/>
          <p:cNvSpPr>
            <a:spLocks noGrp="1"/>
          </p:cNvSpPr>
          <p:nvPr>
            <p:ph type="sldNum" sz="quarter" idx="5"/>
          </p:nvPr>
        </p:nvSpPr>
        <p:spPr/>
        <p:txBody>
          <a:bodyPr/>
          <a:lstStyle/>
          <a:p>
            <a:fld id="{B5B1D1A3-6952-413D-94DC-4729FEC8603D}" type="slidenum">
              <a:rPr lang="en-US" smtClean="0"/>
              <a:t>15</a:t>
            </a:fld>
            <a:endParaRPr lang="en-US"/>
          </a:p>
        </p:txBody>
      </p:sp>
    </p:spTree>
    <p:extLst>
      <p:ext uri="{BB962C8B-B14F-4D97-AF65-F5344CB8AC3E}">
        <p14:creationId xmlns:p14="http://schemas.microsoft.com/office/powerpoint/2010/main" val="846666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BẤM MŨI TÊN ĐỂ QUAY TRỞ LẠI</a:t>
            </a:r>
          </a:p>
          <a:p>
            <a:endParaRPr lang="en-US" dirty="0"/>
          </a:p>
        </p:txBody>
      </p:sp>
      <p:sp>
        <p:nvSpPr>
          <p:cNvPr id="4" name="Slide Number Placeholder 3"/>
          <p:cNvSpPr>
            <a:spLocks noGrp="1"/>
          </p:cNvSpPr>
          <p:nvPr>
            <p:ph type="sldNum" sz="quarter" idx="5"/>
          </p:nvPr>
        </p:nvSpPr>
        <p:spPr/>
        <p:txBody>
          <a:bodyPr/>
          <a:lstStyle/>
          <a:p>
            <a:fld id="{B5B1D1A3-6952-413D-94DC-4729FEC8603D}" type="slidenum">
              <a:rPr lang="en-US" smtClean="0"/>
              <a:t>16</a:t>
            </a:fld>
            <a:endParaRPr lang="en-US"/>
          </a:p>
        </p:txBody>
      </p:sp>
    </p:spTree>
    <p:extLst>
      <p:ext uri="{BB962C8B-B14F-4D97-AF65-F5344CB8AC3E}">
        <p14:creationId xmlns:p14="http://schemas.microsoft.com/office/powerpoint/2010/main" val="1683397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fld id="{B5B1D1A3-6952-413D-94DC-4729FEC8603D}" type="slidenum">
              <a:rPr lang="en-US" smtClean="0"/>
              <a:t>22</a:t>
            </a:fld>
            <a:endParaRPr lang="en-US"/>
          </a:p>
        </p:txBody>
      </p:sp>
    </p:spTree>
    <p:extLst>
      <p:ext uri="{BB962C8B-B14F-4D97-AF65-F5344CB8AC3E}">
        <p14:creationId xmlns:p14="http://schemas.microsoft.com/office/powerpoint/2010/main" val="3416694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29F0F-3350-A4D9-21C3-9FBA4B5EAE8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DE5A37B-7A76-A8C1-7FC5-ADF4BE2E531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2210DC2-5536-08C2-29D1-9686EEE3ED81}"/>
              </a:ext>
            </a:extLst>
          </p:cNvPr>
          <p:cNvSpPr>
            <a:spLocks noGrp="1"/>
          </p:cNvSpPr>
          <p:nvPr>
            <p:ph type="dt" sz="half" idx="10"/>
          </p:nvPr>
        </p:nvSpPr>
        <p:spPr>
          <a:xfrm>
            <a:off x="838200" y="6356350"/>
            <a:ext cx="2743200" cy="365125"/>
          </a:xfrm>
          <a:prstGeom prst="rect">
            <a:avLst/>
          </a:prstGeom>
        </p:spPr>
        <p:txBody>
          <a:bodyPr/>
          <a:lstStyle/>
          <a:p>
            <a:fld id="{D119E34F-6D4D-44FA-9068-21642AD9CE05}" type="datetimeFigureOut">
              <a:rPr lang="en-US" smtClean="0"/>
              <a:t>1/20/2026</a:t>
            </a:fld>
            <a:endParaRPr lang="en-US"/>
          </a:p>
        </p:txBody>
      </p:sp>
      <p:sp>
        <p:nvSpPr>
          <p:cNvPr id="5" name="Footer Placeholder 4">
            <a:extLst>
              <a:ext uri="{FF2B5EF4-FFF2-40B4-BE49-F238E27FC236}">
                <a16:creationId xmlns:a16="http://schemas.microsoft.com/office/drawing/2014/main" id="{A78025CE-7B72-02CA-C5D8-2F446319BE7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899819F-257C-BEE3-5575-A6E53B78A466}"/>
              </a:ext>
            </a:extLst>
          </p:cNvPr>
          <p:cNvSpPr>
            <a:spLocks noGrp="1"/>
          </p:cNvSpPr>
          <p:nvPr>
            <p:ph type="sldNum" sz="quarter" idx="12"/>
          </p:nvPr>
        </p:nvSpPr>
        <p:spPr>
          <a:xfrm>
            <a:off x="8610600" y="6356350"/>
            <a:ext cx="2743200" cy="365125"/>
          </a:xfrm>
          <a:prstGeom prst="rect">
            <a:avLst/>
          </a:prstGeom>
        </p:spPr>
        <p:txBody>
          <a:bodyPr/>
          <a:lstStyle/>
          <a:p>
            <a:fld id="{8CC33FB0-4331-44AD-BC1A-86E8467EEAE3}" type="slidenum">
              <a:rPr lang="en-US" smtClean="0"/>
              <a:t>‹#›</a:t>
            </a:fld>
            <a:endParaRPr lang="en-US"/>
          </a:p>
        </p:txBody>
      </p:sp>
    </p:spTree>
    <p:extLst>
      <p:ext uri="{BB962C8B-B14F-4D97-AF65-F5344CB8AC3E}">
        <p14:creationId xmlns:p14="http://schemas.microsoft.com/office/powerpoint/2010/main" val="3486343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53276-002A-7A72-67EF-9D346A325FB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A710A31-8CC2-68B5-B9AA-6BA79CFBF97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12D391-06DE-3DAB-B85F-CFACCB0DEAD5}"/>
              </a:ext>
            </a:extLst>
          </p:cNvPr>
          <p:cNvSpPr>
            <a:spLocks noGrp="1"/>
          </p:cNvSpPr>
          <p:nvPr>
            <p:ph type="dt" sz="half" idx="10"/>
          </p:nvPr>
        </p:nvSpPr>
        <p:spPr>
          <a:xfrm>
            <a:off x="838200" y="6356350"/>
            <a:ext cx="2743200" cy="365125"/>
          </a:xfrm>
          <a:prstGeom prst="rect">
            <a:avLst/>
          </a:prstGeom>
        </p:spPr>
        <p:txBody>
          <a:bodyPr/>
          <a:lstStyle/>
          <a:p>
            <a:fld id="{D119E34F-6D4D-44FA-9068-21642AD9CE05}" type="datetimeFigureOut">
              <a:rPr lang="en-US" smtClean="0"/>
              <a:t>1/20/2026</a:t>
            </a:fld>
            <a:endParaRPr lang="en-US"/>
          </a:p>
        </p:txBody>
      </p:sp>
      <p:sp>
        <p:nvSpPr>
          <p:cNvPr id="5" name="Footer Placeholder 4">
            <a:extLst>
              <a:ext uri="{FF2B5EF4-FFF2-40B4-BE49-F238E27FC236}">
                <a16:creationId xmlns:a16="http://schemas.microsoft.com/office/drawing/2014/main" id="{091D811C-C695-491B-9A1A-02F12712954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5EDBDE2-8DF4-9F7D-ADC7-9505B74D5F62}"/>
              </a:ext>
            </a:extLst>
          </p:cNvPr>
          <p:cNvSpPr>
            <a:spLocks noGrp="1"/>
          </p:cNvSpPr>
          <p:nvPr>
            <p:ph type="sldNum" sz="quarter" idx="12"/>
          </p:nvPr>
        </p:nvSpPr>
        <p:spPr>
          <a:xfrm>
            <a:off x="8610600" y="6356350"/>
            <a:ext cx="2743200" cy="365125"/>
          </a:xfrm>
          <a:prstGeom prst="rect">
            <a:avLst/>
          </a:prstGeom>
        </p:spPr>
        <p:txBody>
          <a:bodyPr/>
          <a:lstStyle/>
          <a:p>
            <a:fld id="{8CC33FB0-4331-44AD-BC1A-86E8467EEAE3}" type="slidenum">
              <a:rPr lang="en-US" smtClean="0"/>
              <a:t>‹#›</a:t>
            </a:fld>
            <a:endParaRPr lang="en-US"/>
          </a:p>
        </p:txBody>
      </p:sp>
    </p:spTree>
    <p:extLst>
      <p:ext uri="{BB962C8B-B14F-4D97-AF65-F5344CB8AC3E}">
        <p14:creationId xmlns:p14="http://schemas.microsoft.com/office/powerpoint/2010/main" val="13055197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ED139E-BED3-3997-0FAB-F1E54BD8D54A}"/>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3582B72-21C3-0EEA-A0FC-C431DCAF752C}"/>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3E4634-B7EF-17A4-4945-C0BE6869ED6C}"/>
              </a:ext>
            </a:extLst>
          </p:cNvPr>
          <p:cNvSpPr>
            <a:spLocks noGrp="1"/>
          </p:cNvSpPr>
          <p:nvPr>
            <p:ph type="dt" sz="half" idx="10"/>
          </p:nvPr>
        </p:nvSpPr>
        <p:spPr>
          <a:xfrm>
            <a:off x="838200" y="6356350"/>
            <a:ext cx="2743200" cy="365125"/>
          </a:xfrm>
          <a:prstGeom prst="rect">
            <a:avLst/>
          </a:prstGeom>
        </p:spPr>
        <p:txBody>
          <a:bodyPr/>
          <a:lstStyle/>
          <a:p>
            <a:fld id="{D119E34F-6D4D-44FA-9068-21642AD9CE05}" type="datetimeFigureOut">
              <a:rPr lang="en-US" smtClean="0"/>
              <a:t>1/20/2026</a:t>
            </a:fld>
            <a:endParaRPr lang="en-US"/>
          </a:p>
        </p:txBody>
      </p:sp>
      <p:sp>
        <p:nvSpPr>
          <p:cNvPr id="5" name="Footer Placeholder 4">
            <a:extLst>
              <a:ext uri="{FF2B5EF4-FFF2-40B4-BE49-F238E27FC236}">
                <a16:creationId xmlns:a16="http://schemas.microsoft.com/office/drawing/2014/main" id="{02525A28-F1A7-B9AC-7299-206F5B63CE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53886E6-0B50-855C-4402-FD609A3FFB7A}"/>
              </a:ext>
            </a:extLst>
          </p:cNvPr>
          <p:cNvSpPr>
            <a:spLocks noGrp="1"/>
          </p:cNvSpPr>
          <p:nvPr>
            <p:ph type="sldNum" sz="quarter" idx="12"/>
          </p:nvPr>
        </p:nvSpPr>
        <p:spPr>
          <a:xfrm>
            <a:off x="8610600" y="6356350"/>
            <a:ext cx="2743200" cy="365125"/>
          </a:xfrm>
          <a:prstGeom prst="rect">
            <a:avLst/>
          </a:prstGeom>
        </p:spPr>
        <p:txBody>
          <a:bodyPr/>
          <a:lstStyle/>
          <a:p>
            <a:fld id="{8CC33FB0-4331-44AD-BC1A-86E8467EEAE3}" type="slidenum">
              <a:rPr lang="en-US" smtClean="0"/>
              <a:t>‹#›</a:t>
            </a:fld>
            <a:endParaRPr lang="en-US"/>
          </a:p>
        </p:txBody>
      </p:sp>
    </p:spTree>
    <p:extLst>
      <p:ext uri="{BB962C8B-B14F-4D97-AF65-F5344CB8AC3E}">
        <p14:creationId xmlns:p14="http://schemas.microsoft.com/office/powerpoint/2010/main" val="8499255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3A6BEB2-C3A9-4E2C-87D8-D3B3B9EF879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B386B7BB-C5D7-4F47-87CD-AF32FEB105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C66626CA-93EB-42AE-94F6-4A5133BE713D}"/>
              </a:ext>
            </a:extLst>
          </p:cNvPr>
          <p:cNvSpPr>
            <a:spLocks noGrp="1"/>
          </p:cNvSpPr>
          <p:nvPr>
            <p:ph type="dt" sz="half" idx="10"/>
          </p:nvPr>
        </p:nvSpPr>
        <p:spPr/>
        <p:txBody>
          <a:bodyPr/>
          <a:lstStyle/>
          <a:p>
            <a:fld id="{2697F36E-A47A-4D45-8559-5E0803DB9047}" type="datetimeFigureOut">
              <a:rPr lang="zh-CN" altLang="en-US" smtClean="0"/>
              <a:t>2026/1/20</a:t>
            </a:fld>
            <a:endParaRPr lang="zh-CN" altLang="en-US"/>
          </a:p>
        </p:txBody>
      </p:sp>
      <p:sp>
        <p:nvSpPr>
          <p:cNvPr id="5" name="页脚占位符 4">
            <a:extLst>
              <a:ext uri="{FF2B5EF4-FFF2-40B4-BE49-F238E27FC236}">
                <a16:creationId xmlns:a16="http://schemas.microsoft.com/office/drawing/2014/main" id="{704BFEC5-914E-4233-99F4-56AE5C6274E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6B82928-80CF-4487-803B-806EEB24D56A}"/>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458512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A2CB4767-E70A-4A02-B7C6-7CC9D1386B93}"/>
              </a:ext>
            </a:extLst>
          </p:cNvPr>
          <p:cNvSpPr/>
          <p:nvPr userDrawn="1"/>
        </p:nvSpPr>
        <p:spPr>
          <a:xfrm>
            <a:off x="0" y="0"/>
            <a:ext cx="12192000" cy="6858000"/>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E0EB2F54-6478-45BC-B32C-7AC89281205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9296" b="71342"/>
          <a:stretch/>
        </p:blipFill>
        <p:spPr>
          <a:xfrm>
            <a:off x="0" y="0"/>
            <a:ext cx="2493818" cy="3636293"/>
          </a:xfrm>
          <a:prstGeom prst="rect">
            <a:avLst/>
          </a:prstGeom>
        </p:spPr>
      </p:pic>
      <p:pic>
        <p:nvPicPr>
          <p:cNvPr id="9" name="图片 8">
            <a:extLst>
              <a:ext uri="{FF2B5EF4-FFF2-40B4-BE49-F238E27FC236}">
                <a16:creationId xmlns:a16="http://schemas.microsoft.com/office/drawing/2014/main" id="{C38EF575-CF47-488C-BDDA-F1059A1EE4A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9214" r="82" b="82259"/>
          <a:stretch/>
        </p:blipFill>
        <p:spPr>
          <a:xfrm>
            <a:off x="10111143" y="0"/>
            <a:ext cx="2080857" cy="1878281"/>
          </a:xfrm>
          <a:prstGeom prst="rect">
            <a:avLst/>
          </a:prstGeom>
        </p:spPr>
      </p:pic>
      <p:pic>
        <p:nvPicPr>
          <p:cNvPr id="12" name="图片 11">
            <a:extLst>
              <a:ext uri="{FF2B5EF4-FFF2-40B4-BE49-F238E27FC236}">
                <a16:creationId xmlns:a16="http://schemas.microsoft.com/office/drawing/2014/main" id="{B6EBC239-F0AA-482B-92F8-CE62BD7F2B4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1546" r="796" b="4212"/>
          <a:stretch/>
        </p:blipFill>
        <p:spPr>
          <a:xfrm flipH="1">
            <a:off x="0" y="910413"/>
            <a:ext cx="12191999" cy="5947587"/>
          </a:xfrm>
          <a:prstGeom prst="rect">
            <a:avLst/>
          </a:prstGeom>
        </p:spPr>
      </p:pic>
      <p:sp>
        <p:nvSpPr>
          <p:cNvPr id="13" name="矩形 12">
            <a:extLst>
              <a:ext uri="{FF2B5EF4-FFF2-40B4-BE49-F238E27FC236}">
                <a16:creationId xmlns:a16="http://schemas.microsoft.com/office/drawing/2014/main" id="{F134602B-992C-4AEC-8010-41C8BB0A2D93}"/>
              </a:ext>
            </a:extLst>
          </p:cNvPr>
          <p:cNvSpPr/>
          <p:nvPr userDrawn="1"/>
        </p:nvSpPr>
        <p:spPr>
          <a:xfrm>
            <a:off x="5468587" y="528453"/>
            <a:ext cx="4821382" cy="4518559"/>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4406802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2F967DDE-5030-41F2-9A2A-3984A8D4DCBC}"/>
              </a:ext>
            </a:extLst>
          </p:cNvPr>
          <p:cNvSpPr/>
          <p:nvPr userDrawn="1"/>
        </p:nvSpPr>
        <p:spPr>
          <a:xfrm>
            <a:off x="0" y="0"/>
            <a:ext cx="12192000" cy="6858000"/>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8A710E1D-8E5F-49C9-98BD-73DCBBC8BD7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9296" b="71342"/>
          <a:stretch/>
        </p:blipFill>
        <p:spPr>
          <a:xfrm>
            <a:off x="0" y="0"/>
            <a:ext cx="2493818" cy="3636293"/>
          </a:xfrm>
          <a:prstGeom prst="rect">
            <a:avLst/>
          </a:prstGeom>
        </p:spPr>
      </p:pic>
      <p:pic>
        <p:nvPicPr>
          <p:cNvPr id="9" name="图片 8">
            <a:extLst>
              <a:ext uri="{FF2B5EF4-FFF2-40B4-BE49-F238E27FC236}">
                <a16:creationId xmlns:a16="http://schemas.microsoft.com/office/drawing/2014/main" id="{86EE8480-F136-4A6B-BA44-E936F43FEC5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9214" r="82" b="82259"/>
          <a:stretch/>
        </p:blipFill>
        <p:spPr>
          <a:xfrm>
            <a:off x="10111143" y="0"/>
            <a:ext cx="2080857" cy="1878281"/>
          </a:xfrm>
          <a:prstGeom prst="rect">
            <a:avLst/>
          </a:prstGeom>
        </p:spPr>
      </p:pic>
      <p:pic>
        <p:nvPicPr>
          <p:cNvPr id="10" name="图片 9">
            <a:extLst>
              <a:ext uri="{FF2B5EF4-FFF2-40B4-BE49-F238E27FC236}">
                <a16:creationId xmlns:a16="http://schemas.microsoft.com/office/drawing/2014/main" id="{7697500C-0729-4AF2-9B7C-D5AEAE9603A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1546" r="796" b="4212"/>
          <a:stretch/>
        </p:blipFill>
        <p:spPr>
          <a:xfrm flipH="1">
            <a:off x="0" y="910413"/>
            <a:ext cx="12191999" cy="5947587"/>
          </a:xfrm>
          <a:prstGeom prst="rect">
            <a:avLst/>
          </a:prstGeom>
        </p:spPr>
      </p:pic>
      <p:sp>
        <p:nvSpPr>
          <p:cNvPr id="11" name="矩形 10">
            <a:extLst>
              <a:ext uri="{FF2B5EF4-FFF2-40B4-BE49-F238E27FC236}">
                <a16:creationId xmlns:a16="http://schemas.microsoft.com/office/drawing/2014/main" id="{B3F5C8D6-99E7-44E6-B616-FEFEDF97F38F}"/>
              </a:ext>
            </a:extLst>
          </p:cNvPr>
          <p:cNvSpPr/>
          <p:nvPr userDrawn="1"/>
        </p:nvSpPr>
        <p:spPr>
          <a:xfrm>
            <a:off x="7849590" y="1692234"/>
            <a:ext cx="4342409" cy="5165766"/>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99724B21-FF83-42DF-B8B6-D05599C12298}"/>
              </a:ext>
            </a:extLst>
          </p:cNvPr>
          <p:cNvSpPr/>
          <p:nvPr userDrawn="1"/>
        </p:nvSpPr>
        <p:spPr>
          <a:xfrm>
            <a:off x="0" y="1878281"/>
            <a:ext cx="10402783" cy="4979719"/>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0623323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626270-05C9-4A86-9102-1EE1F36ADE1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7E3A3AF-FB8D-482B-B333-4938140BEEB6}"/>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9D95DA0-D54D-4797-A51A-4D5D88E9F029}"/>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D2D748A6-6AC2-40F0-BE10-1D2B07101045}"/>
              </a:ext>
            </a:extLst>
          </p:cNvPr>
          <p:cNvSpPr>
            <a:spLocks noGrp="1"/>
          </p:cNvSpPr>
          <p:nvPr>
            <p:ph type="dt" sz="half" idx="10"/>
          </p:nvPr>
        </p:nvSpPr>
        <p:spPr/>
        <p:txBody>
          <a:bodyPr/>
          <a:lstStyle/>
          <a:p>
            <a:fld id="{2697F36E-A47A-4D45-8559-5E0803DB9047}" type="datetimeFigureOut">
              <a:rPr lang="zh-CN" altLang="en-US" smtClean="0"/>
              <a:t>2026/1/20</a:t>
            </a:fld>
            <a:endParaRPr lang="zh-CN" altLang="en-US"/>
          </a:p>
        </p:txBody>
      </p:sp>
      <p:sp>
        <p:nvSpPr>
          <p:cNvPr id="6" name="页脚占位符 5">
            <a:extLst>
              <a:ext uri="{FF2B5EF4-FFF2-40B4-BE49-F238E27FC236}">
                <a16:creationId xmlns:a16="http://schemas.microsoft.com/office/drawing/2014/main" id="{50D4DED3-82D4-4D47-A75B-7156B55C9DE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BDEEDD4-4C98-43F9-8E65-8F00E2C43FA5}"/>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21634053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89C04A4-16FD-4B4F-977C-46E64C9A9CDF}"/>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AD6F4F3-FFD9-4300-B7DA-B75592F972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A9FF8EE5-6064-4E2B-B7DA-0C1FAFB286ED}"/>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7563AA0A-CFBF-4B3C-A01A-0D298DBFC8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C9FC2AD7-0D85-4E74-8ADA-7593AA43683D}"/>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AC1E3527-10C2-4A07-BB8E-6BD202DECA19}"/>
              </a:ext>
            </a:extLst>
          </p:cNvPr>
          <p:cNvSpPr>
            <a:spLocks noGrp="1"/>
          </p:cNvSpPr>
          <p:nvPr>
            <p:ph type="dt" sz="half" idx="10"/>
          </p:nvPr>
        </p:nvSpPr>
        <p:spPr/>
        <p:txBody>
          <a:bodyPr/>
          <a:lstStyle/>
          <a:p>
            <a:fld id="{2697F36E-A47A-4D45-8559-5E0803DB9047}" type="datetimeFigureOut">
              <a:rPr lang="zh-CN" altLang="en-US" smtClean="0"/>
              <a:t>2026/1/20</a:t>
            </a:fld>
            <a:endParaRPr lang="zh-CN" altLang="en-US"/>
          </a:p>
        </p:txBody>
      </p:sp>
      <p:sp>
        <p:nvSpPr>
          <p:cNvPr id="8" name="页脚占位符 7">
            <a:extLst>
              <a:ext uri="{FF2B5EF4-FFF2-40B4-BE49-F238E27FC236}">
                <a16:creationId xmlns:a16="http://schemas.microsoft.com/office/drawing/2014/main" id="{82C782C8-DF7F-49FD-A250-77DC55580C21}"/>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1A1DD12-9F12-4694-B8F0-548E846DA03F}"/>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41249308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0C7F4D-45A1-488E-8531-C4205ED8D19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FD197F7A-6992-4E4A-B540-F620B081A1B1}"/>
              </a:ext>
            </a:extLst>
          </p:cNvPr>
          <p:cNvSpPr>
            <a:spLocks noGrp="1"/>
          </p:cNvSpPr>
          <p:nvPr>
            <p:ph type="dt" sz="half" idx="10"/>
          </p:nvPr>
        </p:nvSpPr>
        <p:spPr/>
        <p:txBody>
          <a:bodyPr/>
          <a:lstStyle/>
          <a:p>
            <a:fld id="{2697F36E-A47A-4D45-8559-5E0803DB9047}" type="datetimeFigureOut">
              <a:rPr lang="zh-CN" altLang="en-US" smtClean="0"/>
              <a:t>2026/1/20</a:t>
            </a:fld>
            <a:endParaRPr lang="zh-CN" altLang="en-US"/>
          </a:p>
        </p:txBody>
      </p:sp>
      <p:sp>
        <p:nvSpPr>
          <p:cNvPr id="4" name="页脚占位符 3">
            <a:extLst>
              <a:ext uri="{FF2B5EF4-FFF2-40B4-BE49-F238E27FC236}">
                <a16:creationId xmlns:a16="http://schemas.microsoft.com/office/drawing/2014/main" id="{208F24E7-9F00-461E-8015-27E47C9AFC04}"/>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13FB0D02-71A9-4313-8318-A3F6D4D338DE}"/>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8243519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0706738-1855-4FF7-9B8C-BC54972489E9}"/>
              </a:ext>
            </a:extLst>
          </p:cNvPr>
          <p:cNvSpPr>
            <a:spLocks noGrp="1"/>
          </p:cNvSpPr>
          <p:nvPr>
            <p:ph type="dt" sz="half" idx="10"/>
          </p:nvPr>
        </p:nvSpPr>
        <p:spPr/>
        <p:txBody>
          <a:bodyPr/>
          <a:lstStyle/>
          <a:p>
            <a:fld id="{2697F36E-A47A-4D45-8559-5E0803DB9047}" type="datetimeFigureOut">
              <a:rPr lang="zh-CN" altLang="en-US" smtClean="0"/>
              <a:t>2026/1/20</a:t>
            </a:fld>
            <a:endParaRPr lang="zh-CN" altLang="en-US"/>
          </a:p>
        </p:txBody>
      </p:sp>
      <p:sp>
        <p:nvSpPr>
          <p:cNvPr id="3" name="页脚占位符 2">
            <a:extLst>
              <a:ext uri="{FF2B5EF4-FFF2-40B4-BE49-F238E27FC236}">
                <a16:creationId xmlns:a16="http://schemas.microsoft.com/office/drawing/2014/main" id="{325F39FE-D8FA-4A11-9818-ECD9F86AD0BF}"/>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71DDB770-64F3-4067-BEE1-345C353E3D4C}"/>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30519020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6BDEF95-D875-4B01-A29F-17A7FA9A7D0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C4CE581-BFA1-4444-94C1-A10EB635D8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9A9E2E4A-4124-4DE5-A906-90554021B8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32D8D1C-C6DD-4070-8F90-372EAFB3117C}"/>
              </a:ext>
            </a:extLst>
          </p:cNvPr>
          <p:cNvSpPr>
            <a:spLocks noGrp="1"/>
          </p:cNvSpPr>
          <p:nvPr>
            <p:ph type="dt" sz="half" idx="10"/>
          </p:nvPr>
        </p:nvSpPr>
        <p:spPr/>
        <p:txBody>
          <a:bodyPr/>
          <a:lstStyle/>
          <a:p>
            <a:fld id="{2697F36E-A47A-4D45-8559-5E0803DB9047}" type="datetimeFigureOut">
              <a:rPr lang="zh-CN" altLang="en-US" smtClean="0"/>
              <a:t>2026/1/20</a:t>
            </a:fld>
            <a:endParaRPr lang="zh-CN" altLang="en-US"/>
          </a:p>
        </p:txBody>
      </p:sp>
      <p:sp>
        <p:nvSpPr>
          <p:cNvPr id="6" name="页脚占位符 5">
            <a:extLst>
              <a:ext uri="{FF2B5EF4-FFF2-40B4-BE49-F238E27FC236}">
                <a16:creationId xmlns:a16="http://schemas.microsoft.com/office/drawing/2014/main" id="{98DD2C15-B667-458D-861F-2B2D3298518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9A4D7F7-EF42-45FD-96D8-B2FD8E63611D}"/>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2558185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17395-449C-AE2B-3C04-FE03097FA1C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AA82B7F-F5AF-D015-52DF-D118B11A82A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2FBA66-602B-E153-AD89-41408370A72D}"/>
              </a:ext>
            </a:extLst>
          </p:cNvPr>
          <p:cNvSpPr>
            <a:spLocks noGrp="1"/>
          </p:cNvSpPr>
          <p:nvPr>
            <p:ph type="dt" sz="half" idx="10"/>
          </p:nvPr>
        </p:nvSpPr>
        <p:spPr>
          <a:xfrm>
            <a:off x="838200" y="6356350"/>
            <a:ext cx="2743200" cy="365125"/>
          </a:xfrm>
          <a:prstGeom prst="rect">
            <a:avLst/>
          </a:prstGeom>
        </p:spPr>
        <p:txBody>
          <a:bodyPr/>
          <a:lstStyle/>
          <a:p>
            <a:fld id="{D119E34F-6D4D-44FA-9068-21642AD9CE05}" type="datetimeFigureOut">
              <a:rPr lang="en-US" smtClean="0"/>
              <a:t>1/20/2026</a:t>
            </a:fld>
            <a:endParaRPr lang="en-US"/>
          </a:p>
        </p:txBody>
      </p:sp>
      <p:sp>
        <p:nvSpPr>
          <p:cNvPr id="5" name="Footer Placeholder 4">
            <a:extLst>
              <a:ext uri="{FF2B5EF4-FFF2-40B4-BE49-F238E27FC236}">
                <a16:creationId xmlns:a16="http://schemas.microsoft.com/office/drawing/2014/main" id="{2B7F80F3-BA66-C2BC-7609-64F42073C3D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B1A8CC1-07B6-2A97-1A62-9BBB92F6DDB3}"/>
              </a:ext>
            </a:extLst>
          </p:cNvPr>
          <p:cNvSpPr>
            <a:spLocks noGrp="1"/>
          </p:cNvSpPr>
          <p:nvPr>
            <p:ph type="sldNum" sz="quarter" idx="12"/>
          </p:nvPr>
        </p:nvSpPr>
        <p:spPr>
          <a:xfrm>
            <a:off x="8610600" y="6356350"/>
            <a:ext cx="2743200" cy="365125"/>
          </a:xfrm>
          <a:prstGeom prst="rect">
            <a:avLst/>
          </a:prstGeom>
        </p:spPr>
        <p:txBody>
          <a:bodyPr/>
          <a:lstStyle/>
          <a:p>
            <a:fld id="{8CC33FB0-4331-44AD-BC1A-86E8467EEAE3}" type="slidenum">
              <a:rPr lang="en-US" smtClean="0"/>
              <a:t>‹#›</a:t>
            </a:fld>
            <a:endParaRPr lang="en-US"/>
          </a:p>
        </p:txBody>
      </p:sp>
    </p:spTree>
    <p:extLst>
      <p:ext uri="{BB962C8B-B14F-4D97-AF65-F5344CB8AC3E}">
        <p14:creationId xmlns:p14="http://schemas.microsoft.com/office/powerpoint/2010/main" val="31494319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2E7F5D-41E1-4577-A1E4-9CE23BC9237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44F1DCCB-FB07-45B3-982C-564BBC913A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993E2295-7815-4479-A656-4F3701AC31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B8225CA-EA3B-4CBD-9CF3-ABE4CA6C9502}"/>
              </a:ext>
            </a:extLst>
          </p:cNvPr>
          <p:cNvSpPr>
            <a:spLocks noGrp="1"/>
          </p:cNvSpPr>
          <p:nvPr>
            <p:ph type="dt" sz="half" idx="10"/>
          </p:nvPr>
        </p:nvSpPr>
        <p:spPr/>
        <p:txBody>
          <a:bodyPr/>
          <a:lstStyle/>
          <a:p>
            <a:fld id="{2697F36E-A47A-4D45-8559-5E0803DB9047}" type="datetimeFigureOut">
              <a:rPr lang="zh-CN" altLang="en-US" smtClean="0"/>
              <a:t>2026/1/20</a:t>
            </a:fld>
            <a:endParaRPr lang="zh-CN" altLang="en-US"/>
          </a:p>
        </p:txBody>
      </p:sp>
      <p:sp>
        <p:nvSpPr>
          <p:cNvPr id="6" name="页脚占位符 5">
            <a:extLst>
              <a:ext uri="{FF2B5EF4-FFF2-40B4-BE49-F238E27FC236}">
                <a16:creationId xmlns:a16="http://schemas.microsoft.com/office/drawing/2014/main" id="{15357892-DDDD-4D06-9BEF-E4A3073AC74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5D60A67-557B-480E-88D1-71617ACDD80E}"/>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36918337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2F20100-572F-4CF8-8031-764432E3C1DA}"/>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F5946F2C-3939-44DE-A2E5-23015D26C0DB}"/>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968FD76-474C-42F6-98B2-74FDEC61A2FB}"/>
              </a:ext>
            </a:extLst>
          </p:cNvPr>
          <p:cNvSpPr>
            <a:spLocks noGrp="1"/>
          </p:cNvSpPr>
          <p:nvPr>
            <p:ph type="dt" sz="half" idx="10"/>
          </p:nvPr>
        </p:nvSpPr>
        <p:spPr/>
        <p:txBody>
          <a:bodyPr/>
          <a:lstStyle/>
          <a:p>
            <a:fld id="{2697F36E-A47A-4D45-8559-5E0803DB9047}" type="datetimeFigureOut">
              <a:rPr lang="zh-CN" altLang="en-US" smtClean="0"/>
              <a:t>2026/1/20</a:t>
            </a:fld>
            <a:endParaRPr lang="zh-CN" altLang="en-US"/>
          </a:p>
        </p:txBody>
      </p:sp>
      <p:sp>
        <p:nvSpPr>
          <p:cNvPr id="5" name="页脚占位符 4">
            <a:extLst>
              <a:ext uri="{FF2B5EF4-FFF2-40B4-BE49-F238E27FC236}">
                <a16:creationId xmlns:a16="http://schemas.microsoft.com/office/drawing/2014/main" id="{3AE61D4B-2712-41F8-A61F-540265EE416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084D929-411A-46B4-B8F4-700BD7CA8FE1}"/>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2808684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2C73D62-486C-489E-B836-A182E951AB57}"/>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13B8DC2-34B0-4BEB-A8E6-A410767EDB99}"/>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826C0E3-EE43-4086-9956-1453634DC328}"/>
              </a:ext>
            </a:extLst>
          </p:cNvPr>
          <p:cNvSpPr>
            <a:spLocks noGrp="1"/>
          </p:cNvSpPr>
          <p:nvPr>
            <p:ph type="dt" sz="half" idx="10"/>
          </p:nvPr>
        </p:nvSpPr>
        <p:spPr/>
        <p:txBody>
          <a:bodyPr/>
          <a:lstStyle/>
          <a:p>
            <a:fld id="{2697F36E-A47A-4D45-8559-5E0803DB9047}" type="datetimeFigureOut">
              <a:rPr lang="zh-CN" altLang="en-US" smtClean="0"/>
              <a:t>2026/1/20</a:t>
            </a:fld>
            <a:endParaRPr lang="zh-CN" altLang="en-US"/>
          </a:p>
        </p:txBody>
      </p:sp>
      <p:sp>
        <p:nvSpPr>
          <p:cNvPr id="5" name="页脚占位符 4">
            <a:extLst>
              <a:ext uri="{FF2B5EF4-FFF2-40B4-BE49-F238E27FC236}">
                <a16:creationId xmlns:a16="http://schemas.microsoft.com/office/drawing/2014/main" id="{26721D57-D5C3-4AFF-B1E4-10BB9728462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B89063E-FFD0-4E24-8DDA-C84EDBCC489C}"/>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12224478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A8389-419D-CFD7-0EA8-BDAC21E93F4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9CEEB8B-A455-7063-C8C5-78CDE76590AF}"/>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AD1B53-4EF8-C817-EB7C-F12EE86BB51F}"/>
              </a:ext>
            </a:extLst>
          </p:cNvPr>
          <p:cNvSpPr>
            <a:spLocks noGrp="1"/>
          </p:cNvSpPr>
          <p:nvPr>
            <p:ph type="dt" sz="half" idx="10"/>
          </p:nvPr>
        </p:nvSpPr>
        <p:spPr>
          <a:xfrm>
            <a:off x="838200" y="6356350"/>
            <a:ext cx="2743200" cy="365125"/>
          </a:xfrm>
          <a:prstGeom prst="rect">
            <a:avLst/>
          </a:prstGeom>
        </p:spPr>
        <p:txBody>
          <a:bodyPr/>
          <a:lstStyle/>
          <a:p>
            <a:fld id="{D119E34F-6D4D-44FA-9068-21642AD9CE05}" type="datetimeFigureOut">
              <a:rPr lang="en-US" smtClean="0"/>
              <a:t>1/20/2026</a:t>
            </a:fld>
            <a:endParaRPr lang="en-US"/>
          </a:p>
        </p:txBody>
      </p:sp>
      <p:sp>
        <p:nvSpPr>
          <p:cNvPr id="5" name="Footer Placeholder 4">
            <a:extLst>
              <a:ext uri="{FF2B5EF4-FFF2-40B4-BE49-F238E27FC236}">
                <a16:creationId xmlns:a16="http://schemas.microsoft.com/office/drawing/2014/main" id="{30BB6D7F-D752-BE36-48A6-7325CE41261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C4B8613-5AAE-397F-E600-917F91A93265}"/>
              </a:ext>
            </a:extLst>
          </p:cNvPr>
          <p:cNvSpPr>
            <a:spLocks noGrp="1"/>
          </p:cNvSpPr>
          <p:nvPr>
            <p:ph type="sldNum" sz="quarter" idx="12"/>
          </p:nvPr>
        </p:nvSpPr>
        <p:spPr>
          <a:xfrm>
            <a:off x="8610600" y="6356350"/>
            <a:ext cx="2743200" cy="365125"/>
          </a:xfrm>
          <a:prstGeom prst="rect">
            <a:avLst/>
          </a:prstGeom>
        </p:spPr>
        <p:txBody>
          <a:bodyPr/>
          <a:lstStyle/>
          <a:p>
            <a:fld id="{8CC33FB0-4331-44AD-BC1A-86E8467EEAE3}" type="slidenum">
              <a:rPr lang="en-US" smtClean="0"/>
              <a:t>‹#›</a:t>
            </a:fld>
            <a:endParaRPr lang="en-US"/>
          </a:p>
        </p:txBody>
      </p:sp>
    </p:spTree>
    <p:extLst>
      <p:ext uri="{BB962C8B-B14F-4D97-AF65-F5344CB8AC3E}">
        <p14:creationId xmlns:p14="http://schemas.microsoft.com/office/powerpoint/2010/main" val="5007779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9FE94-E4C8-D79F-5800-D83A489B9BB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54B0755-05E7-DB18-C903-879674F2E5D5}"/>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1C9B542-ACDE-189B-A780-A8A51E7E9CAE}"/>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20A6285-264B-5064-DE39-B8D367FD71AE}"/>
              </a:ext>
            </a:extLst>
          </p:cNvPr>
          <p:cNvSpPr>
            <a:spLocks noGrp="1"/>
          </p:cNvSpPr>
          <p:nvPr>
            <p:ph type="dt" sz="half" idx="10"/>
          </p:nvPr>
        </p:nvSpPr>
        <p:spPr>
          <a:xfrm>
            <a:off x="838200" y="6356350"/>
            <a:ext cx="2743200" cy="365125"/>
          </a:xfrm>
          <a:prstGeom prst="rect">
            <a:avLst/>
          </a:prstGeom>
        </p:spPr>
        <p:txBody>
          <a:bodyPr/>
          <a:lstStyle/>
          <a:p>
            <a:fld id="{D119E34F-6D4D-44FA-9068-21642AD9CE05}" type="datetimeFigureOut">
              <a:rPr lang="en-US" smtClean="0"/>
              <a:t>1/20/2026</a:t>
            </a:fld>
            <a:endParaRPr lang="en-US"/>
          </a:p>
        </p:txBody>
      </p:sp>
      <p:sp>
        <p:nvSpPr>
          <p:cNvPr id="6" name="Footer Placeholder 5">
            <a:extLst>
              <a:ext uri="{FF2B5EF4-FFF2-40B4-BE49-F238E27FC236}">
                <a16:creationId xmlns:a16="http://schemas.microsoft.com/office/drawing/2014/main" id="{C88196A1-15F8-1692-5E6C-F5C3DE9CD32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9FA671D-112B-4190-F27E-783A656F1814}"/>
              </a:ext>
            </a:extLst>
          </p:cNvPr>
          <p:cNvSpPr>
            <a:spLocks noGrp="1"/>
          </p:cNvSpPr>
          <p:nvPr>
            <p:ph type="sldNum" sz="quarter" idx="12"/>
          </p:nvPr>
        </p:nvSpPr>
        <p:spPr>
          <a:xfrm>
            <a:off x="8610600" y="6356350"/>
            <a:ext cx="2743200" cy="365125"/>
          </a:xfrm>
          <a:prstGeom prst="rect">
            <a:avLst/>
          </a:prstGeom>
        </p:spPr>
        <p:txBody>
          <a:bodyPr/>
          <a:lstStyle/>
          <a:p>
            <a:fld id="{8CC33FB0-4331-44AD-BC1A-86E8467EEAE3}" type="slidenum">
              <a:rPr lang="en-US" smtClean="0"/>
              <a:t>‹#›</a:t>
            </a:fld>
            <a:endParaRPr lang="en-US"/>
          </a:p>
        </p:txBody>
      </p:sp>
    </p:spTree>
    <p:extLst>
      <p:ext uri="{BB962C8B-B14F-4D97-AF65-F5344CB8AC3E}">
        <p14:creationId xmlns:p14="http://schemas.microsoft.com/office/powerpoint/2010/main" val="26088373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4CFDF-1731-2547-7423-5F70CE372DD5}"/>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7CEEF9B3-92B6-9FE6-4476-0A9D358EEB3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8326CD8-330C-3B84-6700-20A561C89349}"/>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B5037D7-8965-D162-ABF2-0BE28FD6A3C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E190AE8-8598-00B3-6606-3C3272E9D7CC}"/>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89923E9-301B-4891-EF80-7FA1A81B0EAB}"/>
              </a:ext>
            </a:extLst>
          </p:cNvPr>
          <p:cNvSpPr>
            <a:spLocks noGrp="1"/>
          </p:cNvSpPr>
          <p:nvPr>
            <p:ph type="dt" sz="half" idx="10"/>
          </p:nvPr>
        </p:nvSpPr>
        <p:spPr>
          <a:xfrm>
            <a:off x="838200" y="6356350"/>
            <a:ext cx="2743200" cy="365125"/>
          </a:xfrm>
          <a:prstGeom prst="rect">
            <a:avLst/>
          </a:prstGeom>
        </p:spPr>
        <p:txBody>
          <a:bodyPr/>
          <a:lstStyle/>
          <a:p>
            <a:fld id="{D119E34F-6D4D-44FA-9068-21642AD9CE05}" type="datetimeFigureOut">
              <a:rPr lang="en-US" smtClean="0"/>
              <a:t>1/20/2026</a:t>
            </a:fld>
            <a:endParaRPr lang="en-US"/>
          </a:p>
        </p:txBody>
      </p:sp>
      <p:sp>
        <p:nvSpPr>
          <p:cNvPr id="8" name="Footer Placeholder 7">
            <a:extLst>
              <a:ext uri="{FF2B5EF4-FFF2-40B4-BE49-F238E27FC236}">
                <a16:creationId xmlns:a16="http://schemas.microsoft.com/office/drawing/2014/main" id="{D1F0FFBB-F561-4F63-50EC-0D28B68C2E0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6F78335-556E-A74C-6532-71039908C810}"/>
              </a:ext>
            </a:extLst>
          </p:cNvPr>
          <p:cNvSpPr>
            <a:spLocks noGrp="1"/>
          </p:cNvSpPr>
          <p:nvPr>
            <p:ph type="sldNum" sz="quarter" idx="12"/>
          </p:nvPr>
        </p:nvSpPr>
        <p:spPr>
          <a:xfrm>
            <a:off x="8610600" y="6356350"/>
            <a:ext cx="2743200" cy="365125"/>
          </a:xfrm>
          <a:prstGeom prst="rect">
            <a:avLst/>
          </a:prstGeom>
        </p:spPr>
        <p:txBody>
          <a:bodyPr/>
          <a:lstStyle/>
          <a:p>
            <a:fld id="{8CC33FB0-4331-44AD-BC1A-86E8467EEAE3}" type="slidenum">
              <a:rPr lang="en-US" smtClean="0"/>
              <a:t>‹#›</a:t>
            </a:fld>
            <a:endParaRPr lang="en-US"/>
          </a:p>
        </p:txBody>
      </p:sp>
    </p:spTree>
    <p:extLst>
      <p:ext uri="{BB962C8B-B14F-4D97-AF65-F5344CB8AC3E}">
        <p14:creationId xmlns:p14="http://schemas.microsoft.com/office/powerpoint/2010/main" val="41211613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5BAFB-537E-D9E7-0560-6D7B99343E2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1E72A9CB-F162-D6CC-53B6-3D599F372EE2}"/>
              </a:ext>
            </a:extLst>
          </p:cNvPr>
          <p:cNvSpPr>
            <a:spLocks noGrp="1"/>
          </p:cNvSpPr>
          <p:nvPr>
            <p:ph type="dt" sz="half" idx="10"/>
          </p:nvPr>
        </p:nvSpPr>
        <p:spPr>
          <a:xfrm>
            <a:off x="838200" y="6356350"/>
            <a:ext cx="2743200" cy="365125"/>
          </a:xfrm>
          <a:prstGeom prst="rect">
            <a:avLst/>
          </a:prstGeom>
        </p:spPr>
        <p:txBody>
          <a:bodyPr/>
          <a:lstStyle/>
          <a:p>
            <a:fld id="{D119E34F-6D4D-44FA-9068-21642AD9CE05}" type="datetimeFigureOut">
              <a:rPr lang="en-US" smtClean="0"/>
              <a:t>1/20/2026</a:t>
            </a:fld>
            <a:endParaRPr lang="en-US"/>
          </a:p>
        </p:txBody>
      </p:sp>
      <p:sp>
        <p:nvSpPr>
          <p:cNvPr id="4" name="Footer Placeholder 3">
            <a:extLst>
              <a:ext uri="{FF2B5EF4-FFF2-40B4-BE49-F238E27FC236}">
                <a16:creationId xmlns:a16="http://schemas.microsoft.com/office/drawing/2014/main" id="{542D7E21-19D0-ABF0-D3AA-1781C99CEAE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358406D3-7050-5D01-977D-6B8E357FA3E1}"/>
              </a:ext>
            </a:extLst>
          </p:cNvPr>
          <p:cNvSpPr>
            <a:spLocks noGrp="1"/>
          </p:cNvSpPr>
          <p:nvPr>
            <p:ph type="sldNum" sz="quarter" idx="12"/>
          </p:nvPr>
        </p:nvSpPr>
        <p:spPr>
          <a:xfrm>
            <a:off x="8610600" y="6356350"/>
            <a:ext cx="2743200" cy="365125"/>
          </a:xfrm>
          <a:prstGeom prst="rect">
            <a:avLst/>
          </a:prstGeom>
        </p:spPr>
        <p:txBody>
          <a:bodyPr/>
          <a:lstStyle/>
          <a:p>
            <a:fld id="{8CC33FB0-4331-44AD-BC1A-86E8467EEAE3}" type="slidenum">
              <a:rPr lang="en-US" smtClean="0"/>
              <a:t>‹#›</a:t>
            </a:fld>
            <a:endParaRPr lang="en-US"/>
          </a:p>
        </p:txBody>
      </p:sp>
    </p:spTree>
    <p:extLst>
      <p:ext uri="{BB962C8B-B14F-4D97-AF65-F5344CB8AC3E}">
        <p14:creationId xmlns:p14="http://schemas.microsoft.com/office/powerpoint/2010/main" val="21725018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DA0EB6-1794-155E-E26C-7528DB9AB7B4}"/>
              </a:ext>
            </a:extLst>
          </p:cNvPr>
          <p:cNvSpPr>
            <a:spLocks noGrp="1"/>
          </p:cNvSpPr>
          <p:nvPr>
            <p:ph type="dt" sz="half" idx="10"/>
          </p:nvPr>
        </p:nvSpPr>
        <p:spPr>
          <a:xfrm>
            <a:off x="838200" y="6356350"/>
            <a:ext cx="2743200" cy="365125"/>
          </a:xfrm>
          <a:prstGeom prst="rect">
            <a:avLst/>
          </a:prstGeom>
        </p:spPr>
        <p:txBody>
          <a:bodyPr/>
          <a:lstStyle/>
          <a:p>
            <a:fld id="{D119E34F-6D4D-44FA-9068-21642AD9CE05}" type="datetimeFigureOut">
              <a:rPr lang="en-US" smtClean="0"/>
              <a:t>1/20/2026</a:t>
            </a:fld>
            <a:endParaRPr lang="en-US"/>
          </a:p>
        </p:txBody>
      </p:sp>
      <p:sp>
        <p:nvSpPr>
          <p:cNvPr id="3" name="Footer Placeholder 2">
            <a:extLst>
              <a:ext uri="{FF2B5EF4-FFF2-40B4-BE49-F238E27FC236}">
                <a16:creationId xmlns:a16="http://schemas.microsoft.com/office/drawing/2014/main" id="{32E1237E-F0B3-14AF-0BFF-CDD08393AA1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7DE2679-9300-F924-3782-F8600000BA79}"/>
              </a:ext>
            </a:extLst>
          </p:cNvPr>
          <p:cNvSpPr>
            <a:spLocks noGrp="1"/>
          </p:cNvSpPr>
          <p:nvPr>
            <p:ph type="sldNum" sz="quarter" idx="12"/>
          </p:nvPr>
        </p:nvSpPr>
        <p:spPr>
          <a:xfrm>
            <a:off x="8610600" y="6356350"/>
            <a:ext cx="2743200" cy="365125"/>
          </a:xfrm>
          <a:prstGeom prst="rect">
            <a:avLst/>
          </a:prstGeom>
        </p:spPr>
        <p:txBody>
          <a:bodyPr/>
          <a:lstStyle/>
          <a:p>
            <a:fld id="{8CC33FB0-4331-44AD-BC1A-86E8467EEAE3}" type="slidenum">
              <a:rPr lang="en-US" smtClean="0"/>
              <a:t>‹#›</a:t>
            </a:fld>
            <a:endParaRPr lang="en-US"/>
          </a:p>
        </p:txBody>
      </p:sp>
    </p:spTree>
    <p:extLst>
      <p:ext uri="{BB962C8B-B14F-4D97-AF65-F5344CB8AC3E}">
        <p14:creationId xmlns:p14="http://schemas.microsoft.com/office/powerpoint/2010/main" val="19166624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EBEA0-E102-B378-63C0-6E8C8A5F5A9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32EC0C-C535-60D6-DDE0-A4A04FC0AFB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08BACB6-8A96-4476-EDBC-49BB55C561D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8E1DE7-C3C1-78A9-1F84-B2CB5C794825}"/>
              </a:ext>
            </a:extLst>
          </p:cNvPr>
          <p:cNvSpPr>
            <a:spLocks noGrp="1"/>
          </p:cNvSpPr>
          <p:nvPr>
            <p:ph type="dt" sz="half" idx="10"/>
          </p:nvPr>
        </p:nvSpPr>
        <p:spPr>
          <a:xfrm>
            <a:off x="838200" y="6356350"/>
            <a:ext cx="2743200" cy="365125"/>
          </a:xfrm>
          <a:prstGeom prst="rect">
            <a:avLst/>
          </a:prstGeom>
        </p:spPr>
        <p:txBody>
          <a:bodyPr/>
          <a:lstStyle/>
          <a:p>
            <a:fld id="{D119E34F-6D4D-44FA-9068-21642AD9CE05}" type="datetimeFigureOut">
              <a:rPr lang="en-US" smtClean="0"/>
              <a:t>1/20/2026</a:t>
            </a:fld>
            <a:endParaRPr lang="en-US"/>
          </a:p>
        </p:txBody>
      </p:sp>
      <p:sp>
        <p:nvSpPr>
          <p:cNvPr id="6" name="Footer Placeholder 5">
            <a:extLst>
              <a:ext uri="{FF2B5EF4-FFF2-40B4-BE49-F238E27FC236}">
                <a16:creationId xmlns:a16="http://schemas.microsoft.com/office/drawing/2014/main" id="{10B7ABEA-582E-5895-ACA7-9838480898B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9162272-2310-2775-E971-18663C2187BA}"/>
              </a:ext>
            </a:extLst>
          </p:cNvPr>
          <p:cNvSpPr>
            <a:spLocks noGrp="1"/>
          </p:cNvSpPr>
          <p:nvPr>
            <p:ph type="sldNum" sz="quarter" idx="12"/>
          </p:nvPr>
        </p:nvSpPr>
        <p:spPr>
          <a:xfrm>
            <a:off x="8610600" y="6356350"/>
            <a:ext cx="2743200" cy="365125"/>
          </a:xfrm>
          <a:prstGeom prst="rect">
            <a:avLst/>
          </a:prstGeom>
        </p:spPr>
        <p:txBody>
          <a:bodyPr/>
          <a:lstStyle/>
          <a:p>
            <a:fld id="{8CC33FB0-4331-44AD-BC1A-86E8467EEAE3}" type="slidenum">
              <a:rPr lang="en-US" smtClean="0"/>
              <a:t>‹#›</a:t>
            </a:fld>
            <a:endParaRPr lang="en-US"/>
          </a:p>
        </p:txBody>
      </p:sp>
    </p:spTree>
    <p:extLst>
      <p:ext uri="{BB962C8B-B14F-4D97-AF65-F5344CB8AC3E}">
        <p14:creationId xmlns:p14="http://schemas.microsoft.com/office/powerpoint/2010/main" val="36307794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57FCE-52CF-36F2-B6C8-9C43A931546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129986D-095D-42D9-2B40-6BBD00B967B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933018-5C30-41BB-D708-C09CFA49A68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092CFC-AF99-5B24-68B7-C658EB9E47ED}"/>
              </a:ext>
            </a:extLst>
          </p:cNvPr>
          <p:cNvSpPr>
            <a:spLocks noGrp="1"/>
          </p:cNvSpPr>
          <p:nvPr>
            <p:ph type="dt" sz="half" idx="10"/>
          </p:nvPr>
        </p:nvSpPr>
        <p:spPr>
          <a:xfrm>
            <a:off x="838200" y="6356350"/>
            <a:ext cx="2743200" cy="365125"/>
          </a:xfrm>
          <a:prstGeom prst="rect">
            <a:avLst/>
          </a:prstGeom>
        </p:spPr>
        <p:txBody>
          <a:bodyPr/>
          <a:lstStyle/>
          <a:p>
            <a:fld id="{D119E34F-6D4D-44FA-9068-21642AD9CE05}" type="datetimeFigureOut">
              <a:rPr lang="en-US" smtClean="0"/>
              <a:t>1/20/2026</a:t>
            </a:fld>
            <a:endParaRPr lang="en-US"/>
          </a:p>
        </p:txBody>
      </p:sp>
      <p:sp>
        <p:nvSpPr>
          <p:cNvPr id="6" name="Footer Placeholder 5">
            <a:extLst>
              <a:ext uri="{FF2B5EF4-FFF2-40B4-BE49-F238E27FC236}">
                <a16:creationId xmlns:a16="http://schemas.microsoft.com/office/drawing/2014/main" id="{0CA412E6-9BFD-3572-DE69-803346AE9C6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95BC47D-EC80-B7E8-A42A-1FD80E873B7C}"/>
              </a:ext>
            </a:extLst>
          </p:cNvPr>
          <p:cNvSpPr>
            <a:spLocks noGrp="1"/>
          </p:cNvSpPr>
          <p:nvPr>
            <p:ph type="sldNum" sz="quarter" idx="12"/>
          </p:nvPr>
        </p:nvSpPr>
        <p:spPr>
          <a:xfrm>
            <a:off x="8610600" y="6356350"/>
            <a:ext cx="2743200" cy="365125"/>
          </a:xfrm>
          <a:prstGeom prst="rect">
            <a:avLst/>
          </a:prstGeom>
        </p:spPr>
        <p:txBody>
          <a:bodyPr/>
          <a:lstStyle/>
          <a:p>
            <a:fld id="{8CC33FB0-4331-44AD-BC1A-86E8467EEAE3}" type="slidenum">
              <a:rPr lang="en-US" smtClean="0"/>
              <a:t>‹#›</a:t>
            </a:fld>
            <a:endParaRPr lang="en-US"/>
          </a:p>
        </p:txBody>
      </p:sp>
    </p:spTree>
    <p:extLst>
      <p:ext uri="{BB962C8B-B14F-4D97-AF65-F5344CB8AC3E}">
        <p14:creationId xmlns:p14="http://schemas.microsoft.com/office/powerpoint/2010/main" val="27301185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10" name="Picture 9" descr="A white circle with leaves and blue text&#10;&#10;Description automatically generated">
            <a:extLst>
              <a:ext uri="{FF2B5EF4-FFF2-40B4-BE49-F238E27FC236}">
                <a16:creationId xmlns:a16="http://schemas.microsoft.com/office/drawing/2014/main" id="{BF3184B8-165C-F43F-D99C-92A22196DC7C}"/>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6091487" y="9327482"/>
            <a:ext cx="1381125" cy="1381125"/>
          </a:xfrm>
          <a:prstGeom prst="rect">
            <a:avLst/>
          </a:prstGeom>
        </p:spPr>
      </p:pic>
      <p:pic>
        <p:nvPicPr>
          <p:cNvPr id="3" name="Picture 2" descr="A round pink circle with white text and a black background&#10;&#10;AI-generated content may be incorrect.">
            <a:extLst>
              <a:ext uri="{FF2B5EF4-FFF2-40B4-BE49-F238E27FC236}">
                <a16:creationId xmlns:a16="http://schemas.microsoft.com/office/drawing/2014/main" id="{869F2059-D5A0-00F2-7735-A92584D66986}"/>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860331" y="102117"/>
            <a:ext cx="1529614" cy="1529614"/>
          </a:xfrm>
          <a:prstGeom prst="rect">
            <a:avLst/>
          </a:prstGeom>
        </p:spPr>
      </p:pic>
      <p:pic>
        <p:nvPicPr>
          <p:cNvPr id="4" name="Picture 3" descr="A round pink circle with white text and a black background&#10;&#10;AI-generated content may be incorrect.">
            <a:extLst>
              <a:ext uri="{FF2B5EF4-FFF2-40B4-BE49-F238E27FC236}">
                <a16:creationId xmlns:a16="http://schemas.microsoft.com/office/drawing/2014/main" id="{90A2D4C3-EC7A-0397-DB60-64B22EE4EABA}"/>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2512565" y="5467648"/>
            <a:ext cx="1529614" cy="1529614"/>
          </a:xfrm>
          <a:prstGeom prst="rect">
            <a:avLst/>
          </a:prstGeom>
        </p:spPr>
      </p:pic>
    </p:spTree>
    <p:extLst>
      <p:ext uri="{BB962C8B-B14F-4D97-AF65-F5344CB8AC3E}">
        <p14:creationId xmlns:p14="http://schemas.microsoft.com/office/powerpoint/2010/main" val="4562028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0CE3C12E-1571-493B-AD45-9F23EFABCC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7257F64D-2FF4-4538-9415-98A3C327BC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9BEEFCE-53DD-441E-832E-02C87526BA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97F36E-A47A-4D45-8559-5E0803DB9047}" type="datetimeFigureOut">
              <a:rPr lang="zh-CN" altLang="en-US" smtClean="0"/>
              <a:t>2026/1/20</a:t>
            </a:fld>
            <a:endParaRPr lang="zh-CN" altLang="en-US"/>
          </a:p>
        </p:txBody>
      </p:sp>
      <p:sp>
        <p:nvSpPr>
          <p:cNvPr id="5" name="页脚占位符 4">
            <a:extLst>
              <a:ext uri="{FF2B5EF4-FFF2-40B4-BE49-F238E27FC236}">
                <a16:creationId xmlns:a16="http://schemas.microsoft.com/office/drawing/2014/main" id="{981CCD47-2031-4365-961C-1AF05B8E1C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D688F8F8-1C9D-4D6E-9678-68A1784A03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84CBA4-4EAB-42A3-A7CF-561DD9993F6A}" type="slidenum">
              <a:rPr lang="zh-CN" altLang="en-US" smtClean="0"/>
              <a:t>‹#›</a:t>
            </a:fld>
            <a:endParaRPr lang="zh-CN" altLang="en-US"/>
          </a:p>
        </p:txBody>
      </p:sp>
      <p:pic>
        <p:nvPicPr>
          <p:cNvPr id="8" name="Picture 7" descr="A white circle with leaves and blue text&#10;&#10;Description automatically generated">
            <a:extLst>
              <a:ext uri="{FF2B5EF4-FFF2-40B4-BE49-F238E27FC236}">
                <a16:creationId xmlns:a16="http://schemas.microsoft.com/office/drawing/2014/main" id="{E68AD337-AB93-EDBF-F0EA-A5FF8CE2CBF7}"/>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442301" y="237045"/>
            <a:ext cx="1303451" cy="1303451"/>
          </a:xfrm>
          <a:prstGeom prst="rect">
            <a:avLst/>
          </a:prstGeom>
        </p:spPr>
      </p:pic>
      <p:pic>
        <p:nvPicPr>
          <p:cNvPr id="7" name="Picture 6" descr="A round pink circle with white text and a black background&#10;&#10;AI-generated content may be incorrect.">
            <a:extLst>
              <a:ext uri="{FF2B5EF4-FFF2-40B4-BE49-F238E27FC236}">
                <a16:creationId xmlns:a16="http://schemas.microsoft.com/office/drawing/2014/main" id="{CE4B6604-70C4-EBB6-5B62-649CF1F357CB}"/>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860331" y="102117"/>
            <a:ext cx="1529614" cy="1529614"/>
          </a:xfrm>
          <a:prstGeom prst="rect">
            <a:avLst/>
          </a:prstGeom>
        </p:spPr>
      </p:pic>
      <p:pic>
        <p:nvPicPr>
          <p:cNvPr id="9" name="Picture 8" descr="A round pink circle with white text and a black background&#10;&#10;AI-generated content may be incorrect.">
            <a:extLst>
              <a:ext uri="{FF2B5EF4-FFF2-40B4-BE49-F238E27FC236}">
                <a16:creationId xmlns:a16="http://schemas.microsoft.com/office/drawing/2014/main" id="{1B2A49FA-4CD6-6DA9-D3F9-17172F545810}"/>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2512565" y="5467648"/>
            <a:ext cx="1529614" cy="1529614"/>
          </a:xfrm>
          <a:prstGeom prst="rect">
            <a:avLst/>
          </a:prstGeom>
        </p:spPr>
      </p:pic>
    </p:spTree>
    <p:extLst>
      <p:ext uri="{BB962C8B-B14F-4D97-AF65-F5344CB8AC3E}">
        <p14:creationId xmlns:p14="http://schemas.microsoft.com/office/powerpoint/2010/main" val="1190629929"/>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sv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22.xml"/><Relationship Id="rId5" Type="http://schemas.openxmlformats.org/officeDocument/2006/relationships/image" Target="../media/image47.png"/><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slide" Target="slide22.xml"/><Relationship Id="rId4" Type="http://schemas.openxmlformats.org/officeDocument/2006/relationships/image" Target="../media/image48.png"/></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slide" Target="slide22.xml"/><Relationship Id="rId4" Type="http://schemas.openxmlformats.org/officeDocument/2006/relationships/image" Target="../media/image49.png"/></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slide" Target="slide22.xml"/><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3.png"/><Relationship Id="rId10" Type="http://schemas.openxmlformats.org/officeDocument/2006/relationships/image" Target="../media/image15.sv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20.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2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2.svg"/></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28.xml.rels><?xml version="1.0" encoding="UTF-8" standalone="yes"?>
<Relationships xmlns="http://schemas.openxmlformats.org/package/2006/relationships"><Relationship Id="rId2" Type="http://schemas.openxmlformats.org/officeDocument/2006/relationships/hyperlink" Target="https://www.facebook.com/huongthaoGADT"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D28F121C-F66C-6E65-EFF9-11D1204822FD}"/>
              </a:ext>
            </a:extLst>
          </p:cNvPr>
          <p:cNvSpPr/>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rgbClr val="53DEFF"/>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15FE2C41-D7BE-14BF-41A1-D523BE75EB62}"/>
              </a:ext>
            </a:extLst>
          </p:cNvPr>
          <p:cNvSpPr/>
          <p:nvPr/>
        </p:nvSpPr>
        <p:spPr>
          <a:xfrm>
            <a:off x="0" y="4741621"/>
            <a:ext cx="12192000" cy="2116378"/>
          </a:xfrm>
          <a:custGeom>
            <a:avLst/>
            <a:gdLst>
              <a:gd name="connsiteX0" fmla="*/ 12192000 w 12192000"/>
              <a:gd name="connsiteY0" fmla="*/ 2116379 h 2116378"/>
              <a:gd name="connsiteX1" fmla="*/ 12192000 w 12192000"/>
              <a:gd name="connsiteY1" fmla="*/ 440283 h 2116378"/>
              <a:gd name="connsiteX2" fmla="*/ 6096000 w 12192000"/>
              <a:gd name="connsiteY2" fmla="*/ 0 h 2116378"/>
              <a:gd name="connsiteX3" fmla="*/ 0 w 12192000"/>
              <a:gd name="connsiteY3" fmla="*/ 440283 h 2116378"/>
              <a:gd name="connsiteX4" fmla="*/ 0 w 12192000"/>
              <a:gd name="connsiteY4" fmla="*/ 2116379 h 2116378"/>
              <a:gd name="connsiteX5" fmla="*/ 12192000 w 12192000"/>
              <a:gd name="connsiteY5" fmla="*/ 2116379 h 211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2116378">
                <a:moveTo>
                  <a:pt x="12192000" y="2116379"/>
                </a:moveTo>
                <a:lnTo>
                  <a:pt x="12192000" y="440283"/>
                </a:lnTo>
                <a:cubicBezTo>
                  <a:pt x="10521696" y="164592"/>
                  <a:pt x="8402727" y="0"/>
                  <a:pt x="6096000" y="0"/>
                </a:cubicBezTo>
                <a:cubicBezTo>
                  <a:pt x="3789274" y="0"/>
                  <a:pt x="1670304" y="164592"/>
                  <a:pt x="0" y="440283"/>
                </a:cubicBezTo>
                <a:lnTo>
                  <a:pt x="0" y="2116379"/>
                </a:lnTo>
                <a:lnTo>
                  <a:pt x="12192000" y="2116379"/>
                </a:lnTo>
                <a:close/>
              </a:path>
            </a:pathLst>
          </a:custGeom>
          <a:solidFill>
            <a:srgbClr val="99FF99"/>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0" name="Graphic 4">
            <a:extLst>
              <a:ext uri="{FF2B5EF4-FFF2-40B4-BE49-F238E27FC236}">
                <a16:creationId xmlns:a16="http://schemas.microsoft.com/office/drawing/2014/main" id="{5000AD7F-B89E-AC32-C190-F0A64EDB0B78}"/>
              </a:ext>
            </a:extLst>
          </p:cNvPr>
          <p:cNvGrpSpPr/>
          <p:nvPr/>
        </p:nvGrpSpPr>
        <p:grpSpPr>
          <a:xfrm>
            <a:off x="99264" y="166345"/>
            <a:ext cx="11722575" cy="2710279"/>
            <a:chOff x="306139" y="416667"/>
            <a:chExt cx="10720305" cy="1305834"/>
          </a:xfrm>
          <a:solidFill>
            <a:srgbClr val="FFFFFF"/>
          </a:solidFill>
        </p:grpSpPr>
        <p:sp>
          <p:nvSpPr>
            <p:cNvPr id="11" name="Freeform: Shape 10">
              <a:extLst>
                <a:ext uri="{FF2B5EF4-FFF2-40B4-BE49-F238E27FC236}">
                  <a16:creationId xmlns:a16="http://schemas.microsoft.com/office/drawing/2014/main" id="{4C1887DC-9E4B-029D-F831-DFAAEE3D05E2}"/>
                </a:ext>
              </a:extLst>
            </p:cNvPr>
            <p:cNvSpPr/>
            <p:nvPr/>
          </p:nvSpPr>
          <p:spPr>
            <a:xfrm>
              <a:off x="9740845" y="759427"/>
              <a:ext cx="1285599" cy="451637"/>
            </a:xfrm>
            <a:custGeom>
              <a:avLst/>
              <a:gdLst>
                <a:gd name="connsiteX0" fmla="*/ 261472 w 1285599"/>
                <a:gd name="connsiteY0" fmla="*/ 126626 h 451637"/>
                <a:gd name="connsiteX1" fmla="*/ 468736 w 1285599"/>
                <a:gd name="connsiteY1" fmla="*/ 3182 h 451637"/>
                <a:gd name="connsiteX2" fmla="*/ 702822 w 1285599"/>
                <a:gd name="connsiteY2" fmla="*/ 92336 h 451637"/>
                <a:gd name="connsiteX3" fmla="*/ 1017376 w 1285599"/>
                <a:gd name="connsiteY3" fmla="*/ 69019 h 451637"/>
                <a:gd name="connsiteX4" fmla="*/ 1134419 w 1285599"/>
                <a:gd name="connsiteY4" fmla="*/ 199321 h 451637"/>
                <a:gd name="connsiteX5" fmla="*/ 1285600 w 1285599"/>
                <a:gd name="connsiteY5" fmla="*/ 288475 h 451637"/>
                <a:gd name="connsiteX6" fmla="*/ 1051513 w 1285599"/>
                <a:gd name="connsiteY6" fmla="*/ 365285 h 451637"/>
                <a:gd name="connsiteX7" fmla="*/ 900332 w 1285599"/>
                <a:gd name="connsiteY7" fmla="*/ 448952 h 451637"/>
                <a:gd name="connsiteX8" fmla="*/ 644300 w 1285599"/>
                <a:gd name="connsiteY8" fmla="*/ 389973 h 451637"/>
                <a:gd name="connsiteX9" fmla="*/ 422406 w 1285599"/>
                <a:gd name="connsiteY9" fmla="*/ 448952 h 451637"/>
                <a:gd name="connsiteX10" fmla="*/ 259033 w 1285599"/>
                <a:gd name="connsiteY10" fmla="*/ 354312 h 451637"/>
                <a:gd name="connsiteX11" fmla="*/ 563 w 1285599"/>
                <a:gd name="connsiteY11" fmla="*/ 239097 h 451637"/>
                <a:gd name="connsiteX12" fmla="*/ 261472 w 1285599"/>
                <a:gd name="connsiteY12" fmla="*/ 126626 h 45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5599" h="451637">
                  <a:moveTo>
                    <a:pt x="261472" y="126626"/>
                  </a:moveTo>
                  <a:cubicBezTo>
                    <a:pt x="261472" y="126626"/>
                    <a:pt x="327308" y="22385"/>
                    <a:pt x="468736" y="3182"/>
                  </a:cubicBezTo>
                  <a:cubicBezTo>
                    <a:pt x="651616" y="-20135"/>
                    <a:pt x="702822" y="92336"/>
                    <a:pt x="702822" y="92336"/>
                  </a:cubicBezTo>
                  <a:cubicBezTo>
                    <a:pt x="702822" y="92336"/>
                    <a:pt x="878387" y="21013"/>
                    <a:pt x="1017376" y="69019"/>
                  </a:cubicBezTo>
                  <a:cubicBezTo>
                    <a:pt x="1156364" y="117025"/>
                    <a:pt x="1134419" y="199321"/>
                    <a:pt x="1134419" y="199321"/>
                  </a:cubicBezTo>
                  <a:cubicBezTo>
                    <a:pt x="1134419" y="199321"/>
                    <a:pt x="1285600" y="204807"/>
                    <a:pt x="1285600" y="288475"/>
                  </a:cubicBezTo>
                  <a:cubicBezTo>
                    <a:pt x="1285600" y="372143"/>
                    <a:pt x="1051513" y="365285"/>
                    <a:pt x="1051513" y="365285"/>
                  </a:cubicBezTo>
                  <a:cubicBezTo>
                    <a:pt x="1051513" y="365285"/>
                    <a:pt x="1039321" y="442094"/>
                    <a:pt x="900332" y="448952"/>
                  </a:cubicBezTo>
                  <a:cubicBezTo>
                    <a:pt x="761344" y="454439"/>
                    <a:pt x="644300" y="389973"/>
                    <a:pt x="644300" y="389973"/>
                  </a:cubicBezTo>
                  <a:cubicBezTo>
                    <a:pt x="644300" y="389973"/>
                    <a:pt x="573587" y="466783"/>
                    <a:pt x="422406" y="448952"/>
                  </a:cubicBezTo>
                  <a:cubicBezTo>
                    <a:pt x="307801" y="435236"/>
                    <a:pt x="259033" y="354312"/>
                    <a:pt x="259033" y="354312"/>
                  </a:cubicBezTo>
                  <a:cubicBezTo>
                    <a:pt x="259033" y="354312"/>
                    <a:pt x="17632" y="339224"/>
                    <a:pt x="563" y="239097"/>
                  </a:cubicBezTo>
                  <a:cubicBezTo>
                    <a:pt x="-14068" y="138971"/>
                    <a:pt x="261472" y="126626"/>
                    <a:pt x="261472" y="126626"/>
                  </a:cubicBezTo>
                  <a:close/>
                </a:path>
              </a:pathLst>
            </a:custGeom>
            <a:solidFill>
              <a:srgbClr val="FFFFFF"/>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EBE1453B-C525-E059-7B87-545BD5C9EC97}"/>
                </a:ext>
              </a:extLst>
            </p:cNvPr>
            <p:cNvSpPr/>
            <p:nvPr/>
          </p:nvSpPr>
          <p:spPr>
            <a:xfrm>
              <a:off x="7409448" y="416667"/>
              <a:ext cx="688478" cy="244443"/>
            </a:xfrm>
            <a:custGeom>
              <a:avLst/>
              <a:gdLst>
                <a:gd name="connsiteX0" fmla="*/ 144715 w 688478"/>
                <a:gd name="connsiteY0" fmla="*/ 64764 h 244443"/>
                <a:gd name="connsiteX1" fmla="*/ 225182 w 688478"/>
                <a:gd name="connsiteY1" fmla="*/ 5785 h 244443"/>
                <a:gd name="connsiteX2" fmla="*/ 361733 w 688478"/>
                <a:gd name="connsiteY2" fmla="*/ 34589 h 244443"/>
                <a:gd name="connsiteX3" fmla="*/ 532421 w 688478"/>
                <a:gd name="connsiteY3" fmla="*/ 7157 h 244443"/>
                <a:gd name="connsiteX4" fmla="*/ 590942 w 688478"/>
                <a:gd name="connsiteY4" fmla="*/ 81223 h 244443"/>
                <a:gd name="connsiteX5" fmla="*/ 688478 w 688478"/>
                <a:gd name="connsiteY5" fmla="*/ 137459 h 244443"/>
                <a:gd name="connsiteX6" fmla="*/ 564120 w 688478"/>
                <a:gd name="connsiteY6" fmla="*/ 185465 h 244443"/>
                <a:gd name="connsiteX7" fmla="*/ 454392 w 688478"/>
                <a:gd name="connsiteY7" fmla="*/ 244444 h 244443"/>
                <a:gd name="connsiteX8" fmla="*/ 330033 w 688478"/>
                <a:gd name="connsiteY8" fmla="*/ 201924 h 244443"/>
                <a:gd name="connsiteX9" fmla="*/ 127646 w 688478"/>
                <a:gd name="connsiteY9" fmla="*/ 225241 h 244443"/>
                <a:gd name="connsiteX10" fmla="*/ 76440 w 688478"/>
                <a:gd name="connsiteY10" fmla="*/ 156661 h 244443"/>
                <a:gd name="connsiteX11" fmla="*/ 3288 w 688478"/>
                <a:gd name="connsiteY11" fmla="*/ 89453 h 244443"/>
                <a:gd name="connsiteX12" fmla="*/ 144715 w 688478"/>
                <a:gd name="connsiteY12" fmla="*/ 64764 h 244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478" h="244443">
                  <a:moveTo>
                    <a:pt x="144715" y="64764"/>
                  </a:moveTo>
                  <a:cubicBezTo>
                    <a:pt x="144715" y="64764"/>
                    <a:pt x="152030" y="24988"/>
                    <a:pt x="225182" y="5785"/>
                  </a:cubicBezTo>
                  <a:cubicBezTo>
                    <a:pt x="298334" y="-12045"/>
                    <a:pt x="361733" y="34589"/>
                    <a:pt x="361733" y="34589"/>
                  </a:cubicBezTo>
                  <a:cubicBezTo>
                    <a:pt x="361733" y="34589"/>
                    <a:pt x="447077" y="-18903"/>
                    <a:pt x="532421" y="7157"/>
                  </a:cubicBezTo>
                  <a:cubicBezTo>
                    <a:pt x="617765" y="33217"/>
                    <a:pt x="590942" y="81223"/>
                    <a:pt x="590942" y="81223"/>
                  </a:cubicBezTo>
                  <a:cubicBezTo>
                    <a:pt x="590942" y="81223"/>
                    <a:pt x="688478" y="88081"/>
                    <a:pt x="688478" y="137459"/>
                  </a:cubicBezTo>
                  <a:cubicBezTo>
                    <a:pt x="688478" y="186837"/>
                    <a:pt x="564120" y="185465"/>
                    <a:pt x="564120" y="185465"/>
                  </a:cubicBezTo>
                  <a:cubicBezTo>
                    <a:pt x="564120" y="185465"/>
                    <a:pt x="537297" y="244444"/>
                    <a:pt x="454392" y="244444"/>
                  </a:cubicBezTo>
                  <a:cubicBezTo>
                    <a:pt x="371486" y="244444"/>
                    <a:pt x="330033" y="201924"/>
                    <a:pt x="330033" y="201924"/>
                  </a:cubicBezTo>
                  <a:cubicBezTo>
                    <a:pt x="330033" y="201924"/>
                    <a:pt x="210552" y="252673"/>
                    <a:pt x="127646" y="225241"/>
                  </a:cubicBezTo>
                  <a:cubicBezTo>
                    <a:pt x="44741" y="197809"/>
                    <a:pt x="76440" y="156661"/>
                    <a:pt x="76440" y="156661"/>
                  </a:cubicBezTo>
                  <a:cubicBezTo>
                    <a:pt x="76440" y="156661"/>
                    <a:pt x="-18658" y="130601"/>
                    <a:pt x="3288" y="89453"/>
                  </a:cubicBezTo>
                  <a:cubicBezTo>
                    <a:pt x="27672" y="51048"/>
                    <a:pt x="144715" y="64764"/>
                    <a:pt x="144715" y="64764"/>
                  </a:cubicBezTo>
                  <a:close/>
                </a:path>
              </a:pathLst>
            </a:custGeom>
            <a:solidFill>
              <a:srgbClr val="FFFFFF"/>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645D59B1-79EA-A9A4-6803-3F99630C2DCD}"/>
                </a:ext>
              </a:extLst>
            </p:cNvPr>
            <p:cNvSpPr/>
            <p:nvPr/>
          </p:nvSpPr>
          <p:spPr>
            <a:xfrm>
              <a:off x="2393239" y="453732"/>
              <a:ext cx="1308735" cy="430348"/>
            </a:xfrm>
            <a:custGeom>
              <a:avLst/>
              <a:gdLst>
                <a:gd name="connsiteX0" fmla="*/ 1115618 w 1308735"/>
                <a:gd name="connsiteY0" fmla="*/ 144286 h 430348"/>
                <a:gd name="connsiteX1" fmla="*/ 1091234 w 1308735"/>
                <a:gd name="connsiteY1" fmla="*/ 52388 h 430348"/>
                <a:gd name="connsiteX2" fmla="*/ 830325 w 1308735"/>
                <a:gd name="connsiteY2" fmla="*/ 7126 h 430348"/>
                <a:gd name="connsiteX3" fmla="*/ 603554 w 1308735"/>
                <a:gd name="connsiteY3" fmla="*/ 57875 h 430348"/>
                <a:gd name="connsiteX4" fmla="*/ 479196 w 1308735"/>
                <a:gd name="connsiteY4" fmla="*/ 3011 h 430348"/>
                <a:gd name="connsiteX5" fmla="*/ 271932 w 1308735"/>
                <a:gd name="connsiteY5" fmla="*/ 83935 h 430348"/>
                <a:gd name="connsiteX6" fmla="*/ 271932 w 1308735"/>
                <a:gd name="connsiteY6" fmla="*/ 133313 h 430348"/>
                <a:gd name="connsiteX7" fmla="*/ 6146 w 1308735"/>
                <a:gd name="connsiteY7" fmla="*/ 280074 h 430348"/>
                <a:gd name="connsiteX8" fmla="*/ 249986 w 1308735"/>
                <a:gd name="connsiteY8" fmla="*/ 360998 h 430348"/>
                <a:gd name="connsiteX9" fmla="*/ 388975 w 1308735"/>
                <a:gd name="connsiteY9" fmla="*/ 341796 h 430348"/>
                <a:gd name="connsiteX10" fmla="*/ 413359 w 1308735"/>
                <a:gd name="connsiteY10" fmla="*/ 376086 h 430348"/>
                <a:gd name="connsiteX11" fmla="*/ 649884 w 1308735"/>
                <a:gd name="connsiteY11" fmla="*/ 428207 h 430348"/>
                <a:gd name="connsiteX12" fmla="*/ 832764 w 1308735"/>
                <a:gd name="connsiteY12" fmla="*/ 339053 h 430348"/>
                <a:gd name="connsiteX13" fmla="*/ 1227785 w 1308735"/>
                <a:gd name="connsiteY13" fmla="*/ 323965 h 430348"/>
                <a:gd name="connsiteX14" fmla="*/ 1115618 w 1308735"/>
                <a:gd name="connsiteY14" fmla="*/ 144286 h 43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08735" h="430348">
                  <a:moveTo>
                    <a:pt x="1115618" y="144286"/>
                  </a:moveTo>
                  <a:cubicBezTo>
                    <a:pt x="1132687" y="112739"/>
                    <a:pt x="1127810" y="79820"/>
                    <a:pt x="1091234" y="52388"/>
                  </a:cubicBezTo>
                  <a:cubicBezTo>
                    <a:pt x="1032713" y="12612"/>
                    <a:pt x="922985" y="-1104"/>
                    <a:pt x="830325" y="7126"/>
                  </a:cubicBezTo>
                  <a:cubicBezTo>
                    <a:pt x="759612" y="12612"/>
                    <a:pt x="676706" y="31814"/>
                    <a:pt x="603554" y="57875"/>
                  </a:cubicBezTo>
                  <a:cubicBezTo>
                    <a:pt x="566978" y="30443"/>
                    <a:pt x="523087" y="8497"/>
                    <a:pt x="479196" y="3011"/>
                  </a:cubicBezTo>
                  <a:cubicBezTo>
                    <a:pt x="367029" y="-12077"/>
                    <a:pt x="293877" y="31814"/>
                    <a:pt x="271932" y="83935"/>
                  </a:cubicBezTo>
                  <a:cubicBezTo>
                    <a:pt x="264617" y="101766"/>
                    <a:pt x="264617" y="119597"/>
                    <a:pt x="271932" y="133313"/>
                  </a:cubicBezTo>
                  <a:cubicBezTo>
                    <a:pt x="120751" y="137428"/>
                    <a:pt x="-32868" y="199150"/>
                    <a:pt x="6146" y="280074"/>
                  </a:cubicBezTo>
                  <a:cubicBezTo>
                    <a:pt x="30530" y="332195"/>
                    <a:pt x="154889" y="358255"/>
                    <a:pt x="249986" y="360998"/>
                  </a:cubicBezTo>
                  <a:cubicBezTo>
                    <a:pt x="301193" y="362370"/>
                    <a:pt x="345084" y="351397"/>
                    <a:pt x="388975" y="341796"/>
                  </a:cubicBezTo>
                  <a:cubicBezTo>
                    <a:pt x="393852" y="352769"/>
                    <a:pt x="401167" y="365113"/>
                    <a:pt x="413359" y="376086"/>
                  </a:cubicBezTo>
                  <a:cubicBezTo>
                    <a:pt x="457250" y="421349"/>
                    <a:pt x="559663" y="436436"/>
                    <a:pt x="649884" y="428207"/>
                  </a:cubicBezTo>
                  <a:cubicBezTo>
                    <a:pt x="720597" y="421349"/>
                    <a:pt x="796188" y="382944"/>
                    <a:pt x="832764" y="339053"/>
                  </a:cubicBezTo>
                  <a:cubicBezTo>
                    <a:pt x="964437" y="367856"/>
                    <a:pt x="1105865" y="367856"/>
                    <a:pt x="1227785" y="323965"/>
                  </a:cubicBezTo>
                  <a:cubicBezTo>
                    <a:pt x="1396034" y="262243"/>
                    <a:pt x="1274114" y="174461"/>
                    <a:pt x="1115618" y="144286"/>
                  </a:cubicBezTo>
                  <a:close/>
                </a:path>
              </a:pathLst>
            </a:custGeom>
            <a:solidFill>
              <a:srgbClr val="FFFFFF"/>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D6563BFF-3952-F7ED-C3D1-C7BDCF0B0932}"/>
                </a:ext>
              </a:extLst>
            </p:cNvPr>
            <p:cNvSpPr/>
            <p:nvPr/>
          </p:nvSpPr>
          <p:spPr>
            <a:xfrm>
              <a:off x="306139" y="1419899"/>
              <a:ext cx="900972" cy="302602"/>
            </a:xfrm>
            <a:custGeom>
              <a:avLst/>
              <a:gdLst>
                <a:gd name="connsiteX0" fmla="*/ 776511 w 900972"/>
                <a:gd name="connsiteY0" fmla="*/ 84746 h 302602"/>
                <a:gd name="connsiteX1" fmla="*/ 764319 w 900972"/>
                <a:gd name="connsiteY1" fmla="*/ 83374 h 302602"/>
                <a:gd name="connsiteX2" fmla="*/ 637522 w 900972"/>
                <a:gd name="connsiteY2" fmla="*/ 3821 h 302602"/>
                <a:gd name="connsiteX3" fmla="*/ 486341 w 900972"/>
                <a:gd name="connsiteY3" fmla="*/ 20280 h 302602"/>
                <a:gd name="connsiteX4" fmla="*/ 447326 w 900972"/>
                <a:gd name="connsiteY4" fmla="*/ 40854 h 302602"/>
                <a:gd name="connsiteX5" fmla="*/ 418066 w 900972"/>
                <a:gd name="connsiteY5" fmla="*/ 29882 h 302602"/>
                <a:gd name="connsiteX6" fmla="*/ 252254 w 900972"/>
                <a:gd name="connsiteY6" fmla="*/ 32625 h 302602"/>
                <a:gd name="connsiteX7" fmla="*/ 186418 w 900972"/>
                <a:gd name="connsiteY7" fmla="*/ 108063 h 302602"/>
                <a:gd name="connsiteX8" fmla="*/ 188856 w 900972"/>
                <a:gd name="connsiteY8" fmla="*/ 112178 h 302602"/>
                <a:gd name="connsiteX9" fmla="*/ 49867 w 900972"/>
                <a:gd name="connsiteY9" fmla="*/ 256196 h 302602"/>
                <a:gd name="connsiteX10" fmla="*/ 330283 w 900972"/>
                <a:gd name="connsiteY10" fmla="*/ 298715 h 302602"/>
                <a:gd name="connsiteX11" fmla="*/ 396120 w 900972"/>
                <a:gd name="connsiteY11" fmla="*/ 279513 h 302602"/>
                <a:gd name="connsiteX12" fmla="*/ 554616 w 900972"/>
                <a:gd name="connsiteY12" fmla="*/ 282256 h 302602"/>
                <a:gd name="connsiteX13" fmla="*/ 615576 w 900972"/>
                <a:gd name="connsiteY13" fmla="*/ 247966 h 302602"/>
                <a:gd name="connsiteX14" fmla="*/ 900869 w 900972"/>
                <a:gd name="connsiteY14" fmla="*/ 165670 h 302602"/>
                <a:gd name="connsiteX15" fmla="*/ 776511 w 900972"/>
                <a:gd name="connsiteY15" fmla="*/ 84746 h 302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00972" h="302602">
                  <a:moveTo>
                    <a:pt x="776511" y="84746"/>
                  </a:moveTo>
                  <a:cubicBezTo>
                    <a:pt x="771634" y="83374"/>
                    <a:pt x="766757" y="83374"/>
                    <a:pt x="764319" y="83374"/>
                  </a:cubicBezTo>
                  <a:cubicBezTo>
                    <a:pt x="761880" y="46341"/>
                    <a:pt x="705797" y="14794"/>
                    <a:pt x="637522" y="3821"/>
                  </a:cubicBezTo>
                  <a:cubicBezTo>
                    <a:pt x="586315" y="-5780"/>
                    <a:pt x="527794" y="3821"/>
                    <a:pt x="486341" y="20280"/>
                  </a:cubicBezTo>
                  <a:cubicBezTo>
                    <a:pt x="471710" y="25767"/>
                    <a:pt x="459518" y="32625"/>
                    <a:pt x="447326" y="40854"/>
                  </a:cubicBezTo>
                  <a:cubicBezTo>
                    <a:pt x="440011" y="36740"/>
                    <a:pt x="430258" y="33996"/>
                    <a:pt x="418066" y="29882"/>
                  </a:cubicBezTo>
                  <a:cubicBezTo>
                    <a:pt x="361982" y="13422"/>
                    <a:pt x="308338" y="13422"/>
                    <a:pt x="252254" y="32625"/>
                  </a:cubicBezTo>
                  <a:cubicBezTo>
                    <a:pt x="213240" y="47712"/>
                    <a:pt x="169349" y="80631"/>
                    <a:pt x="186418" y="108063"/>
                  </a:cubicBezTo>
                  <a:cubicBezTo>
                    <a:pt x="186418" y="109434"/>
                    <a:pt x="188856" y="110806"/>
                    <a:pt x="188856" y="112178"/>
                  </a:cubicBezTo>
                  <a:cubicBezTo>
                    <a:pt x="57182" y="125894"/>
                    <a:pt x="-74491" y="194474"/>
                    <a:pt x="49867" y="256196"/>
                  </a:cubicBezTo>
                  <a:cubicBezTo>
                    <a:pt x="123019" y="293229"/>
                    <a:pt x="232747" y="311060"/>
                    <a:pt x="330283" y="298715"/>
                  </a:cubicBezTo>
                  <a:cubicBezTo>
                    <a:pt x="354667" y="295972"/>
                    <a:pt x="379051" y="289114"/>
                    <a:pt x="396120" y="279513"/>
                  </a:cubicBezTo>
                  <a:cubicBezTo>
                    <a:pt x="442450" y="294600"/>
                    <a:pt x="503410" y="295972"/>
                    <a:pt x="554616" y="282256"/>
                  </a:cubicBezTo>
                  <a:cubicBezTo>
                    <a:pt x="581439" y="275398"/>
                    <a:pt x="603384" y="263054"/>
                    <a:pt x="615576" y="247966"/>
                  </a:cubicBezTo>
                  <a:cubicBezTo>
                    <a:pt x="737496" y="254824"/>
                    <a:pt x="905746" y="242480"/>
                    <a:pt x="900869" y="165670"/>
                  </a:cubicBezTo>
                  <a:cubicBezTo>
                    <a:pt x="900869" y="130008"/>
                    <a:pt x="837471" y="95718"/>
                    <a:pt x="776511" y="84746"/>
                  </a:cubicBezTo>
                  <a:close/>
                </a:path>
              </a:pathLst>
            </a:custGeom>
            <a:solidFill>
              <a:srgbClr val="FFFFFF"/>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E61D0CAC-1275-1856-0E84-90D812703431}"/>
                </a:ext>
              </a:extLst>
            </p:cNvPr>
            <p:cNvSpPr/>
            <p:nvPr/>
          </p:nvSpPr>
          <p:spPr>
            <a:xfrm>
              <a:off x="7668018" y="1384635"/>
              <a:ext cx="885121" cy="283050"/>
            </a:xfrm>
            <a:custGeom>
              <a:avLst/>
              <a:gdLst>
                <a:gd name="connsiteX0" fmla="*/ 827367 w 885121"/>
                <a:gd name="connsiteY0" fmla="*/ 140584 h 283050"/>
                <a:gd name="connsiteX1" fmla="*/ 751777 w 885121"/>
                <a:gd name="connsiteY1" fmla="*/ 125496 h 283050"/>
                <a:gd name="connsiteX2" fmla="*/ 729831 w 885121"/>
                <a:gd name="connsiteY2" fmla="*/ 78862 h 283050"/>
                <a:gd name="connsiteX3" fmla="*/ 593281 w 885121"/>
                <a:gd name="connsiteY3" fmla="*/ 40457 h 283050"/>
                <a:gd name="connsiteX4" fmla="*/ 505499 w 885121"/>
                <a:gd name="connsiteY4" fmla="*/ 45943 h 283050"/>
                <a:gd name="connsiteX5" fmla="*/ 495745 w 885121"/>
                <a:gd name="connsiteY5" fmla="*/ 32227 h 283050"/>
                <a:gd name="connsiteX6" fmla="*/ 356756 w 885121"/>
                <a:gd name="connsiteY6" fmla="*/ 3424 h 283050"/>
                <a:gd name="connsiteX7" fmla="*/ 239713 w 885121"/>
                <a:gd name="connsiteY7" fmla="*/ 67889 h 283050"/>
                <a:gd name="connsiteX8" fmla="*/ 234836 w 885121"/>
                <a:gd name="connsiteY8" fmla="*/ 74747 h 283050"/>
                <a:gd name="connsiteX9" fmla="*/ 750 w 885121"/>
                <a:gd name="connsiteY9" fmla="*/ 140584 h 283050"/>
                <a:gd name="connsiteX10" fmla="*/ 147054 w 885121"/>
                <a:gd name="connsiteY10" fmla="*/ 202306 h 283050"/>
                <a:gd name="connsiteX11" fmla="*/ 166561 w 885121"/>
                <a:gd name="connsiteY11" fmla="*/ 202306 h 283050"/>
                <a:gd name="connsiteX12" fmla="*/ 244590 w 885121"/>
                <a:gd name="connsiteY12" fmla="*/ 269514 h 283050"/>
                <a:gd name="connsiteX13" fmla="*/ 410401 w 885121"/>
                <a:gd name="connsiteY13" fmla="*/ 235224 h 283050"/>
                <a:gd name="connsiteX14" fmla="*/ 415278 w 885121"/>
                <a:gd name="connsiteY14" fmla="*/ 236596 h 283050"/>
                <a:gd name="connsiteX15" fmla="*/ 624980 w 885121"/>
                <a:gd name="connsiteY15" fmla="*/ 280487 h 283050"/>
                <a:gd name="connsiteX16" fmla="*/ 722516 w 885121"/>
                <a:gd name="connsiteY16" fmla="*/ 244825 h 283050"/>
                <a:gd name="connsiteX17" fmla="*/ 841998 w 885121"/>
                <a:gd name="connsiteY17" fmla="*/ 233852 h 283050"/>
                <a:gd name="connsiteX18" fmla="*/ 827367 w 885121"/>
                <a:gd name="connsiteY18" fmla="*/ 140584 h 28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85121" h="283050">
                  <a:moveTo>
                    <a:pt x="827367" y="140584"/>
                  </a:moveTo>
                  <a:cubicBezTo>
                    <a:pt x="802983" y="133726"/>
                    <a:pt x="776161" y="129611"/>
                    <a:pt x="751777" y="125496"/>
                  </a:cubicBezTo>
                  <a:cubicBezTo>
                    <a:pt x="754215" y="109037"/>
                    <a:pt x="746900" y="93949"/>
                    <a:pt x="729831" y="78862"/>
                  </a:cubicBezTo>
                  <a:cubicBezTo>
                    <a:pt x="695694" y="50058"/>
                    <a:pt x="644487" y="40457"/>
                    <a:pt x="593281" y="40457"/>
                  </a:cubicBezTo>
                  <a:cubicBezTo>
                    <a:pt x="566459" y="40457"/>
                    <a:pt x="534759" y="40457"/>
                    <a:pt x="505499" y="45943"/>
                  </a:cubicBezTo>
                  <a:cubicBezTo>
                    <a:pt x="503060" y="41828"/>
                    <a:pt x="498183" y="37714"/>
                    <a:pt x="495745" y="32227"/>
                  </a:cubicBezTo>
                  <a:cubicBezTo>
                    <a:pt x="466484" y="680"/>
                    <a:pt x="405524" y="-4806"/>
                    <a:pt x="356756" y="3424"/>
                  </a:cubicBezTo>
                  <a:cubicBezTo>
                    <a:pt x="307988" y="11653"/>
                    <a:pt x="261659" y="37714"/>
                    <a:pt x="239713" y="67889"/>
                  </a:cubicBezTo>
                  <a:cubicBezTo>
                    <a:pt x="237275" y="70632"/>
                    <a:pt x="237275" y="72004"/>
                    <a:pt x="234836" y="74747"/>
                  </a:cubicBezTo>
                  <a:cubicBezTo>
                    <a:pt x="127547" y="65146"/>
                    <a:pt x="-11442" y="72004"/>
                    <a:pt x="750" y="140584"/>
                  </a:cubicBezTo>
                  <a:cubicBezTo>
                    <a:pt x="10503" y="188590"/>
                    <a:pt x="86094" y="200934"/>
                    <a:pt x="147054" y="202306"/>
                  </a:cubicBezTo>
                  <a:cubicBezTo>
                    <a:pt x="154369" y="202306"/>
                    <a:pt x="159246" y="202306"/>
                    <a:pt x="166561" y="202306"/>
                  </a:cubicBezTo>
                  <a:cubicBezTo>
                    <a:pt x="161684" y="233852"/>
                    <a:pt x="200699" y="259913"/>
                    <a:pt x="244590" y="269514"/>
                  </a:cubicBezTo>
                  <a:cubicBezTo>
                    <a:pt x="300673" y="281858"/>
                    <a:pt x="368948" y="258541"/>
                    <a:pt x="410401" y="235224"/>
                  </a:cubicBezTo>
                  <a:cubicBezTo>
                    <a:pt x="412839" y="236596"/>
                    <a:pt x="412839" y="236596"/>
                    <a:pt x="415278" y="236596"/>
                  </a:cubicBezTo>
                  <a:cubicBezTo>
                    <a:pt x="478676" y="265399"/>
                    <a:pt x="542075" y="291460"/>
                    <a:pt x="624980" y="280487"/>
                  </a:cubicBezTo>
                  <a:cubicBezTo>
                    <a:pt x="663995" y="275000"/>
                    <a:pt x="698132" y="262656"/>
                    <a:pt x="722516" y="244825"/>
                  </a:cubicBezTo>
                  <a:cubicBezTo>
                    <a:pt x="763969" y="247568"/>
                    <a:pt x="805422" y="244825"/>
                    <a:pt x="841998" y="233852"/>
                  </a:cubicBezTo>
                  <a:cubicBezTo>
                    <a:pt x="912711" y="214650"/>
                    <a:pt x="888327" y="157043"/>
                    <a:pt x="827367" y="140584"/>
                  </a:cubicBezTo>
                  <a:close/>
                </a:path>
              </a:pathLst>
            </a:custGeom>
            <a:solidFill>
              <a:srgbClr val="FFFFFF"/>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6" name="Graphic 4">
            <a:extLst>
              <a:ext uri="{FF2B5EF4-FFF2-40B4-BE49-F238E27FC236}">
                <a16:creationId xmlns:a16="http://schemas.microsoft.com/office/drawing/2014/main" id="{4F3815A0-073E-A67C-3BC9-BB554B108902}"/>
              </a:ext>
            </a:extLst>
          </p:cNvPr>
          <p:cNvGrpSpPr/>
          <p:nvPr/>
        </p:nvGrpSpPr>
        <p:grpSpPr>
          <a:xfrm>
            <a:off x="336499" y="253746"/>
            <a:ext cx="11589715" cy="6135166"/>
            <a:chOff x="336499" y="253746"/>
            <a:chExt cx="11589715" cy="6135166"/>
          </a:xfrm>
        </p:grpSpPr>
        <p:sp>
          <p:nvSpPr>
            <p:cNvPr id="17" name="Freeform: Shape 16">
              <a:extLst>
                <a:ext uri="{FF2B5EF4-FFF2-40B4-BE49-F238E27FC236}">
                  <a16:creationId xmlns:a16="http://schemas.microsoft.com/office/drawing/2014/main" id="{541D5581-D802-CBCB-A4C9-6461548EAC1B}"/>
                </a:ext>
              </a:extLst>
            </p:cNvPr>
            <p:cNvSpPr/>
            <p:nvPr/>
          </p:nvSpPr>
          <p:spPr>
            <a:xfrm>
              <a:off x="519379" y="2301846"/>
              <a:ext cx="358444" cy="193093"/>
            </a:xfrm>
            <a:custGeom>
              <a:avLst/>
              <a:gdLst>
                <a:gd name="connsiteX0" fmla="*/ 0 w 358444"/>
                <a:gd name="connsiteY0" fmla="*/ 97082 h 193093"/>
                <a:gd name="connsiteX1" fmla="*/ 65837 w 358444"/>
                <a:gd name="connsiteY1" fmla="*/ 193094 h 193093"/>
                <a:gd name="connsiteX2" fmla="*/ 87782 w 358444"/>
                <a:gd name="connsiteY2" fmla="*/ 184864 h 193093"/>
                <a:gd name="connsiteX3" fmla="*/ 302362 w 358444"/>
                <a:gd name="connsiteY3" fmla="*/ 79251 h 193093"/>
                <a:gd name="connsiteX4" fmla="*/ 358445 w 358444"/>
                <a:gd name="connsiteY4" fmla="*/ 23015 h 193093"/>
                <a:gd name="connsiteX5" fmla="*/ 275539 w 358444"/>
                <a:gd name="connsiteY5" fmla="*/ 1070 h 193093"/>
                <a:gd name="connsiteX6" fmla="*/ 114605 w 358444"/>
                <a:gd name="connsiteY6" fmla="*/ 31245 h 193093"/>
                <a:gd name="connsiteX7" fmla="*/ 0 w 358444"/>
                <a:gd name="connsiteY7" fmla="*/ 97082 h 193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444" h="193093">
                  <a:moveTo>
                    <a:pt x="0" y="97082"/>
                  </a:moveTo>
                  <a:cubicBezTo>
                    <a:pt x="7315" y="130000"/>
                    <a:pt x="34138" y="162918"/>
                    <a:pt x="65837" y="193094"/>
                  </a:cubicBezTo>
                  <a:cubicBezTo>
                    <a:pt x="73152" y="190350"/>
                    <a:pt x="80467" y="187607"/>
                    <a:pt x="87782" y="184864"/>
                  </a:cubicBezTo>
                  <a:cubicBezTo>
                    <a:pt x="165811" y="154689"/>
                    <a:pt x="204826" y="81994"/>
                    <a:pt x="302362" y="79251"/>
                  </a:cubicBezTo>
                  <a:cubicBezTo>
                    <a:pt x="316992" y="60048"/>
                    <a:pt x="334061" y="40846"/>
                    <a:pt x="358445" y="23015"/>
                  </a:cubicBezTo>
                  <a:cubicBezTo>
                    <a:pt x="334061" y="12042"/>
                    <a:pt x="309677" y="3813"/>
                    <a:pt x="275539" y="1070"/>
                  </a:cubicBezTo>
                  <a:cubicBezTo>
                    <a:pt x="219456" y="-4417"/>
                    <a:pt x="158496" y="12042"/>
                    <a:pt x="114605" y="31245"/>
                  </a:cubicBezTo>
                  <a:cubicBezTo>
                    <a:pt x="70714" y="50447"/>
                    <a:pt x="41453" y="77879"/>
                    <a:pt x="0" y="97082"/>
                  </a:cubicBezTo>
                  <a:close/>
                </a:path>
              </a:pathLst>
            </a:custGeom>
            <a:solidFill>
              <a:srgbClr val="FFEF00"/>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44089E78-221E-0BC9-F35F-C99F299BD7AD}"/>
                </a:ext>
              </a:extLst>
            </p:cNvPr>
            <p:cNvSpPr/>
            <p:nvPr/>
          </p:nvSpPr>
          <p:spPr>
            <a:xfrm>
              <a:off x="1238707" y="5398617"/>
              <a:ext cx="246278" cy="154990"/>
            </a:xfrm>
            <a:custGeom>
              <a:avLst/>
              <a:gdLst>
                <a:gd name="connsiteX0" fmla="*/ 158496 w 246278"/>
                <a:gd name="connsiteY0" fmla="*/ 154991 h 154990"/>
                <a:gd name="connsiteX1" fmla="*/ 0 w 246278"/>
                <a:gd name="connsiteY1" fmla="*/ 97384 h 154990"/>
                <a:gd name="connsiteX2" fmla="*/ 34138 w 246278"/>
                <a:gd name="connsiteY2" fmla="*/ 53492 h 154990"/>
                <a:gd name="connsiteX3" fmla="*/ 134112 w 246278"/>
                <a:gd name="connsiteY3" fmla="*/ 0 h 154990"/>
                <a:gd name="connsiteX4" fmla="*/ 246278 w 246278"/>
                <a:gd name="connsiteY4" fmla="*/ 64465 h 154990"/>
                <a:gd name="connsiteX5" fmla="*/ 175565 w 246278"/>
                <a:gd name="connsiteY5" fmla="*/ 120701 h 154990"/>
                <a:gd name="connsiteX6" fmla="*/ 158496 w 246278"/>
                <a:gd name="connsiteY6" fmla="*/ 154991 h 1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278" h="154990">
                  <a:moveTo>
                    <a:pt x="158496" y="154991"/>
                  </a:moveTo>
                  <a:cubicBezTo>
                    <a:pt x="107290" y="134417"/>
                    <a:pt x="51206" y="117958"/>
                    <a:pt x="0" y="97384"/>
                  </a:cubicBezTo>
                  <a:cubicBezTo>
                    <a:pt x="9754" y="82296"/>
                    <a:pt x="19507" y="68580"/>
                    <a:pt x="34138" y="53492"/>
                  </a:cubicBezTo>
                  <a:cubicBezTo>
                    <a:pt x="51206" y="35662"/>
                    <a:pt x="92659" y="13716"/>
                    <a:pt x="134112" y="0"/>
                  </a:cubicBezTo>
                  <a:cubicBezTo>
                    <a:pt x="175565" y="20574"/>
                    <a:pt x="209702" y="42520"/>
                    <a:pt x="246278" y="64465"/>
                  </a:cubicBezTo>
                  <a:cubicBezTo>
                    <a:pt x="221894" y="82296"/>
                    <a:pt x="190195" y="98755"/>
                    <a:pt x="175565" y="120701"/>
                  </a:cubicBezTo>
                  <a:cubicBezTo>
                    <a:pt x="170688" y="133045"/>
                    <a:pt x="163373" y="144018"/>
                    <a:pt x="158496" y="154991"/>
                  </a:cubicBezTo>
                  <a:close/>
                </a:path>
              </a:pathLst>
            </a:custGeom>
            <a:solidFill>
              <a:srgbClr val="FFEF00"/>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D1271B58-49D6-1776-89FC-5EAF50808E1A}"/>
                </a:ext>
              </a:extLst>
            </p:cNvPr>
            <p:cNvSpPr/>
            <p:nvPr/>
          </p:nvSpPr>
          <p:spPr>
            <a:xfrm>
              <a:off x="612987" y="409766"/>
              <a:ext cx="238014" cy="206082"/>
            </a:xfrm>
            <a:custGeom>
              <a:avLst/>
              <a:gdLst>
                <a:gd name="connsiteX0" fmla="*/ 113656 w 238014"/>
                <a:gd name="connsiteY0" fmla="*/ 206082 h 206082"/>
                <a:gd name="connsiteX1" fmla="*/ 238014 w 238014"/>
                <a:gd name="connsiteY1" fmla="*/ 116928 h 206082"/>
                <a:gd name="connsiteX2" fmla="*/ 211192 w 238014"/>
                <a:gd name="connsiteY2" fmla="*/ 100469 h 206082"/>
                <a:gd name="connsiteX3" fmla="*/ 184369 w 238014"/>
                <a:gd name="connsiteY3" fmla="*/ 5829 h 206082"/>
                <a:gd name="connsiteX4" fmla="*/ 30750 w 238014"/>
                <a:gd name="connsiteY4" fmla="*/ 1714 h 206082"/>
                <a:gd name="connsiteX5" fmla="*/ 77080 w 238014"/>
                <a:gd name="connsiteY5" fmla="*/ 185508 h 206082"/>
                <a:gd name="connsiteX6" fmla="*/ 113656 w 238014"/>
                <a:gd name="connsiteY6" fmla="*/ 206082 h 206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014" h="206082">
                  <a:moveTo>
                    <a:pt x="113656" y="206082"/>
                  </a:moveTo>
                  <a:cubicBezTo>
                    <a:pt x="150232" y="174535"/>
                    <a:pt x="194123" y="144360"/>
                    <a:pt x="238014" y="116928"/>
                  </a:cubicBezTo>
                  <a:cubicBezTo>
                    <a:pt x="228261" y="112813"/>
                    <a:pt x="218507" y="107327"/>
                    <a:pt x="211192" y="100469"/>
                  </a:cubicBezTo>
                  <a:cubicBezTo>
                    <a:pt x="179493" y="73037"/>
                    <a:pt x="179493" y="38747"/>
                    <a:pt x="184369" y="5829"/>
                  </a:cubicBezTo>
                  <a:cubicBezTo>
                    <a:pt x="135601" y="-1029"/>
                    <a:pt x="81957" y="-1029"/>
                    <a:pt x="30750" y="1714"/>
                  </a:cubicBezTo>
                  <a:cubicBezTo>
                    <a:pt x="-18018" y="63436"/>
                    <a:pt x="-13141" y="129273"/>
                    <a:pt x="77080" y="185508"/>
                  </a:cubicBezTo>
                  <a:cubicBezTo>
                    <a:pt x="84395" y="192366"/>
                    <a:pt x="99025" y="199224"/>
                    <a:pt x="113656" y="206082"/>
                  </a:cubicBezTo>
                  <a:close/>
                </a:path>
              </a:pathLst>
            </a:custGeom>
            <a:solidFill>
              <a:srgbClr val="FFEF00"/>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5EB2DDAF-BD74-4D7A-8160-5AA6D1F58B1F}"/>
                </a:ext>
              </a:extLst>
            </p:cNvPr>
            <p:cNvSpPr/>
            <p:nvPr/>
          </p:nvSpPr>
          <p:spPr>
            <a:xfrm>
              <a:off x="11694126" y="3150565"/>
              <a:ext cx="232087" cy="160477"/>
            </a:xfrm>
            <a:custGeom>
              <a:avLst/>
              <a:gdLst>
                <a:gd name="connsiteX0" fmla="*/ 166251 w 232087"/>
                <a:gd name="connsiteY0" fmla="*/ 0 h 160477"/>
                <a:gd name="connsiteX1" fmla="*/ 440 w 232087"/>
                <a:gd name="connsiteY1" fmla="*/ 16459 h 160477"/>
                <a:gd name="connsiteX2" fmla="*/ 66276 w 232087"/>
                <a:gd name="connsiteY2" fmla="*/ 145390 h 160477"/>
                <a:gd name="connsiteX3" fmla="*/ 83345 w 232087"/>
                <a:gd name="connsiteY3" fmla="*/ 160477 h 160477"/>
                <a:gd name="connsiteX4" fmla="*/ 232088 w 232087"/>
                <a:gd name="connsiteY4" fmla="*/ 137160 h 160477"/>
                <a:gd name="connsiteX5" fmla="*/ 166251 w 232087"/>
                <a:gd name="connsiteY5" fmla="*/ 0 h 160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087" h="160477">
                  <a:moveTo>
                    <a:pt x="166251" y="0"/>
                  </a:moveTo>
                  <a:cubicBezTo>
                    <a:pt x="110168" y="5487"/>
                    <a:pt x="56523" y="12345"/>
                    <a:pt x="440" y="16459"/>
                  </a:cubicBezTo>
                  <a:cubicBezTo>
                    <a:pt x="-4437" y="58979"/>
                    <a:pt x="32139" y="109728"/>
                    <a:pt x="66276" y="145390"/>
                  </a:cubicBezTo>
                  <a:cubicBezTo>
                    <a:pt x="71153" y="150876"/>
                    <a:pt x="76030" y="156363"/>
                    <a:pt x="83345" y="160477"/>
                  </a:cubicBezTo>
                  <a:cubicBezTo>
                    <a:pt x="129675" y="149505"/>
                    <a:pt x="180881" y="142647"/>
                    <a:pt x="232088" y="137160"/>
                  </a:cubicBezTo>
                  <a:cubicBezTo>
                    <a:pt x="202827" y="93269"/>
                    <a:pt x="180881" y="48006"/>
                    <a:pt x="166251" y="0"/>
                  </a:cubicBezTo>
                  <a:close/>
                </a:path>
              </a:pathLst>
            </a:custGeom>
            <a:solidFill>
              <a:srgbClr val="FFEF00"/>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BEB21A97-CCD9-829E-0B17-93DCAF0140C5}"/>
                </a:ext>
              </a:extLst>
            </p:cNvPr>
            <p:cNvSpPr/>
            <p:nvPr/>
          </p:nvSpPr>
          <p:spPr>
            <a:xfrm>
              <a:off x="11113889" y="1533448"/>
              <a:ext cx="373412" cy="141274"/>
            </a:xfrm>
            <a:custGeom>
              <a:avLst/>
              <a:gdLst>
                <a:gd name="connsiteX0" fmla="*/ 273438 w 373412"/>
                <a:gd name="connsiteY0" fmla="*/ 141275 h 141274"/>
                <a:gd name="connsiteX1" fmla="*/ 373413 w 373412"/>
                <a:gd name="connsiteY1" fmla="*/ 56236 h 141274"/>
                <a:gd name="connsiteX2" fmla="*/ 117381 w 373412"/>
                <a:gd name="connsiteY2" fmla="*/ 1372 h 141274"/>
                <a:gd name="connsiteX3" fmla="*/ 5214 w 373412"/>
                <a:gd name="connsiteY3" fmla="*/ 0 h 141274"/>
                <a:gd name="connsiteX4" fmla="*/ 7653 w 373412"/>
                <a:gd name="connsiteY4" fmla="*/ 50749 h 141274"/>
                <a:gd name="connsiteX5" fmla="*/ 129573 w 373412"/>
                <a:gd name="connsiteY5" fmla="*/ 116586 h 141274"/>
                <a:gd name="connsiteX6" fmla="*/ 273438 w 373412"/>
                <a:gd name="connsiteY6" fmla="*/ 141275 h 141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412" h="141274">
                  <a:moveTo>
                    <a:pt x="273438" y="141275"/>
                  </a:moveTo>
                  <a:cubicBezTo>
                    <a:pt x="305137" y="111100"/>
                    <a:pt x="341713" y="80924"/>
                    <a:pt x="373413" y="56236"/>
                  </a:cubicBezTo>
                  <a:cubicBezTo>
                    <a:pt x="290507" y="35662"/>
                    <a:pt x="163710" y="46634"/>
                    <a:pt x="117381" y="1372"/>
                  </a:cubicBezTo>
                  <a:cubicBezTo>
                    <a:pt x="78366" y="2743"/>
                    <a:pt x="41790" y="2743"/>
                    <a:pt x="5214" y="0"/>
                  </a:cubicBezTo>
                  <a:cubicBezTo>
                    <a:pt x="-2101" y="16459"/>
                    <a:pt x="-2101" y="32918"/>
                    <a:pt x="7653" y="50749"/>
                  </a:cubicBezTo>
                  <a:cubicBezTo>
                    <a:pt x="24721" y="82296"/>
                    <a:pt x="78366" y="102870"/>
                    <a:pt x="129573" y="116586"/>
                  </a:cubicBezTo>
                  <a:cubicBezTo>
                    <a:pt x="173464" y="128930"/>
                    <a:pt x="227109" y="131674"/>
                    <a:pt x="273438" y="141275"/>
                  </a:cubicBezTo>
                  <a:close/>
                </a:path>
              </a:pathLst>
            </a:custGeom>
            <a:solidFill>
              <a:srgbClr val="FFEF00"/>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CBF4843D-CC5D-3FD8-1C4C-F91D330815DF}"/>
                </a:ext>
              </a:extLst>
            </p:cNvPr>
            <p:cNvSpPr/>
            <p:nvPr/>
          </p:nvSpPr>
          <p:spPr>
            <a:xfrm>
              <a:off x="4245254" y="253746"/>
              <a:ext cx="246278" cy="154990"/>
            </a:xfrm>
            <a:custGeom>
              <a:avLst/>
              <a:gdLst>
                <a:gd name="connsiteX0" fmla="*/ 158496 w 246278"/>
                <a:gd name="connsiteY0" fmla="*/ 154991 h 154990"/>
                <a:gd name="connsiteX1" fmla="*/ 0 w 246278"/>
                <a:gd name="connsiteY1" fmla="*/ 97384 h 154990"/>
                <a:gd name="connsiteX2" fmla="*/ 34137 w 246278"/>
                <a:gd name="connsiteY2" fmla="*/ 53492 h 154990"/>
                <a:gd name="connsiteX3" fmla="*/ 134112 w 246278"/>
                <a:gd name="connsiteY3" fmla="*/ 0 h 154990"/>
                <a:gd name="connsiteX4" fmla="*/ 246278 w 246278"/>
                <a:gd name="connsiteY4" fmla="*/ 64465 h 154990"/>
                <a:gd name="connsiteX5" fmla="*/ 175565 w 246278"/>
                <a:gd name="connsiteY5" fmla="*/ 120701 h 154990"/>
                <a:gd name="connsiteX6" fmla="*/ 158496 w 246278"/>
                <a:gd name="connsiteY6" fmla="*/ 154991 h 1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278" h="154990">
                  <a:moveTo>
                    <a:pt x="158496" y="154991"/>
                  </a:moveTo>
                  <a:cubicBezTo>
                    <a:pt x="107289" y="134417"/>
                    <a:pt x="51206" y="117958"/>
                    <a:pt x="0" y="97384"/>
                  </a:cubicBezTo>
                  <a:cubicBezTo>
                    <a:pt x="9753" y="82296"/>
                    <a:pt x="19507" y="68580"/>
                    <a:pt x="34137" y="53492"/>
                  </a:cubicBezTo>
                  <a:cubicBezTo>
                    <a:pt x="51206" y="35662"/>
                    <a:pt x="92659" y="13716"/>
                    <a:pt x="134112" y="0"/>
                  </a:cubicBezTo>
                  <a:cubicBezTo>
                    <a:pt x="175565" y="20574"/>
                    <a:pt x="209702" y="42520"/>
                    <a:pt x="246278" y="64465"/>
                  </a:cubicBezTo>
                  <a:cubicBezTo>
                    <a:pt x="221894" y="82296"/>
                    <a:pt x="190195" y="98755"/>
                    <a:pt x="175565" y="120701"/>
                  </a:cubicBezTo>
                  <a:cubicBezTo>
                    <a:pt x="170688" y="133045"/>
                    <a:pt x="163373" y="144018"/>
                    <a:pt x="158496" y="154991"/>
                  </a:cubicBezTo>
                  <a:close/>
                </a:path>
              </a:pathLst>
            </a:custGeom>
            <a:solidFill>
              <a:srgbClr val="FFEF00"/>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A5FC1B87-F266-3D82-40A6-5A2460861531}"/>
                </a:ext>
              </a:extLst>
            </p:cNvPr>
            <p:cNvSpPr/>
            <p:nvPr/>
          </p:nvSpPr>
          <p:spPr>
            <a:xfrm>
              <a:off x="5065184" y="1445666"/>
              <a:ext cx="245651" cy="196138"/>
            </a:xfrm>
            <a:custGeom>
              <a:avLst/>
              <a:gdLst>
                <a:gd name="connsiteX0" fmla="*/ 128608 w 245651"/>
                <a:gd name="connsiteY0" fmla="*/ 196139 h 196138"/>
                <a:gd name="connsiteX1" fmla="*/ 245651 w 245651"/>
                <a:gd name="connsiteY1" fmla="*/ 124816 h 196138"/>
                <a:gd name="connsiteX2" fmla="*/ 128608 w 245651"/>
                <a:gd name="connsiteY2" fmla="*/ 28804 h 196138"/>
                <a:gd name="connsiteX3" fmla="*/ 21318 w 245651"/>
                <a:gd name="connsiteY3" fmla="*/ 0 h 196138"/>
                <a:gd name="connsiteX4" fmla="*/ 77401 w 245651"/>
                <a:gd name="connsiteY4" fmla="*/ 168707 h 196138"/>
                <a:gd name="connsiteX5" fmla="*/ 128608 w 245651"/>
                <a:gd name="connsiteY5" fmla="*/ 196139 h 19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651" h="196138">
                  <a:moveTo>
                    <a:pt x="128608" y="196139"/>
                  </a:moveTo>
                  <a:cubicBezTo>
                    <a:pt x="162745" y="170078"/>
                    <a:pt x="201760" y="146761"/>
                    <a:pt x="245651" y="124816"/>
                  </a:cubicBezTo>
                  <a:cubicBezTo>
                    <a:pt x="192006" y="101498"/>
                    <a:pt x="152992" y="68580"/>
                    <a:pt x="128608" y="28804"/>
                  </a:cubicBezTo>
                  <a:cubicBezTo>
                    <a:pt x="89593" y="21946"/>
                    <a:pt x="55456" y="12344"/>
                    <a:pt x="21318" y="0"/>
                  </a:cubicBezTo>
                  <a:cubicBezTo>
                    <a:pt x="-17696" y="57607"/>
                    <a:pt x="-5504" y="116586"/>
                    <a:pt x="77401" y="168707"/>
                  </a:cubicBezTo>
                  <a:cubicBezTo>
                    <a:pt x="92032" y="178308"/>
                    <a:pt x="109101" y="187909"/>
                    <a:pt x="128608" y="196139"/>
                  </a:cubicBezTo>
                  <a:close/>
                </a:path>
              </a:pathLst>
            </a:custGeom>
            <a:solidFill>
              <a:srgbClr val="FFEF00"/>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899BE3DF-B99F-3C8A-05BE-48E229EDE9E1}"/>
                </a:ext>
              </a:extLst>
            </p:cNvPr>
            <p:cNvSpPr/>
            <p:nvPr/>
          </p:nvSpPr>
          <p:spPr>
            <a:xfrm>
              <a:off x="8689959" y="681685"/>
              <a:ext cx="176063" cy="135788"/>
            </a:xfrm>
            <a:custGeom>
              <a:avLst/>
              <a:gdLst>
                <a:gd name="connsiteX0" fmla="*/ 176063 w 176063"/>
                <a:gd name="connsiteY0" fmla="*/ 120701 h 135788"/>
                <a:gd name="connsiteX1" fmla="*/ 127295 w 176063"/>
                <a:gd name="connsiteY1" fmla="*/ 0 h 135788"/>
                <a:gd name="connsiteX2" fmla="*/ 498 w 176063"/>
                <a:gd name="connsiteY2" fmla="*/ 10973 h 135788"/>
                <a:gd name="connsiteX3" fmla="*/ 61458 w 176063"/>
                <a:gd name="connsiteY3" fmla="*/ 135788 h 135788"/>
                <a:gd name="connsiteX4" fmla="*/ 176063 w 176063"/>
                <a:gd name="connsiteY4" fmla="*/ 120701 h 135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063" h="135788">
                  <a:moveTo>
                    <a:pt x="176063" y="120701"/>
                  </a:moveTo>
                  <a:cubicBezTo>
                    <a:pt x="149241" y="82296"/>
                    <a:pt x="132172" y="41148"/>
                    <a:pt x="127295" y="0"/>
                  </a:cubicBezTo>
                  <a:cubicBezTo>
                    <a:pt x="85842" y="4115"/>
                    <a:pt x="44390" y="8230"/>
                    <a:pt x="498" y="10973"/>
                  </a:cubicBezTo>
                  <a:cubicBezTo>
                    <a:pt x="-4378" y="52121"/>
                    <a:pt x="27321" y="100127"/>
                    <a:pt x="61458" y="135788"/>
                  </a:cubicBezTo>
                  <a:cubicBezTo>
                    <a:pt x="100473" y="130302"/>
                    <a:pt x="139487" y="124816"/>
                    <a:pt x="176063" y="120701"/>
                  </a:cubicBezTo>
                  <a:close/>
                </a:path>
              </a:pathLst>
            </a:custGeom>
            <a:solidFill>
              <a:srgbClr val="FFEF00"/>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6F8DCB91-34CF-BBCC-627D-85F5DEAF25FD}"/>
                </a:ext>
              </a:extLst>
            </p:cNvPr>
            <p:cNvSpPr/>
            <p:nvPr/>
          </p:nvSpPr>
          <p:spPr>
            <a:xfrm>
              <a:off x="6986016" y="1299207"/>
              <a:ext cx="358445" cy="193093"/>
            </a:xfrm>
            <a:custGeom>
              <a:avLst/>
              <a:gdLst>
                <a:gd name="connsiteX0" fmla="*/ 358445 w 358445"/>
                <a:gd name="connsiteY0" fmla="*/ 97082 h 193093"/>
                <a:gd name="connsiteX1" fmla="*/ 292608 w 358445"/>
                <a:gd name="connsiteY1" fmla="*/ 193094 h 193093"/>
                <a:gd name="connsiteX2" fmla="*/ 270663 w 358445"/>
                <a:gd name="connsiteY2" fmla="*/ 184864 h 193093"/>
                <a:gd name="connsiteX3" fmla="*/ 56083 w 358445"/>
                <a:gd name="connsiteY3" fmla="*/ 79251 h 193093"/>
                <a:gd name="connsiteX4" fmla="*/ 0 w 358445"/>
                <a:gd name="connsiteY4" fmla="*/ 23015 h 193093"/>
                <a:gd name="connsiteX5" fmla="*/ 82905 w 358445"/>
                <a:gd name="connsiteY5" fmla="*/ 1070 h 193093"/>
                <a:gd name="connsiteX6" fmla="*/ 243840 w 358445"/>
                <a:gd name="connsiteY6" fmla="*/ 31245 h 193093"/>
                <a:gd name="connsiteX7" fmla="*/ 358445 w 358445"/>
                <a:gd name="connsiteY7" fmla="*/ 97082 h 193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445" h="193093">
                  <a:moveTo>
                    <a:pt x="358445" y="97082"/>
                  </a:moveTo>
                  <a:cubicBezTo>
                    <a:pt x="351129" y="130000"/>
                    <a:pt x="324307" y="162918"/>
                    <a:pt x="292608" y="193094"/>
                  </a:cubicBezTo>
                  <a:cubicBezTo>
                    <a:pt x="285293" y="190350"/>
                    <a:pt x="277977" y="187607"/>
                    <a:pt x="270663" y="184864"/>
                  </a:cubicBezTo>
                  <a:cubicBezTo>
                    <a:pt x="192633" y="154689"/>
                    <a:pt x="153619" y="81994"/>
                    <a:pt x="56083" y="79251"/>
                  </a:cubicBezTo>
                  <a:cubicBezTo>
                    <a:pt x="41453" y="60048"/>
                    <a:pt x="24384" y="40846"/>
                    <a:pt x="0" y="23015"/>
                  </a:cubicBezTo>
                  <a:cubicBezTo>
                    <a:pt x="24384" y="12042"/>
                    <a:pt x="48768" y="3813"/>
                    <a:pt x="82905" y="1070"/>
                  </a:cubicBezTo>
                  <a:cubicBezTo>
                    <a:pt x="138989" y="-4417"/>
                    <a:pt x="199949" y="12042"/>
                    <a:pt x="243840" y="31245"/>
                  </a:cubicBezTo>
                  <a:cubicBezTo>
                    <a:pt x="285293" y="49076"/>
                    <a:pt x="316992" y="76508"/>
                    <a:pt x="358445" y="97082"/>
                  </a:cubicBezTo>
                  <a:close/>
                </a:path>
              </a:pathLst>
            </a:custGeom>
            <a:solidFill>
              <a:srgbClr val="9AFFED"/>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F5AFC5D9-B80B-ADD3-4CDF-73D2776D468E}"/>
                </a:ext>
              </a:extLst>
            </p:cNvPr>
            <p:cNvSpPr/>
            <p:nvPr/>
          </p:nvSpPr>
          <p:spPr>
            <a:xfrm>
              <a:off x="10331501" y="1995678"/>
              <a:ext cx="246277" cy="154990"/>
            </a:xfrm>
            <a:custGeom>
              <a:avLst/>
              <a:gdLst>
                <a:gd name="connsiteX0" fmla="*/ 87782 w 246277"/>
                <a:gd name="connsiteY0" fmla="*/ 154991 h 154990"/>
                <a:gd name="connsiteX1" fmla="*/ 246278 w 246277"/>
                <a:gd name="connsiteY1" fmla="*/ 97384 h 154990"/>
                <a:gd name="connsiteX2" fmla="*/ 212140 w 246277"/>
                <a:gd name="connsiteY2" fmla="*/ 53492 h 154990"/>
                <a:gd name="connsiteX3" fmla="*/ 112166 w 246277"/>
                <a:gd name="connsiteY3" fmla="*/ 0 h 154990"/>
                <a:gd name="connsiteX4" fmla="*/ 0 w 246277"/>
                <a:gd name="connsiteY4" fmla="*/ 64465 h 154990"/>
                <a:gd name="connsiteX5" fmla="*/ 70713 w 246277"/>
                <a:gd name="connsiteY5" fmla="*/ 120701 h 154990"/>
                <a:gd name="connsiteX6" fmla="*/ 87782 w 246277"/>
                <a:gd name="connsiteY6" fmla="*/ 154991 h 1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277" h="154990">
                  <a:moveTo>
                    <a:pt x="87782" y="154991"/>
                  </a:moveTo>
                  <a:cubicBezTo>
                    <a:pt x="138988" y="134417"/>
                    <a:pt x="195072" y="117958"/>
                    <a:pt x="246278" y="97384"/>
                  </a:cubicBezTo>
                  <a:cubicBezTo>
                    <a:pt x="236524" y="82296"/>
                    <a:pt x="226771" y="68580"/>
                    <a:pt x="212140" y="53492"/>
                  </a:cubicBezTo>
                  <a:cubicBezTo>
                    <a:pt x="195072" y="35662"/>
                    <a:pt x="153619" y="13716"/>
                    <a:pt x="112166" y="0"/>
                  </a:cubicBezTo>
                  <a:cubicBezTo>
                    <a:pt x="70713" y="20574"/>
                    <a:pt x="36576" y="42520"/>
                    <a:pt x="0" y="64465"/>
                  </a:cubicBezTo>
                  <a:cubicBezTo>
                    <a:pt x="24384" y="82296"/>
                    <a:pt x="56083" y="98755"/>
                    <a:pt x="70713" y="120701"/>
                  </a:cubicBezTo>
                  <a:cubicBezTo>
                    <a:pt x="78028" y="133045"/>
                    <a:pt x="82905" y="144018"/>
                    <a:pt x="87782" y="154991"/>
                  </a:cubicBezTo>
                  <a:close/>
                </a:path>
              </a:pathLst>
            </a:custGeom>
            <a:solidFill>
              <a:srgbClr val="9AFFED"/>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ADCC55FA-0544-A08D-F316-243D41301351}"/>
                </a:ext>
              </a:extLst>
            </p:cNvPr>
            <p:cNvSpPr/>
            <p:nvPr/>
          </p:nvSpPr>
          <p:spPr>
            <a:xfrm>
              <a:off x="9419538" y="588074"/>
              <a:ext cx="238014" cy="206082"/>
            </a:xfrm>
            <a:custGeom>
              <a:avLst/>
              <a:gdLst>
                <a:gd name="connsiteX0" fmla="*/ 124359 w 238014"/>
                <a:gd name="connsiteY0" fmla="*/ 206082 h 206082"/>
                <a:gd name="connsiteX1" fmla="*/ 0 w 238014"/>
                <a:gd name="connsiteY1" fmla="*/ 116928 h 206082"/>
                <a:gd name="connsiteX2" fmla="*/ 26823 w 238014"/>
                <a:gd name="connsiteY2" fmla="*/ 100469 h 206082"/>
                <a:gd name="connsiteX3" fmla="*/ 53645 w 238014"/>
                <a:gd name="connsiteY3" fmla="*/ 5829 h 206082"/>
                <a:gd name="connsiteX4" fmla="*/ 207264 w 238014"/>
                <a:gd name="connsiteY4" fmla="*/ 1714 h 206082"/>
                <a:gd name="connsiteX5" fmla="*/ 160935 w 238014"/>
                <a:gd name="connsiteY5" fmla="*/ 185508 h 206082"/>
                <a:gd name="connsiteX6" fmla="*/ 124359 w 238014"/>
                <a:gd name="connsiteY6" fmla="*/ 206082 h 206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014" h="206082">
                  <a:moveTo>
                    <a:pt x="124359" y="206082"/>
                  </a:moveTo>
                  <a:cubicBezTo>
                    <a:pt x="87783" y="174535"/>
                    <a:pt x="43892" y="144360"/>
                    <a:pt x="0" y="116928"/>
                  </a:cubicBezTo>
                  <a:cubicBezTo>
                    <a:pt x="9754" y="112813"/>
                    <a:pt x="19508" y="107327"/>
                    <a:pt x="26823" y="100469"/>
                  </a:cubicBezTo>
                  <a:cubicBezTo>
                    <a:pt x="58522" y="73037"/>
                    <a:pt x="58522" y="38747"/>
                    <a:pt x="53645" y="5829"/>
                  </a:cubicBezTo>
                  <a:cubicBezTo>
                    <a:pt x="102413" y="-1029"/>
                    <a:pt x="156058" y="-1029"/>
                    <a:pt x="207264" y="1714"/>
                  </a:cubicBezTo>
                  <a:cubicBezTo>
                    <a:pt x="256032" y="63436"/>
                    <a:pt x="251156" y="129273"/>
                    <a:pt x="160935" y="185508"/>
                  </a:cubicBezTo>
                  <a:cubicBezTo>
                    <a:pt x="151181" y="192366"/>
                    <a:pt x="138989" y="199224"/>
                    <a:pt x="124359" y="206082"/>
                  </a:cubicBezTo>
                  <a:close/>
                </a:path>
              </a:pathLst>
            </a:custGeom>
            <a:solidFill>
              <a:srgbClr val="9AFFED"/>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C8F6D46E-4693-16D9-9248-A03894B1540F}"/>
                </a:ext>
              </a:extLst>
            </p:cNvPr>
            <p:cNvSpPr/>
            <p:nvPr/>
          </p:nvSpPr>
          <p:spPr>
            <a:xfrm>
              <a:off x="1033881" y="1903780"/>
              <a:ext cx="232087" cy="160477"/>
            </a:xfrm>
            <a:custGeom>
              <a:avLst/>
              <a:gdLst>
                <a:gd name="connsiteX0" fmla="*/ 65837 w 232087"/>
                <a:gd name="connsiteY0" fmla="*/ 0 h 160477"/>
                <a:gd name="connsiteX1" fmla="*/ 231648 w 232087"/>
                <a:gd name="connsiteY1" fmla="*/ 16459 h 160477"/>
                <a:gd name="connsiteX2" fmla="*/ 165811 w 232087"/>
                <a:gd name="connsiteY2" fmla="*/ 145389 h 160477"/>
                <a:gd name="connsiteX3" fmla="*/ 148742 w 232087"/>
                <a:gd name="connsiteY3" fmla="*/ 160477 h 160477"/>
                <a:gd name="connsiteX4" fmla="*/ 0 w 232087"/>
                <a:gd name="connsiteY4" fmla="*/ 137160 h 160477"/>
                <a:gd name="connsiteX5" fmla="*/ 65837 w 232087"/>
                <a:gd name="connsiteY5" fmla="*/ 0 h 160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087" h="160477">
                  <a:moveTo>
                    <a:pt x="65837" y="0"/>
                  </a:moveTo>
                  <a:cubicBezTo>
                    <a:pt x="121920" y="5486"/>
                    <a:pt x="175565" y="12344"/>
                    <a:pt x="231648" y="16459"/>
                  </a:cubicBezTo>
                  <a:cubicBezTo>
                    <a:pt x="236525" y="58979"/>
                    <a:pt x="199949" y="109728"/>
                    <a:pt x="165811" y="145389"/>
                  </a:cubicBezTo>
                  <a:cubicBezTo>
                    <a:pt x="160934" y="150876"/>
                    <a:pt x="156058" y="156362"/>
                    <a:pt x="148742" y="160477"/>
                  </a:cubicBezTo>
                  <a:cubicBezTo>
                    <a:pt x="102413" y="149504"/>
                    <a:pt x="51206" y="142646"/>
                    <a:pt x="0" y="137160"/>
                  </a:cubicBezTo>
                  <a:cubicBezTo>
                    <a:pt x="29261" y="93269"/>
                    <a:pt x="51206" y="46634"/>
                    <a:pt x="65837" y="0"/>
                  </a:cubicBezTo>
                  <a:close/>
                </a:path>
              </a:pathLst>
            </a:custGeom>
            <a:solidFill>
              <a:srgbClr val="9AFFED"/>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B8979F74-58C5-FFE4-BF69-955A9D338F91}"/>
                </a:ext>
              </a:extLst>
            </p:cNvPr>
            <p:cNvSpPr/>
            <p:nvPr/>
          </p:nvSpPr>
          <p:spPr>
            <a:xfrm>
              <a:off x="5003596" y="560984"/>
              <a:ext cx="373412" cy="141274"/>
            </a:xfrm>
            <a:custGeom>
              <a:avLst/>
              <a:gdLst>
                <a:gd name="connsiteX0" fmla="*/ 99975 w 373412"/>
                <a:gd name="connsiteY0" fmla="*/ 141275 h 141274"/>
                <a:gd name="connsiteX1" fmla="*/ 0 w 373412"/>
                <a:gd name="connsiteY1" fmla="*/ 56236 h 141274"/>
                <a:gd name="connsiteX2" fmla="*/ 256032 w 373412"/>
                <a:gd name="connsiteY2" fmla="*/ 1372 h 141274"/>
                <a:gd name="connsiteX3" fmla="*/ 368199 w 373412"/>
                <a:gd name="connsiteY3" fmla="*/ 0 h 141274"/>
                <a:gd name="connsiteX4" fmla="*/ 365760 w 373412"/>
                <a:gd name="connsiteY4" fmla="*/ 50749 h 141274"/>
                <a:gd name="connsiteX5" fmla="*/ 243840 w 373412"/>
                <a:gd name="connsiteY5" fmla="*/ 116586 h 141274"/>
                <a:gd name="connsiteX6" fmla="*/ 99975 w 373412"/>
                <a:gd name="connsiteY6" fmla="*/ 141275 h 141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412" h="141274">
                  <a:moveTo>
                    <a:pt x="99975" y="141275"/>
                  </a:moveTo>
                  <a:cubicBezTo>
                    <a:pt x="68275" y="111100"/>
                    <a:pt x="31699" y="80924"/>
                    <a:pt x="0" y="56236"/>
                  </a:cubicBezTo>
                  <a:cubicBezTo>
                    <a:pt x="82906" y="35662"/>
                    <a:pt x="209703" y="46634"/>
                    <a:pt x="256032" y="1372"/>
                  </a:cubicBezTo>
                  <a:cubicBezTo>
                    <a:pt x="295047" y="2743"/>
                    <a:pt x="331623" y="2743"/>
                    <a:pt x="368199" y="0"/>
                  </a:cubicBezTo>
                  <a:cubicBezTo>
                    <a:pt x="375514" y="16459"/>
                    <a:pt x="375514" y="32918"/>
                    <a:pt x="365760" y="50749"/>
                  </a:cubicBezTo>
                  <a:cubicBezTo>
                    <a:pt x="348691" y="82296"/>
                    <a:pt x="295047" y="102870"/>
                    <a:pt x="243840" y="116586"/>
                  </a:cubicBezTo>
                  <a:cubicBezTo>
                    <a:pt x="197511" y="128930"/>
                    <a:pt x="146304" y="131674"/>
                    <a:pt x="99975" y="141275"/>
                  </a:cubicBezTo>
                  <a:close/>
                </a:path>
              </a:pathLst>
            </a:custGeom>
            <a:solidFill>
              <a:srgbClr val="9AFFED"/>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A90B1EBC-4FA3-F719-3AE9-1176F08E2C3B}"/>
                </a:ext>
              </a:extLst>
            </p:cNvPr>
            <p:cNvSpPr/>
            <p:nvPr/>
          </p:nvSpPr>
          <p:spPr>
            <a:xfrm>
              <a:off x="7837017" y="6188659"/>
              <a:ext cx="246278" cy="154990"/>
            </a:xfrm>
            <a:custGeom>
              <a:avLst/>
              <a:gdLst>
                <a:gd name="connsiteX0" fmla="*/ 87783 w 246278"/>
                <a:gd name="connsiteY0" fmla="*/ 154991 h 154990"/>
                <a:gd name="connsiteX1" fmla="*/ 246279 w 246278"/>
                <a:gd name="connsiteY1" fmla="*/ 97383 h 154990"/>
                <a:gd name="connsiteX2" fmla="*/ 212141 w 246278"/>
                <a:gd name="connsiteY2" fmla="*/ 53492 h 154990"/>
                <a:gd name="connsiteX3" fmla="*/ 112167 w 246278"/>
                <a:gd name="connsiteY3" fmla="*/ 0 h 154990"/>
                <a:gd name="connsiteX4" fmla="*/ 0 w 246278"/>
                <a:gd name="connsiteY4" fmla="*/ 64465 h 154990"/>
                <a:gd name="connsiteX5" fmla="*/ 70713 w 246278"/>
                <a:gd name="connsiteY5" fmla="*/ 120701 h 154990"/>
                <a:gd name="connsiteX6" fmla="*/ 87783 w 246278"/>
                <a:gd name="connsiteY6" fmla="*/ 154991 h 1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278" h="154990">
                  <a:moveTo>
                    <a:pt x="87783" y="154991"/>
                  </a:moveTo>
                  <a:cubicBezTo>
                    <a:pt x="138989" y="134417"/>
                    <a:pt x="195072" y="117957"/>
                    <a:pt x="246279" y="97383"/>
                  </a:cubicBezTo>
                  <a:cubicBezTo>
                    <a:pt x="236525" y="82296"/>
                    <a:pt x="226772" y="68580"/>
                    <a:pt x="212141" y="53492"/>
                  </a:cubicBezTo>
                  <a:cubicBezTo>
                    <a:pt x="195072" y="35661"/>
                    <a:pt x="153620" y="13716"/>
                    <a:pt x="112167" y="0"/>
                  </a:cubicBezTo>
                  <a:cubicBezTo>
                    <a:pt x="70713" y="20574"/>
                    <a:pt x="36576" y="42519"/>
                    <a:pt x="0" y="64465"/>
                  </a:cubicBezTo>
                  <a:cubicBezTo>
                    <a:pt x="24384" y="82296"/>
                    <a:pt x="56084" y="98755"/>
                    <a:pt x="70713" y="120701"/>
                  </a:cubicBezTo>
                  <a:cubicBezTo>
                    <a:pt x="75591" y="133045"/>
                    <a:pt x="80468" y="144018"/>
                    <a:pt x="87783" y="154991"/>
                  </a:cubicBezTo>
                  <a:close/>
                </a:path>
              </a:pathLst>
            </a:custGeom>
            <a:solidFill>
              <a:srgbClr val="9AFFED"/>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CAC9012C-937D-1F1C-7228-2EC11420282F}"/>
                </a:ext>
              </a:extLst>
            </p:cNvPr>
            <p:cNvSpPr/>
            <p:nvPr/>
          </p:nvSpPr>
          <p:spPr>
            <a:xfrm>
              <a:off x="524256" y="5205222"/>
              <a:ext cx="245651" cy="196138"/>
            </a:xfrm>
            <a:custGeom>
              <a:avLst/>
              <a:gdLst>
                <a:gd name="connsiteX0" fmla="*/ 117043 w 245651"/>
                <a:gd name="connsiteY0" fmla="*/ 196139 h 196138"/>
                <a:gd name="connsiteX1" fmla="*/ 0 w 245651"/>
                <a:gd name="connsiteY1" fmla="*/ 124816 h 196138"/>
                <a:gd name="connsiteX2" fmla="*/ 117043 w 245651"/>
                <a:gd name="connsiteY2" fmla="*/ 28804 h 196138"/>
                <a:gd name="connsiteX3" fmla="*/ 224333 w 245651"/>
                <a:gd name="connsiteY3" fmla="*/ 0 h 196138"/>
                <a:gd name="connsiteX4" fmla="*/ 168250 w 245651"/>
                <a:gd name="connsiteY4" fmla="*/ 168707 h 196138"/>
                <a:gd name="connsiteX5" fmla="*/ 117043 w 245651"/>
                <a:gd name="connsiteY5" fmla="*/ 196139 h 19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651" h="196138">
                  <a:moveTo>
                    <a:pt x="117043" y="196139"/>
                  </a:moveTo>
                  <a:cubicBezTo>
                    <a:pt x="82906" y="170078"/>
                    <a:pt x="43891" y="146761"/>
                    <a:pt x="0" y="124816"/>
                  </a:cubicBezTo>
                  <a:cubicBezTo>
                    <a:pt x="53645" y="101498"/>
                    <a:pt x="92659" y="68580"/>
                    <a:pt x="117043" y="28804"/>
                  </a:cubicBezTo>
                  <a:cubicBezTo>
                    <a:pt x="156058" y="21946"/>
                    <a:pt x="190195" y="12344"/>
                    <a:pt x="224333" y="0"/>
                  </a:cubicBezTo>
                  <a:cubicBezTo>
                    <a:pt x="263347" y="57607"/>
                    <a:pt x="251155" y="116586"/>
                    <a:pt x="168250" y="168707"/>
                  </a:cubicBezTo>
                  <a:cubicBezTo>
                    <a:pt x="153619" y="179680"/>
                    <a:pt x="136550" y="187909"/>
                    <a:pt x="117043" y="196139"/>
                  </a:cubicBezTo>
                  <a:close/>
                </a:path>
              </a:pathLst>
            </a:custGeom>
            <a:solidFill>
              <a:srgbClr val="9AFFED"/>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4F3802EE-BD28-0B12-F23B-8FDF25147271}"/>
                </a:ext>
              </a:extLst>
            </p:cNvPr>
            <p:cNvSpPr/>
            <p:nvPr/>
          </p:nvSpPr>
          <p:spPr>
            <a:xfrm>
              <a:off x="3577132" y="1671980"/>
              <a:ext cx="176063" cy="135788"/>
            </a:xfrm>
            <a:custGeom>
              <a:avLst/>
              <a:gdLst>
                <a:gd name="connsiteX0" fmla="*/ 0 w 176063"/>
                <a:gd name="connsiteY0" fmla="*/ 120701 h 135788"/>
                <a:gd name="connsiteX1" fmla="*/ 48768 w 176063"/>
                <a:gd name="connsiteY1" fmla="*/ 0 h 135788"/>
                <a:gd name="connsiteX2" fmla="*/ 175565 w 176063"/>
                <a:gd name="connsiteY2" fmla="*/ 10973 h 135788"/>
                <a:gd name="connsiteX3" fmla="*/ 114605 w 176063"/>
                <a:gd name="connsiteY3" fmla="*/ 135788 h 135788"/>
                <a:gd name="connsiteX4" fmla="*/ 0 w 176063"/>
                <a:gd name="connsiteY4" fmla="*/ 120701 h 135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063" h="135788">
                  <a:moveTo>
                    <a:pt x="0" y="120701"/>
                  </a:moveTo>
                  <a:cubicBezTo>
                    <a:pt x="26823" y="82296"/>
                    <a:pt x="43891" y="41148"/>
                    <a:pt x="48768" y="0"/>
                  </a:cubicBezTo>
                  <a:cubicBezTo>
                    <a:pt x="90221" y="4115"/>
                    <a:pt x="131674" y="8230"/>
                    <a:pt x="175565" y="10973"/>
                  </a:cubicBezTo>
                  <a:cubicBezTo>
                    <a:pt x="180442" y="52121"/>
                    <a:pt x="148743" y="100127"/>
                    <a:pt x="114605" y="135788"/>
                  </a:cubicBezTo>
                  <a:cubicBezTo>
                    <a:pt x="75591" y="130302"/>
                    <a:pt x="39015" y="124816"/>
                    <a:pt x="0" y="120701"/>
                  </a:cubicBezTo>
                  <a:close/>
                </a:path>
              </a:pathLst>
            </a:custGeom>
            <a:solidFill>
              <a:srgbClr val="9AFFED"/>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41751BF6-F903-86B1-5D15-99DE083A6203}"/>
                </a:ext>
              </a:extLst>
            </p:cNvPr>
            <p:cNvSpPr/>
            <p:nvPr/>
          </p:nvSpPr>
          <p:spPr>
            <a:xfrm>
              <a:off x="336499" y="3731054"/>
              <a:ext cx="358444" cy="193093"/>
            </a:xfrm>
            <a:custGeom>
              <a:avLst/>
              <a:gdLst>
                <a:gd name="connsiteX0" fmla="*/ 358445 w 358444"/>
                <a:gd name="connsiteY0" fmla="*/ 97082 h 193093"/>
                <a:gd name="connsiteX1" fmla="*/ 292608 w 358444"/>
                <a:gd name="connsiteY1" fmla="*/ 193094 h 193093"/>
                <a:gd name="connsiteX2" fmla="*/ 270662 w 358444"/>
                <a:gd name="connsiteY2" fmla="*/ 184864 h 193093"/>
                <a:gd name="connsiteX3" fmla="*/ 56083 w 358444"/>
                <a:gd name="connsiteY3" fmla="*/ 79251 h 193093"/>
                <a:gd name="connsiteX4" fmla="*/ 0 w 358444"/>
                <a:gd name="connsiteY4" fmla="*/ 23015 h 193093"/>
                <a:gd name="connsiteX5" fmla="*/ 82906 w 358444"/>
                <a:gd name="connsiteY5" fmla="*/ 1070 h 193093"/>
                <a:gd name="connsiteX6" fmla="*/ 243840 w 358444"/>
                <a:gd name="connsiteY6" fmla="*/ 31245 h 193093"/>
                <a:gd name="connsiteX7" fmla="*/ 358445 w 358444"/>
                <a:gd name="connsiteY7" fmla="*/ 97082 h 193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444" h="193093">
                  <a:moveTo>
                    <a:pt x="358445" y="97082"/>
                  </a:moveTo>
                  <a:cubicBezTo>
                    <a:pt x="351130" y="130000"/>
                    <a:pt x="324307" y="162918"/>
                    <a:pt x="292608" y="193094"/>
                  </a:cubicBezTo>
                  <a:cubicBezTo>
                    <a:pt x="285293" y="190350"/>
                    <a:pt x="277978" y="187607"/>
                    <a:pt x="270662" y="184864"/>
                  </a:cubicBezTo>
                  <a:cubicBezTo>
                    <a:pt x="192634" y="154689"/>
                    <a:pt x="153619" y="81994"/>
                    <a:pt x="56083" y="79251"/>
                  </a:cubicBezTo>
                  <a:cubicBezTo>
                    <a:pt x="41453" y="60048"/>
                    <a:pt x="24384" y="40846"/>
                    <a:pt x="0" y="23015"/>
                  </a:cubicBezTo>
                  <a:cubicBezTo>
                    <a:pt x="24384" y="12042"/>
                    <a:pt x="48768" y="3813"/>
                    <a:pt x="82906" y="1070"/>
                  </a:cubicBezTo>
                  <a:cubicBezTo>
                    <a:pt x="138989" y="-4417"/>
                    <a:pt x="199949" y="12042"/>
                    <a:pt x="243840" y="31245"/>
                  </a:cubicBezTo>
                  <a:cubicBezTo>
                    <a:pt x="287731" y="50447"/>
                    <a:pt x="316992" y="77879"/>
                    <a:pt x="358445" y="97082"/>
                  </a:cubicBezTo>
                  <a:close/>
                </a:path>
              </a:pathLst>
            </a:custGeom>
            <a:solidFill>
              <a:srgbClr val="FF37C7"/>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FBD4E5DB-4B8D-9C20-3F5D-092009BAA3A9}"/>
                </a:ext>
              </a:extLst>
            </p:cNvPr>
            <p:cNvSpPr/>
            <p:nvPr/>
          </p:nvSpPr>
          <p:spPr>
            <a:xfrm>
              <a:off x="11516562" y="5683910"/>
              <a:ext cx="246278" cy="154991"/>
            </a:xfrm>
            <a:custGeom>
              <a:avLst/>
              <a:gdLst>
                <a:gd name="connsiteX0" fmla="*/ 87783 w 246278"/>
                <a:gd name="connsiteY0" fmla="*/ 154991 h 154991"/>
                <a:gd name="connsiteX1" fmla="*/ 246279 w 246278"/>
                <a:gd name="connsiteY1" fmla="*/ 97384 h 154991"/>
                <a:gd name="connsiteX2" fmla="*/ 212141 w 246278"/>
                <a:gd name="connsiteY2" fmla="*/ 53492 h 154991"/>
                <a:gd name="connsiteX3" fmla="*/ 112167 w 246278"/>
                <a:gd name="connsiteY3" fmla="*/ 0 h 154991"/>
                <a:gd name="connsiteX4" fmla="*/ 0 w 246278"/>
                <a:gd name="connsiteY4" fmla="*/ 64465 h 154991"/>
                <a:gd name="connsiteX5" fmla="*/ 70714 w 246278"/>
                <a:gd name="connsiteY5" fmla="*/ 120701 h 154991"/>
                <a:gd name="connsiteX6" fmla="*/ 87783 w 246278"/>
                <a:gd name="connsiteY6" fmla="*/ 154991 h 154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278" h="154991">
                  <a:moveTo>
                    <a:pt x="87783" y="154991"/>
                  </a:moveTo>
                  <a:cubicBezTo>
                    <a:pt x="138989" y="134417"/>
                    <a:pt x="195072" y="117958"/>
                    <a:pt x="246279" y="97384"/>
                  </a:cubicBezTo>
                  <a:cubicBezTo>
                    <a:pt x="236525" y="82296"/>
                    <a:pt x="226772" y="68580"/>
                    <a:pt x="212141" y="53492"/>
                  </a:cubicBezTo>
                  <a:cubicBezTo>
                    <a:pt x="195072" y="35662"/>
                    <a:pt x="153620" y="13716"/>
                    <a:pt x="112167" y="0"/>
                  </a:cubicBezTo>
                  <a:cubicBezTo>
                    <a:pt x="70714" y="20574"/>
                    <a:pt x="36576" y="42520"/>
                    <a:pt x="0" y="64465"/>
                  </a:cubicBezTo>
                  <a:cubicBezTo>
                    <a:pt x="24384" y="82296"/>
                    <a:pt x="56084" y="98755"/>
                    <a:pt x="70714" y="120701"/>
                  </a:cubicBezTo>
                  <a:cubicBezTo>
                    <a:pt x="78029" y="133045"/>
                    <a:pt x="82906" y="144018"/>
                    <a:pt x="87783" y="154991"/>
                  </a:cubicBezTo>
                  <a:close/>
                </a:path>
              </a:pathLst>
            </a:custGeom>
            <a:solidFill>
              <a:srgbClr val="FF37C7"/>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BDC58718-1B63-F858-291A-7EE834506228}"/>
                </a:ext>
              </a:extLst>
            </p:cNvPr>
            <p:cNvSpPr/>
            <p:nvPr/>
          </p:nvSpPr>
          <p:spPr>
            <a:xfrm>
              <a:off x="1741017" y="503377"/>
              <a:ext cx="331622" cy="161982"/>
            </a:xfrm>
            <a:custGeom>
              <a:avLst/>
              <a:gdLst>
                <a:gd name="connsiteX0" fmla="*/ 0 w 331622"/>
                <a:gd name="connsiteY0" fmla="*/ 159106 h 161982"/>
                <a:gd name="connsiteX1" fmla="*/ 41453 w 331622"/>
                <a:gd name="connsiteY1" fmla="*/ 48006 h 161982"/>
                <a:gd name="connsiteX2" fmla="*/ 80467 w 331622"/>
                <a:gd name="connsiteY2" fmla="*/ 49378 h 161982"/>
                <a:gd name="connsiteX3" fmla="*/ 226771 w 331622"/>
                <a:gd name="connsiteY3" fmla="*/ 0 h 161982"/>
                <a:gd name="connsiteX4" fmla="*/ 331622 w 331622"/>
                <a:gd name="connsiteY4" fmla="*/ 63094 h 161982"/>
                <a:gd name="connsiteX5" fmla="*/ 51206 w 331622"/>
                <a:gd name="connsiteY5" fmla="*/ 161849 h 161982"/>
                <a:gd name="connsiteX6" fmla="*/ 0 w 331622"/>
                <a:gd name="connsiteY6" fmla="*/ 159106 h 161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1622" h="161982">
                  <a:moveTo>
                    <a:pt x="0" y="159106"/>
                  </a:moveTo>
                  <a:cubicBezTo>
                    <a:pt x="19507" y="123444"/>
                    <a:pt x="31699" y="85039"/>
                    <a:pt x="41453" y="48006"/>
                  </a:cubicBezTo>
                  <a:cubicBezTo>
                    <a:pt x="53645" y="49378"/>
                    <a:pt x="68275" y="50749"/>
                    <a:pt x="80467" y="49378"/>
                  </a:cubicBezTo>
                  <a:cubicBezTo>
                    <a:pt x="138989" y="45263"/>
                    <a:pt x="185318" y="23317"/>
                    <a:pt x="226771" y="0"/>
                  </a:cubicBezTo>
                  <a:cubicBezTo>
                    <a:pt x="268224" y="16459"/>
                    <a:pt x="302362" y="39776"/>
                    <a:pt x="331622" y="63094"/>
                  </a:cubicBezTo>
                  <a:cubicBezTo>
                    <a:pt x="277978" y="124816"/>
                    <a:pt x="187757" y="164592"/>
                    <a:pt x="51206" y="161849"/>
                  </a:cubicBezTo>
                  <a:cubicBezTo>
                    <a:pt x="36576" y="161849"/>
                    <a:pt x="17069" y="161849"/>
                    <a:pt x="0" y="159106"/>
                  </a:cubicBezTo>
                  <a:close/>
                </a:path>
              </a:pathLst>
            </a:custGeom>
            <a:solidFill>
              <a:srgbClr val="FF37C7"/>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790AB7D4-4D63-6859-DA7F-D623E5466918}"/>
                </a:ext>
              </a:extLst>
            </p:cNvPr>
            <p:cNvSpPr/>
            <p:nvPr/>
          </p:nvSpPr>
          <p:spPr>
            <a:xfrm>
              <a:off x="853440" y="6228435"/>
              <a:ext cx="232087" cy="160476"/>
            </a:xfrm>
            <a:custGeom>
              <a:avLst/>
              <a:gdLst>
                <a:gd name="connsiteX0" fmla="*/ 65837 w 232087"/>
                <a:gd name="connsiteY0" fmla="*/ 0 h 160476"/>
                <a:gd name="connsiteX1" fmla="*/ 231648 w 232087"/>
                <a:gd name="connsiteY1" fmla="*/ 16459 h 160476"/>
                <a:gd name="connsiteX2" fmla="*/ 165811 w 232087"/>
                <a:gd name="connsiteY2" fmla="*/ 145390 h 160476"/>
                <a:gd name="connsiteX3" fmla="*/ 148742 w 232087"/>
                <a:gd name="connsiteY3" fmla="*/ 160477 h 160476"/>
                <a:gd name="connsiteX4" fmla="*/ 0 w 232087"/>
                <a:gd name="connsiteY4" fmla="*/ 137160 h 160476"/>
                <a:gd name="connsiteX5" fmla="*/ 65837 w 232087"/>
                <a:gd name="connsiteY5" fmla="*/ 0 h 160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087" h="160476">
                  <a:moveTo>
                    <a:pt x="65837" y="0"/>
                  </a:moveTo>
                  <a:cubicBezTo>
                    <a:pt x="121920" y="5486"/>
                    <a:pt x="175565" y="12344"/>
                    <a:pt x="231648" y="16459"/>
                  </a:cubicBezTo>
                  <a:cubicBezTo>
                    <a:pt x="236525" y="58979"/>
                    <a:pt x="199949" y="109728"/>
                    <a:pt x="165811" y="145390"/>
                  </a:cubicBezTo>
                  <a:cubicBezTo>
                    <a:pt x="160934" y="150876"/>
                    <a:pt x="156058" y="156362"/>
                    <a:pt x="148742" y="160477"/>
                  </a:cubicBezTo>
                  <a:cubicBezTo>
                    <a:pt x="102413" y="149504"/>
                    <a:pt x="51206" y="142646"/>
                    <a:pt x="0" y="137160"/>
                  </a:cubicBezTo>
                  <a:cubicBezTo>
                    <a:pt x="31699" y="93269"/>
                    <a:pt x="53645" y="46634"/>
                    <a:pt x="65837" y="0"/>
                  </a:cubicBezTo>
                  <a:close/>
                </a:path>
              </a:pathLst>
            </a:custGeom>
            <a:solidFill>
              <a:srgbClr val="FF37C7"/>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48310B73-4ACD-3FEC-095A-2908E06A39B7}"/>
                </a:ext>
              </a:extLst>
            </p:cNvPr>
            <p:cNvSpPr/>
            <p:nvPr/>
          </p:nvSpPr>
          <p:spPr>
            <a:xfrm>
              <a:off x="7685837" y="1954530"/>
              <a:ext cx="373412" cy="141274"/>
            </a:xfrm>
            <a:custGeom>
              <a:avLst/>
              <a:gdLst>
                <a:gd name="connsiteX0" fmla="*/ 99974 w 373412"/>
                <a:gd name="connsiteY0" fmla="*/ 141275 h 141274"/>
                <a:gd name="connsiteX1" fmla="*/ 0 w 373412"/>
                <a:gd name="connsiteY1" fmla="*/ 56236 h 141274"/>
                <a:gd name="connsiteX2" fmla="*/ 256032 w 373412"/>
                <a:gd name="connsiteY2" fmla="*/ 1372 h 141274"/>
                <a:gd name="connsiteX3" fmla="*/ 368198 w 373412"/>
                <a:gd name="connsiteY3" fmla="*/ 0 h 141274"/>
                <a:gd name="connsiteX4" fmla="*/ 365760 w 373412"/>
                <a:gd name="connsiteY4" fmla="*/ 50749 h 141274"/>
                <a:gd name="connsiteX5" fmla="*/ 243840 w 373412"/>
                <a:gd name="connsiteY5" fmla="*/ 116586 h 141274"/>
                <a:gd name="connsiteX6" fmla="*/ 99974 w 373412"/>
                <a:gd name="connsiteY6" fmla="*/ 141275 h 141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412" h="141274">
                  <a:moveTo>
                    <a:pt x="99974" y="141275"/>
                  </a:moveTo>
                  <a:cubicBezTo>
                    <a:pt x="68275" y="111100"/>
                    <a:pt x="31699" y="80924"/>
                    <a:pt x="0" y="56236"/>
                  </a:cubicBezTo>
                  <a:cubicBezTo>
                    <a:pt x="82905" y="35662"/>
                    <a:pt x="209702" y="46634"/>
                    <a:pt x="256032" y="1372"/>
                  </a:cubicBezTo>
                  <a:cubicBezTo>
                    <a:pt x="295046" y="2743"/>
                    <a:pt x="331622" y="2743"/>
                    <a:pt x="368198" y="0"/>
                  </a:cubicBezTo>
                  <a:cubicBezTo>
                    <a:pt x="375513" y="16459"/>
                    <a:pt x="375513" y="32918"/>
                    <a:pt x="365760" y="50749"/>
                  </a:cubicBezTo>
                  <a:cubicBezTo>
                    <a:pt x="348691" y="82296"/>
                    <a:pt x="295046" y="102870"/>
                    <a:pt x="243840" y="116586"/>
                  </a:cubicBezTo>
                  <a:cubicBezTo>
                    <a:pt x="197510" y="128930"/>
                    <a:pt x="146304" y="131674"/>
                    <a:pt x="99974" y="141275"/>
                  </a:cubicBezTo>
                  <a:close/>
                </a:path>
              </a:pathLst>
            </a:custGeom>
            <a:solidFill>
              <a:srgbClr val="FF37C7"/>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16721FEF-E757-32A7-A743-013778D4A50F}"/>
                </a:ext>
              </a:extLst>
            </p:cNvPr>
            <p:cNvSpPr/>
            <p:nvPr/>
          </p:nvSpPr>
          <p:spPr>
            <a:xfrm>
              <a:off x="5774131" y="475945"/>
              <a:ext cx="246278" cy="154990"/>
            </a:xfrm>
            <a:custGeom>
              <a:avLst/>
              <a:gdLst>
                <a:gd name="connsiteX0" fmla="*/ 87782 w 246278"/>
                <a:gd name="connsiteY0" fmla="*/ 154991 h 154990"/>
                <a:gd name="connsiteX1" fmla="*/ 246278 w 246278"/>
                <a:gd name="connsiteY1" fmla="*/ 97384 h 154990"/>
                <a:gd name="connsiteX2" fmla="*/ 212141 w 246278"/>
                <a:gd name="connsiteY2" fmla="*/ 53492 h 154990"/>
                <a:gd name="connsiteX3" fmla="*/ 112166 w 246278"/>
                <a:gd name="connsiteY3" fmla="*/ 0 h 154990"/>
                <a:gd name="connsiteX4" fmla="*/ 0 w 246278"/>
                <a:gd name="connsiteY4" fmla="*/ 64465 h 154990"/>
                <a:gd name="connsiteX5" fmla="*/ 70713 w 246278"/>
                <a:gd name="connsiteY5" fmla="*/ 120701 h 154990"/>
                <a:gd name="connsiteX6" fmla="*/ 87782 w 246278"/>
                <a:gd name="connsiteY6" fmla="*/ 154991 h 1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278" h="154990">
                  <a:moveTo>
                    <a:pt x="87782" y="154991"/>
                  </a:moveTo>
                  <a:cubicBezTo>
                    <a:pt x="138989" y="134417"/>
                    <a:pt x="195072" y="117958"/>
                    <a:pt x="246278" y="97384"/>
                  </a:cubicBezTo>
                  <a:cubicBezTo>
                    <a:pt x="236525" y="82296"/>
                    <a:pt x="226771" y="68580"/>
                    <a:pt x="212141" y="53492"/>
                  </a:cubicBezTo>
                  <a:cubicBezTo>
                    <a:pt x="195072" y="35662"/>
                    <a:pt x="153619" y="13716"/>
                    <a:pt x="112166" y="0"/>
                  </a:cubicBezTo>
                  <a:cubicBezTo>
                    <a:pt x="70713" y="20574"/>
                    <a:pt x="36576" y="42520"/>
                    <a:pt x="0" y="64465"/>
                  </a:cubicBezTo>
                  <a:cubicBezTo>
                    <a:pt x="24384" y="82296"/>
                    <a:pt x="56083" y="98755"/>
                    <a:pt x="70713" y="120701"/>
                  </a:cubicBezTo>
                  <a:cubicBezTo>
                    <a:pt x="78029" y="133045"/>
                    <a:pt x="82905" y="144018"/>
                    <a:pt x="87782" y="154991"/>
                  </a:cubicBezTo>
                  <a:close/>
                </a:path>
              </a:pathLst>
            </a:custGeom>
            <a:solidFill>
              <a:srgbClr val="FF37C7"/>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7E47073A-694E-B9B0-913B-894669928DD6}"/>
                </a:ext>
              </a:extLst>
            </p:cNvPr>
            <p:cNvSpPr/>
            <p:nvPr/>
          </p:nvSpPr>
          <p:spPr>
            <a:xfrm>
              <a:off x="3672230" y="1153515"/>
              <a:ext cx="297484" cy="152247"/>
            </a:xfrm>
            <a:custGeom>
              <a:avLst/>
              <a:gdLst>
                <a:gd name="connsiteX0" fmla="*/ 51206 w 297484"/>
                <a:gd name="connsiteY0" fmla="*/ 152248 h 152247"/>
                <a:gd name="connsiteX1" fmla="*/ 0 w 297484"/>
                <a:gd name="connsiteY1" fmla="*/ 58979 h 152247"/>
                <a:gd name="connsiteX2" fmla="*/ 178003 w 297484"/>
                <a:gd name="connsiteY2" fmla="*/ 0 h 152247"/>
                <a:gd name="connsiteX3" fmla="*/ 297485 w 297484"/>
                <a:gd name="connsiteY3" fmla="*/ 0 h 152247"/>
                <a:gd name="connsiteX4" fmla="*/ 119481 w 297484"/>
                <a:gd name="connsiteY4" fmla="*/ 139903 h 152247"/>
                <a:gd name="connsiteX5" fmla="*/ 51206 w 297484"/>
                <a:gd name="connsiteY5" fmla="*/ 152248 h 152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484" h="152247">
                  <a:moveTo>
                    <a:pt x="51206" y="152248"/>
                  </a:moveTo>
                  <a:cubicBezTo>
                    <a:pt x="39014" y="120701"/>
                    <a:pt x="21945" y="89154"/>
                    <a:pt x="0" y="58979"/>
                  </a:cubicBezTo>
                  <a:cubicBezTo>
                    <a:pt x="65837" y="49378"/>
                    <a:pt x="126797" y="30175"/>
                    <a:pt x="178003" y="0"/>
                  </a:cubicBezTo>
                  <a:cubicBezTo>
                    <a:pt x="217017" y="2743"/>
                    <a:pt x="258470" y="2743"/>
                    <a:pt x="297485" y="0"/>
                  </a:cubicBezTo>
                  <a:cubicBezTo>
                    <a:pt x="287731" y="61722"/>
                    <a:pt x="234086" y="112471"/>
                    <a:pt x="119481" y="139903"/>
                  </a:cubicBezTo>
                  <a:cubicBezTo>
                    <a:pt x="97536" y="145390"/>
                    <a:pt x="75590" y="149504"/>
                    <a:pt x="51206" y="152248"/>
                  </a:cubicBezTo>
                  <a:close/>
                </a:path>
              </a:pathLst>
            </a:custGeom>
            <a:solidFill>
              <a:srgbClr val="FF37C7"/>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E556E682-51F9-962E-429C-F02A2A3E4B12}"/>
                </a:ext>
              </a:extLst>
            </p:cNvPr>
            <p:cNvSpPr/>
            <p:nvPr/>
          </p:nvSpPr>
          <p:spPr>
            <a:xfrm>
              <a:off x="10316870" y="261975"/>
              <a:ext cx="251154" cy="134416"/>
            </a:xfrm>
            <a:custGeom>
              <a:avLst/>
              <a:gdLst>
                <a:gd name="connsiteX0" fmla="*/ 0 w 251154"/>
                <a:gd name="connsiteY0" fmla="*/ 89154 h 134416"/>
                <a:gd name="connsiteX1" fmla="*/ 153619 w 251154"/>
                <a:gd name="connsiteY1" fmla="*/ 0 h 134416"/>
                <a:gd name="connsiteX2" fmla="*/ 251155 w 251154"/>
                <a:gd name="connsiteY2" fmla="*/ 46634 h 134416"/>
                <a:gd name="connsiteX3" fmla="*/ 82905 w 251154"/>
                <a:gd name="connsiteY3" fmla="*/ 134417 h 134416"/>
                <a:gd name="connsiteX4" fmla="*/ 0 w 251154"/>
                <a:gd name="connsiteY4" fmla="*/ 89154 h 134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154" h="134416">
                  <a:moveTo>
                    <a:pt x="0" y="89154"/>
                  </a:moveTo>
                  <a:cubicBezTo>
                    <a:pt x="58521" y="64465"/>
                    <a:pt x="112167" y="34290"/>
                    <a:pt x="153619" y="0"/>
                  </a:cubicBezTo>
                  <a:cubicBezTo>
                    <a:pt x="185319" y="16459"/>
                    <a:pt x="217017" y="31547"/>
                    <a:pt x="251155" y="46634"/>
                  </a:cubicBezTo>
                  <a:cubicBezTo>
                    <a:pt x="217017" y="83668"/>
                    <a:pt x="143865" y="113843"/>
                    <a:pt x="82905" y="134417"/>
                  </a:cubicBezTo>
                  <a:cubicBezTo>
                    <a:pt x="56083" y="119329"/>
                    <a:pt x="29260" y="104242"/>
                    <a:pt x="0" y="89154"/>
                  </a:cubicBezTo>
                  <a:close/>
                </a:path>
              </a:pathLst>
            </a:custGeom>
            <a:solidFill>
              <a:srgbClr val="FF37C7"/>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5" name="Graphic 43">
            <a:extLst>
              <a:ext uri="{FF2B5EF4-FFF2-40B4-BE49-F238E27FC236}">
                <a16:creationId xmlns:a16="http://schemas.microsoft.com/office/drawing/2014/main" id="{2DEEA4C0-28AE-A9D7-C908-C7F38D6D6509}"/>
              </a:ext>
            </a:extLst>
          </p:cNvPr>
          <p:cNvGrpSpPr/>
          <p:nvPr/>
        </p:nvGrpSpPr>
        <p:grpSpPr>
          <a:xfrm>
            <a:off x="2594350" y="716938"/>
            <a:ext cx="7572403" cy="5816489"/>
            <a:chOff x="2594350" y="716938"/>
            <a:chExt cx="7572403" cy="5816489"/>
          </a:xfrm>
        </p:grpSpPr>
        <p:sp>
          <p:nvSpPr>
            <p:cNvPr id="46" name="Freeform: Shape 45">
              <a:extLst>
                <a:ext uri="{FF2B5EF4-FFF2-40B4-BE49-F238E27FC236}">
                  <a16:creationId xmlns:a16="http://schemas.microsoft.com/office/drawing/2014/main" id="{1E401D15-2C56-D31C-DB91-0271B7DF2048}"/>
                </a:ext>
              </a:extLst>
            </p:cNvPr>
            <p:cNvSpPr/>
            <p:nvPr/>
          </p:nvSpPr>
          <p:spPr>
            <a:xfrm>
              <a:off x="2594350" y="5851645"/>
              <a:ext cx="2570888" cy="681782"/>
            </a:xfrm>
            <a:custGeom>
              <a:avLst/>
              <a:gdLst>
                <a:gd name="connsiteX0" fmla="*/ 2570889 w 2570888"/>
                <a:gd name="connsiteY0" fmla="*/ 340891 h 681782"/>
                <a:gd name="connsiteX1" fmla="*/ 1285444 w 2570888"/>
                <a:gd name="connsiteY1" fmla="*/ 681783 h 681782"/>
                <a:gd name="connsiteX2" fmla="*/ 0 w 2570888"/>
                <a:gd name="connsiteY2" fmla="*/ 340891 h 681782"/>
                <a:gd name="connsiteX3" fmla="*/ 1285444 w 2570888"/>
                <a:gd name="connsiteY3" fmla="*/ 0 h 681782"/>
                <a:gd name="connsiteX4" fmla="*/ 2570889 w 2570888"/>
                <a:gd name="connsiteY4" fmla="*/ 340891 h 681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0888" h="681782">
                  <a:moveTo>
                    <a:pt x="2570889" y="340891"/>
                  </a:moveTo>
                  <a:cubicBezTo>
                    <a:pt x="2570889" y="529161"/>
                    <a:pt x="1995376" y="681783"/>
                    <a:pt x="1285444" y="681783"/>
                  </a:cubicBezTo>
                  <a:cubicBezTo>
                    <a:pt x="575513" y="681783"/>
                    <a:pt x="0" y="529161"/>
                    <a:pt x="0" y="340891"/>
                  </a:cubicBezTo>
                  <a:cubicBezTo>
                    <a:pt x="0" y="152622"/>
                    <a:pt x="575513" y="0"/>
                    <a:pt x="1285444" y="0"/>
                  </a:cubicBezTo>
                  <a:cubicBezTo>
                    <a:pt x="1995376" y="0"/>
                    <a:pt x="2570889" y="152622"/>
                    <a:pt x="2570889" y="340891"/>
                  </a:cubicBezTo>
                  <a:close/>
                </a:path>
              </a:pathLst>
            </a:custGeom>
            <a:solidFill>
              <a:srgbClr val="008B9A">
                <a:alpha val="42000"/>
              </a:srgbClr>
            </a:solidFill>
            <a:ln w="177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Freeform: Shape 46">
              <a:extLst>
                <a:ext uri="{FF2B5EF4-FFF2-40B4-BE49-F238E27FC236}">
                  <a16:creationId xmlns:a16="http://schemas.microsoft.com/office/drawing/2014/main" id="{3797F02A-237C-7B90-2693-0C7879995D13}"/>
                </a:ext>
              </a:extLst>
            </p:cNvPr>
            <p:cNvSpPr/>
            <p:nvPr/>
          </p:nvSpPr>
          <p:spPr>
            <a:xfrm>
              <a:off x="4966385" y="5381144"/>
              <a:ext cx="2570888" cy="681782"/>
            </a:xfrm>
            <a:custGeom>
              <a:avLst/>
              <a:gdLst>
                <a:gd name="connsiteX0" fmla="*/ 2570889 w 2570888"/>
                <a:gd name="connsiteY0" fmla="*/ 340891 h 681782"/>
                <a:gd name="connsiteX1" fmla="*/ 1285444 w 2570888"/>
                <a:gd name="connsiteY1" fmla="*/ 681783 h 681782"/>
                <a:gd name="connsiteX2" fmla="*/ 0 w 2570888"/>
                <a:gd name="connsiteY2" fmla="*/ 340891 h 681782"/>
                <a:gd name="connsiteX3" fmla="*/ 1285444 w 2570888"/>
                <a:gd name="connsiteY3" fmla="*/ 0 h 681782"/>
                <a:gd name="connsiteX4" fmla="*/ 2570889 w 2570888"/>
                <a:gd name="connsiteY4" fmla="*/ 340891 h 681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0888" h="681782">
                  <a:moveTo>
                    <a:pt x="2570889" y="340891"/>
                  </a:moveTo>
                  <a:cubicBezTo>
                    <a:pt x="2570889" y="529161"/>
                    <a:pt x="1995376" y="681783"/>
                    <a:pt x="1285444" y="681783"/>
                  </a:cubicBezTo>
                  <a:cubicBezTo>
                    <a:pt x="575513" y="681783"/>
                    <a:pt x="0" y="529161"/>
                    <a:pt x="0" y="340891"/>
                  </a:cubicBezTo>
                  <a:cubicBezTo>
                    <a:pt x="0" y="152622"/>
                    <a:pt x="575513" y="0"/>
                    <a:pt x="1285444" y="0"/>
                  </a:cubicBezTo>
                  <a:cubicBezTo>
                    <a:pt x="1995376" y="0"/>
                    <a:pt x="2570889" y="152622"/>
                    <a:pt x="2570889" y="340891"/>
                  </a:cubicBezTo>
                  <a:close/>
                </a:path>
              </a:pathLst>
            </a:custGeom>
            <a:solidFill>
              <a:srgbClr val="008B9A">
                <a:alpha val="42000"/>
              </a:srgbClr>
            </a:solidFill>
            <a:ln w="177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8AEFFCFE-DF58-A8B4-D155-BA8EEF096062}"/>
                </a:ext>
              </a:extLst>
            </p:cNvPr>
            <p:cNvSpPr/>
            <p:nvPr/>
          </p:nvSpPr>
          <p:spPr>
            <a:xfrm>
              <a:off x="7595864" y="5816135"/>
              <a:ext cx="2570888" cy="681782"/>
            </a:xfrm>
            <a:custGeom>
              <a:avLst/>
              <a:gdLst>
                <a:gd name="connsiteX0" fmla="*/ 2570889 w 2570888"/>
                <a:gd name="connsiteY0" fmla="*/ 340891 h 681782"/>
                <a:gd name="connsiteX1" fmla="*/ 1285445 w 2570888"/>
                <a:gd name="connsiteY1" fmla="*/ 681783 h 681782"/>
                <a:gd name="connsiteX2" fmla="*/ 0 w 2570888"/>
                <a:gd name="connsiteY2" fmla="*/ 340891 h 681782"/>
                <a:gd name="connsiteX3" fmla="*/ 1285445 w 2570888"/>
                <a:gd name="connsiteY3" fmla="*/ 0 h 681782"/>
                <a:gd name="connsiteX4" fmla="*/ 2570889 w 2570888"/>
                <a:gd name="connsiteY4" fmla="*/ 340891 h 681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0888" h="681782">
                  <a:moveTo>
                    <a:pt x="2570889" y="340891"/>
                  </a:moveTo>
                  <a:cubicBezTo>
                    <a:pt x="2570889" y="529161"/>
                    <a:pt x="1995376" y="681783"/>
                    <a:pt x="1285445" y="681783"/>
                  </a:cubicBezTo>
                  <a:cubicBezTo>
                    <a:pt x="575513" y="681783"/>
                    <a:pt x="0" y="529161"/>
                    <a:pt x="0" y="340891"/>
                  </a:cubicBezTo>
                  <a:cubicBezTo>
                    <a:pt x="0" y="152622"/>
                    <a:pt x="575513" y="0"/>
                    <a:pt x="1285445" y="0"/>
                  </a:cubicBezTo>
                  <a:cubicBezTo>
                    <a:pt x="1995376" y="0"/>
                    <a:pt x="2570889" y="152622"/>
                    <a:pt x="2570889" y="340891"/>
                  </a:cubicBezTo>
                  <a:close/>
                </a:path>
              </a:pathLst>
            </a:custGeom>
            <a:solidFill>
              <a:srgbClr val="008B9A">
                <a:alpha val="42000"/>
              </a:srgbClr>
            </a:solidFill>
            <a:ln w="177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9" name="Graphic 43">
              <a:extLst>
                <a:ext uri="{FF2B5EF4-FFF2-40B4-BE49-F238E27FC236}">
                  <a16:creationId xmlns:a16="http://schemas.microsoft.com/office/drawing/2014/main" id="{B3BFEBA3-D9B5-480E-8641-9CAA424E1026}"/>
                </a:ext>
              </a:extLst>
            </p:cNvPr>
            <p:cNvGrpSpPr/>
            <p:nvPr/>
          </p:nvGrpSpPr>
          <p:grpSpPr>
            <a:xfrm>
              <a:off x="2751001" y="1133169"/>
              <a:ext cx="1881652" cy="5240534"/>
              <a:chOff x="2751001" y="1133169"/>
              <a:chExt cx="1881652" cy="5240534"/>
            </a:xfrm>
          </p:grpSpPr>
          <p:sp>
            <p:nvSpPr>
              <p:cNvPr id="50" name="Freeform: Shape 49">
                <a:extLst>
                  <a:ext uri="{FF2B5EF4-FFF2-40B4-BE49-F238E27FC236}">
                    <a16:creationId xmlns:a16="http://schemas.microsoft.com/office/drawing/2014/main" id="{79D1B0B6-096E-3519-CE9B-573D3FDAE624}"/>
                  </a:ext>
                </a:extLst>
              </p:cNvPr>
              <p:cNvSpPr/>
              <p:nvPr/>
            </p:nvSpPr>
            <p:spPr>
              <a:xfrm>
                <a:off x="2843364" y="2643526"/>
                <a:ext cx="1128475" cy="1863730"/>
              </a:xfrm>
              <a:custGeom>
                <a:avLst/>
                <a:gdLst>
                  <a:gd name="connsiteX0" fmla="*/ 715069 w 1128475"/>
                  <a:gd name="connsiteY0" fmla="*/ 3385 h 1863730"/>
                  <a:gd name="connsiteX1" fmla="*/ 91877 w 1128475"/>
                  <a:gd name="connsiteY1" fmla="*/ 282135 h 1863730"/>
                  <a:gd name="connsiteX2" fmla="*/ 3103 w 1128475"/>
                  <a:gd name="connsiteY2" fmla="*/ 1393583 h 1863730"/>
                  <a:gd name="connsiteX3" fmla="*/ 217935 w 1128475"/>
                  <a:gd name="connsiteY3" fmla="*/ 1807269 h 1863730"/>
                  <a:gd name="connsiteX4" fmla="*/ 1082592 w 1128475"/>
                  <a:gd name="connsiteY4" fmla="*/ 1825023 h 1863730"/>
                  <a:gd name="connsiteX5" fmla="*/ 1066613 w 1128475"/>
                  <a:gd name="connsiteY5" fmla="*/ 259054 h 1863730"/>
                  <a:gd name="connsiteX6" fmla="*/ 715069 w 1128475"/>
                  <a:gd name="connsiteY6" fmla="*/ 3385 h 1863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8475" h="1863730">
                    <a:moveTo>
                      <a:pt x="715069" y="3385"/>
                    </a:moveTo>
                    <a:cubicBezTo>
                      <a:pt x="715069" y="3385"/>
                      <a:pt x="168222" y="-51655"/>
                      <a:pt x="91877" y="282135"/>
                    </a:cubicBezTo>
                    <a:cubicBezTo>
                      <a:pt x="13756" y="619475"/>
                      <a:pt x="13756" y="1237341"/>
                      <a:pt x="3103" y="1393583"/>
                    </a:cubicBezTo>
                    <a:cubicBezTo>
                      <a:pt x="-5775" y="1526743"/>
                      <a:pt x="-11101" y="1766433"/>
                      <a:pt x="217935" y="1807269"/>
                    </a:cubicBezTo>
                    <a:cubicBezTo>
                      <a:pt x="446972" y="1848105"/>
                      <a:pt x="970737" y="1901369"/>
                      <a:pt x="1082592" y="1825023"/>
                    </a:cubicBezTo>
                    <a:cubicBezTo>
                      <a:pt x="1194447" y="1748678"/>
                      <a:pt x="1066613" y="397541"/>
                      <a:pt x="1066613" y="259054"/>
                    </a:cubicBezTo>
                    <a:cubicBezTo>
                      <a:pt x="1064837" y="65527"/>
                      <a:pt x="715069" y="3385"/>
                      <a:pt x="715069" y="3385"/>
                    </a:cubicBezTo>
                    <a:close/>
                  </a:path>
                </a:pathLst>
              </a:custGeom>
              <a:solidFill>
                <a:srgbClr val="B6F9D4"/>
              </a:solidFill>
              <a:ln w="177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51" name="Graphic 43">
                <a:extLst>
                  <a:ext uri="{FF2B5EF4-FFF2-40B4-BE49-F238E27FC236}">
                    <a16:creationId xmlns:a16="http://schemas.microsoft.com/office/drawing/2014/main" id="{4EF43CB5-3881-8F4D-AF42-D94D6A175EFE}"/>
                  </a:ext>
                </a:extLst>
              </p:cNvPr>
              <p:cNvGrpSpPr/>
              <p:nvPr/>
            </p:nvGrpSpPr>
            <p:grpSpPr>
              <a:xfrm>
                <a:off x="3125730" y="4152515"/>
                <a:ext cx="789788" cy="2221188"/>
                <a:chOff x="3125730" y="4152515"/>
                <a:chExt cx="789788" cy="2221188"/>
              </a:xfrm>
            </p:grpSpPr>
            <p:grpSp>
              <p:nvGrpSpPr>
                <p:cNvPr id="52" name="Graphic 43">
                  <a:extLst>
                    <a:ext uri="{FF2B5EF4-FFF2-40B4-BE49-F238E27FC236}">
                      <a16:creationId xmlns:a16="http://schemas.microsoft.com/office/drawing/2014/main" id="{E6F49539-4388-689A-7920-D1F7C11CA74A}"/>
                    </a:ext>
                  </a:extLst>
                </p:cNvPr>
                <p:cNvGrpSpPr/>
                <p:nvPr/>
              </p:nvGrpSpPr>
              <p:grpSpPr>
                <a:xfrm>
                  <a:off x="3125730" y="5887155"/>
                  <a:ext cx="789788" cy="486548"/>
                  <a:chOff x="3125730" y="5887155"/>
                  <a:chExt cx="789788" cy="486548"/>
                </a:xfrm>
              </p:grpSpPr>
              <p:sp>
                <p:nvSpPr>
                  <p:cNvPr id="53" name="Freeform: Shape 52">
                    <a:extLst>
                      <a:ext uri="{FF2B5EF4-FFF2-40B4-BE49-F238E27FC236}">
                        <a16:creationId xmlns:a16="http://schemas.microsoft.com/office/drawing/2014/main" id="{FDC84E54-54DD-9778-54A0-62CF959C344C}"/>
                      </a:ext>
                    </a:extLst>
                  </p:cNvPr>
                  <p:cNvSpPr/>
                  <p:nvPr/>
                </p:nvSpPr>
                <p:spPr>
                  <a:xfrm>
                    <a:off x="3125730" y="5887155"/>
                    <a:ext cx="789788" cy="486548"/>
                  </a:xfrm>
                  <a:custGeom>
                    <a:avLst/>
                    <a:gdLst>
                      <a:gd name="connsiteX0" fmla="*/ 72281 w 789788"/>
                      <a:gd name="connsiteY0" fmla="*/ 0 h 486548"/>
                      <a:gd name="connsiteX1" fmla="*/ 1262 w 789788"/>
                      <a:gd name="connsiteY1" fmla="*/ 234362 h 486548"/>
                      <a:gd name="connsiteX2" fmla="*/ 294216 w 789788"/>
                      <a:gd name="connsiteY2" fmla="*/ 410134 h 486548"/>
                      <a:gd name="connsiteX3" fmla="*/ 736309 w 789788"/>
                      <a:gd name="connsiteY3" fmla="*/ 429665 h 486548"/>
                      <a:gd name="connsiteX4" fmla="*/ 672392 w 789788"/>
                      <a:gd name="connsiteY4" fmla="*/ 172221 h 486548"/>
                      <a:gd name="connsiteX5" fmla="*/ 464661 w 789788"/>
                      <a:gd name="connsiteY5" fmla="*/ 15979 h 486548"/>
                      <a:gd name="connsiteX6" fmla="*/ 72281 w 789788"/>
                      <a:gd name="connsiteY6" fmla="*/ 0 h 486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9788" h="486548">
                        <a:moveTo>
                          <a:pt x="72281" y="0"/>
                        </a:moveTo>
                        <a:cubicBezTo>
                          <a:pt x="72281" y="0"/>
                          <a:pt x="-11166" y="147364"/>
                          <a:pt x="1262" y="234362"/>
                        </a:cubicBezTo>
                        <a:cubicBezTo>
                          <a:pt x="13691" y="321361"/>
                          <a:pt x="224972" y="360421"/>
                          <a:pt x="294216" y="410134"/>
                        </a:cubicBezTo>
                        <a:cubicBezTo>
                          <a:pt x="363459" y="459848"/>
                          <a:pt x="613801" y="543295"/>
                          <a:pt x="736309" y="429665"/>
                        </a:cubicBezTo>
                        <a:cubicBezTo>
                          <a:pt x="860592" y="314259"/>
                          <a:pt x="738085" y="214832"/>
                          <a:pt x="672392" y="172221"/>
                        </a:cubicBezTo>
                        <a:cubicBezTo>
                          <a:pt x="610250" y="133161"/>
                          <a:pt x="464661" y="15979"/>
                          <a:pt x="464661" y="15979"/>
                        </a:cubicBezTo>
                        <a:lnTo>
                          <a:pt x="72281" y="0"/>
                        </a:lnTo>
                        <a:close/>
                      </a:path>
                    </a:pathLst>
                  </a:custGeom>
                  <a:solidFill>
                    <a:srgbClr val="BB4F00"/>
                  </a:solidFill>
                  <a:ln w="177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54" name="Graphic 43">
                    <a:extLst>
                      <a:ext uri="{FF2B5EF4-FFF2-40B4-BE49-F238E27FC236}">
                        <a16:creationId xmlns:a16="http://schemas.microsoft.com/office/drawing/2014/main" id="{DDAF58F6-68F9-900B-4942-2AF49A9183DC}"/>
                      </a:ext>
                    </a:extLst>
                  </p:cNvPr>
                  <p:cNvGrpSpPr/>
                  <p:nvPr/>
                </p:nvGrpSpPr>
                <p:grpSpPr>
                  <a:xfrm>
                    <a:off x="3516696" y="5956941"/>
                    <a:ext cx="294327" cy="194094"/>
                    <a:chOff x="3516696" y="5956941"/>
                    <a:chExt cx="294327" cy="194094"/>
                  </a:xfrm>
                  <a:solidFill>
                    <a:srgbClr val="FFB500"/>
                  </a:solidFill>
                </p:grpSpPr>
                <p:sp>
                  <p:nvSpPr>
                    <p:cNvPr id="55" name="Freeform: Shape 54">
                      <a:extLst>
                        <a:ext uri="{FF2B5EF4-FFF2-40B4-BE49-F238E27FC236}">
                          <a16:creationId xmlns:a16="http://schemas.microsoft.com/office/drawing/2014/main" id="{6324A8AC-CDAA-ED2D-1B17-DCC17E17826F}"/>
                        </a:ext>
                      </a:extLst>
                    </p:cNvPr>
                    <p:cNvSpPr/>
                    <p:nvPr/>
                  </p:nvSpPr>
                  <p:spPr>
                    <a:xfrm>
                      <a:off x="3516696" y="5956941"/>
                      <a:ext cx="217163" cy="127358"/>
                    </a:xfrm>
                    <a:custGeom>
                      <a:avLst/>
                      <a:gdLst>
                        <a:gd name="connsiteX0" fmla="*/ 215734 w 217163"/>
                        <a:gd name="connsiteY0" fmla="*/ 26089 h 127358"/>
                        <a:gd name="connsiteX1" fmla="*/ 4452 w 217163"/>
                        <a:gd name="connsiteY1" fmla="*/ 98884 h 127358"/>
                        <a:gd name="connsiteX2" fmla="*/ 27533 w 217163"/>
                        <a:gd name="connsiteY2" fmla="*/ 121965 h 127358"/>
                        <a:gd name="connsiteX3" fmla="*/ 109205 w 217163"/>
                        <a:gd name="connsiteY3" fmla="*/ 56272 h 127358"/>
                        <a:gd name="connsiteX4" fmla="*/ 210407 w 217163"/>
                        <a:gd name="connsiteY4" fmla="*/ 40293 h 127358"/>
                        <a:gd name="connsiteX5" fmla="*/ 215734 w 217163"/>
                        <a:gd name="connsiteY5" fmla="*/ 26089 h 127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163" h="127358">
                          <a:moveTo>
                            <a:pt x="215734" y="26089"/>
                          </a:moveTo>
                          <a:cubicBezTo>
                            <a:pt x="150041" y="-46706"/>
                            <a:pt x="50615" y="50945"/>
                            <a:pt x="4452" y="98884"/>
                          </a:cubicBezTo>
                          <a:cubicBezTo>
                            <a:pt x="-9751" y="114863"/>
                            <a:pt x="13330" y="137944"/>
                            <a:pt x="27533" y="121965"/>
                          </a:cubicBezTo>
                          <a:cubicBezTo>
                            <a:pt x="52390" y="97108"/>
                            <a:pt x="79022" y="74026"/>
                            <a:pt x="109205" y="56272"/>
                          </a:cubicBezTo>
                          <a:cubicBezTo>
                            <a:pt x="141164" y="36742"/>
                            <a:pt x="174898" y="40293"/>
                            <a:pt x="210407" y="40293"/>
                          </a:cubicBezTo>
                          <a:cubicBezTo>
                            <a:pt x="215734" y="38517"/>
                            <a:pt x="219285" y="31415"/>
                            <a:pt x="215734" y="26089"/>
                          </a:cubicBezTo>
                          <a:close/>
                        </a:path>
                      </a:pathLst>
                    </a:custGeom>
                    <a:solidFill>
                      <a:srgbClr val="FFB500"/>
                    </a:solidFill>
                    <a:ln w="177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Freeform: Shape 55">
                      <a:extLst>
                        <a:ext uri="{FF2B5EF4-FFF2-40B4-BE49-F238E27FC236}">
                          <a16:creationId xmlns:a16="http://schemas.microsoft.com/office/drawing/2014/main" id="{0A0F7662-834D-9355-B71F-7ED3B6F8711E}"/>
                        </a:ext>
                      </a:extLst>
                    </p:cNvPr>
                    <p:cNvSpPr/>
                    <p:nvPr/>
                  </p:nvSpPr>
                  <p:spPr>
                    <a:xfrm>
                      <a:off x="3599201" y="6036690"/>
                      <a:ext cx="211821" cy="114346"/>
                    </a:xfrm>
                    <a:custGeom>
                      <a:avLst/>
                      <a:gdLst>
                        <a:gd name="connsiteX0" fmla="*/ 211349 w 211821"/>
                        <a:gd name="connsiteY0" fmla="*/ 28012 h 114346"/>
                        <a:gd name="connsiteX1" fmla="*/ 5394 w 211821"/>
                        <a:gd name="connsiteY1" fmla="*/ 86603 h 114346"/>
                        <a:gd name="connsiteX2" fmla="*/ 28475 w 211821"/>
                        <a:gd name="connsiteY2" fmla="*/ 109684 h 114346"/>
                        <a:gd name="connsiteX3" fmla="*/ 108372 w 211821"/>
                        <a:gd name="connsiteY3" fmla="*/ 56419 h 114346"/>
                        <a:gd name="connsiteX4" fmla="*/ 206023 w 211821"/>
                        <a:gd name="connsiteY4" fmla="*/ 35114 h 114346"/>
                        <a:gd name="connsiteX5" fmla="*/ 211349 w 211821"/>
                        <a:gd name="connsiteY5" fmla="*/ 28012 h 11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821" h="114346">
                          <a:moveTo>
                            <a:pt x="211349" y="28012"/>
                          </a:moveTo>
                          <a:cubicBezTo>
                            <a:pt x="156309" y="-44782"/>
                            <a:pt x="49781" y="42216"/>
                            <a:pt x="5394" y="86603"/>
                          </a:cubicBezTo>
                          <a:cubicBezTo>
                            <a:pt x="-10585" y="102582"/>
                            <a:pt x="12496" y="123888"/>
                            <a:pt x="28475" y="109684"/>
                          </a:cubicBezTo>
                          <a:cubicBezTo>
                            <a:pt x="53332" y="88378"/>
                            <a:pt x="78188" y="70624"/>
                            <a:pt x="108372" y="56419"/>
                          </a:cubicBezTo>
                          <a:cubicBezTo>
                            <a:pt x="135004" y="43991"/>
                            <a:pt x="177615" y="31563"/>
                            <a:pt x="206023" y="35114"/>
                          </a:cubicBezTo>
                          <a:cubicBezTo>
                            <a:pt x="209574" y="36890"/>
                            <a:pt x="213125" y="29787"/>
                            <a:pt x="211349" y="28012"/>
                          </a:cubicBezTo>
                          <a:close/>
                        </a:path>
                      </a:pathLst>
                    </a:custGeom>
                    <a:solidFill>
                      <a:srgbClr val="FFB500"/>
                    </a:solidFill>
                    <a:ln w="177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57" name="Freeform: Shape 56">
                  <a:extLst>
                    <a:ext uri="{FF2B5EF4-FFF2-40B4-BE49-F238E27FC236}">
                      <a16:creationId xmlns:a16="http://schemas.microsoft.com/office/drawing/2014/main" id="{A4FABBB2-003F-C595-E3E3-DDFBB4E9851D}"/>
                    </a:ext>
                  </a:extLst>
                </p:cNvPr>
                <p:cNvSpPr/>
                <p:nvPr/>
              </p:nvSpPr>
              <p:spPr>
                <a:xfrm>
                  <a:off x="3137645" y="4152515"/>
                  <a:ext cx="738597" cy="1848717"/>
                </a:xfrm>
                <a:custGeom>
                  <a:avLst/>
                  <a:gdLst>
                    <a:gd name="connsiteX0" fmla="*/ 504235 w 738597"/>
                    <a:gd name="connsiteY0" fmla="*/ 1793230 h 1848717"/>
                    <a:gd name="connsiteX1" fmla="*/ 561050 w 738597"/>
                    <a:gd name="connsiteY1" fmla="*/ 1462992 h 1848717"/>
                    <a:gd name="connsiteX2" fmla="*/ 692435 w 738597"/>
                    <a:gd name="connsiteY2" fmla="*/ 923247 h 1848717"/>
                    <a:gd name="connsiteX3" fmla="*/ 738598 w 738597"/>
                    <a:gd name="connsiteY3" fmla="*/ 78121 h 1848717"/>
                    <a:gd name="connsiteX4" fmla="*/ 21306 w 738597"/>
                    <a:gd name="connsiteY4" fmla="*/ 0 h 1848717"/>
                    <a:gd name="connsiteX5" fmla="*/ 88774 w 738597"/>
                    <a:gd name="connsiteY5" fmla="*/ 859330 h 1848717"/>
                    <a:gd name="connsiteX6" fmla="*/ 0 w 738597"/>
                    <a:gd name="connsiteY6" fmla="*/ 1723987 h 1848717"/>
                    <a:gd name="connsiteX7" fmla="*/ 220159 w 738597"/>
                    <a:gd name="connsiteY7" fmla="*/ 1839393 h 1848717"/>
                    <a:gd name="connsiteX8" fmla="*/ 504235 w 738597"/>
                    <a:gd name="connsiteY8" fmla="*/ 1793230 h 1848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8597" h="1848717">
                      <a:moveTo>
                        <a:pt x="504235" y="1793230"/>
                      </a:moveTo>
                      <a:cubicBezTo>
                        <a:pt x="527316" y="1779027"/>
                        <a:pt x="529092" y="1622785"/>
                        <a:pt x="561050" y="1462992"/>
                      </a:cubicBezTo>
                      <a:cubicBezTo>
                        <a:pt x="603662" y="1262363"/>
                        <a:pt x="676456" y="1042204"/>
                        <a:pt x="692435" y="923247"/>
                      </a:cubicBezTo>
                      <a:cubicBezTo>
                        <a:pt x="719068" y="710190"/>
                        <a:pt x="738598" y="78121"/>
                        <a:pt x="738598" y="78121"/>
                      </a:cubicBezTo>
                      <a:lnTo>
                        <a:pt x="21306" y="0"/>
                      </a:lnTo>
                      <a:cubicBezTo>
                        <a:pt x="21306" y="0"/>
                        <a:pt x="88774" y="708415"/>
                        <a:pt x="88774" y="859330"/>
                      </a:cubicBezTo>
                      <a:cubicBezTo>
                        <a:pt x="88774" y="1010246"/>
                        <a:pt x="0" y="1723987"/>
                        <a:pt x="0" y="1723987"/>
                      </a:cubicBezTo>
                      <a:cubicBezTo>
                        <a:pt x="0" y="1723987"/>
                        <a:pt x="47938" y="1812761"/>
                        <a:pt x="220159" y="1839393"/>
                      </a:cubicBezTo>
                      <a:cubicBezTo>
                        <a:pt x="394156" y="1867801"/>
                        <a:pt x="452746" y="1825189"/>
                        <a:pt x="504235" y="1793230"/>
                      </a:cubicBezTo>
                      <a:close/>
                    </a:path>
                  </a:pathLst>
                </a:custGeom>
                <a:solidFill>
                  <a:srgbClr val="342D35"/>
                </a:solidFill>
                <a:ln w="177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8" name="Graphic 43">
                <a:extLst>
                  <a:ext uri="{FF2B5EF4-FFF2-40B4-BE49-F238E27FC236}">
                    <a16:creationId xmlns:a16="http://schemas.microsoft.com/office/drawing/2014/main" id="{A4C37217-FE53-FFB5-AC5A-E30DBF37575C}"/>
                  </a:ext>
                </a:extLst>
              </p:cNvPr>
              <p:cNvGrpSpPr/>
              <p:nvPr/>
            </p:nvGrpSpPr>
            <p:grpSpPr>
              <a:xfrm>
                <a:off x="3618799" y="4125883"/>
                <a:ext cx="1013854" cy="2151938"/>
                <a:chOff x="3618799" y="4125883"/>
                <a:chExt cx="1013854" cy="2151938"/>
              </a:xfrm>
            </p:grpSpPr>
            <p:grpSp>
              <p:nvGrpSpPr>
                <p:cNvPr id="59" name="Graphic 43">
                  <a:extLst>
                    <a:ext uri="{FF2B5EF4-FFF2-40B4-BE49-F238E27FC236}">
                      <a16:creationId xmlns:a16="http://schemas.microsoft.com/office/drawing/2014/main" id="{E371C027-DBC9-6D34-7946-ACEF05F64D12}"/>
                    </a:ext>
                  </a:extLst>
                </p:cNvPr>
                <p:cNvGrpSpPr/>
                <p:nvPr/>
              </p:nvGrpSpPr>
              <p:grpSpPr>
                <a:xfrm>
                  <a:off x="3832157" y="5817911"/>
                  <a:ext cx="800496" cy="459910"/>
                  <a:chOff x="3832157" y="5817911"/>
                  <a:chExt cx="800496" cy="459910"/>
                </a:xfrm>
              </p:grpSpPr>
              <p:sp>
                <p:nvSpPr>
                  <p:cNvPr id="60" name="Freeform: Shape 59">
                    <a:extLst>
                      <a:ext uri="{FF2B5EF4-FFF2-40B4-BE49-F238E27FC236}">
                        <a16:creationId xmlns:a16="http://schemas.microsoft.com/office/drawing/2014/main" id="{FDE66B6C-9853-1E07-AAE3-70BE45A10E24}"/>
                      </a:ext>
                    </a:extLst>
                  </p:cNvPr>
                  <p:cNvSpPr/>
                  <p:nvPr/>
                </p:nvSpPr>
                <p:spPr>
                  <a:xfrm>
                    <a:off x="3832157" y="5817911"/>
                    <a:ext cx="800496" cy="459910"/>
                  </a:xfrm>
                  <a:custGeom>
                    <a:avLst/>
                    <a:gdLst>
                      <a:gd name="connsiteX0" fmla="*/ 45861 w 800496"/>
                      <a:gd name="connsiteY0" fmla="*/ 37285 h 459910"/>
                      <a:gd name="connsiteX1" fmla="*/ 5025 w 800496"/>
                      <a:gd name="connsiteY1" fmla="*/ 278750 h 459910"/>
                      <a:gd name="connsiteX2" fmla="*/ 317509 w 800496"/>
                      <a:gd name="connsiteY2" fmla="*/ 415462 h 459910"/>
                      <a:gd name="connsiteX3" fmla="*/ 759602 w 800496"/>
                      <a:gd name="connsiteY3" fmla="*/ 376401 h 459910"/>
                      <a:gd name="connsiteX4" fmla="*/ 663727 w 800496"/>
                      <a:gd name="connsiteY4" fmla="*/ 129610 h 459910"/>
                      <a:gd name="connsiteX5" fmla="*/ 438241 w 800496"/>
                      <a:gd name="connsiteY5" fmla="*/ 0 h 459910"/>
                      <a:gd name="connsiteX6" fmla="*/ 45861 w 800496"/>
                      <a:gd name="connsiteY6" fmla="*/ 37285 h 45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0496" h="459910">
                        <a:moveTo>
                          <a:pt x="45861" y="37285"/>
                        </a:moveTo>
                        <a:cubicBezTo>
                          <a:pt x="45861" y="37285"/>
                          <a:pt x="-18056" y="193527"/>
                          <a:pt x="5025" y="278750"/>
                        </a:cubicBezTo>
                        <a:cubicBezTo>
                          <a:pt x="28106" y="363973"/>
                          <a:pt x="242939" y="374625"/>
                          <a:pt x="317509" y="415462"/>
                        </a:cubicBezTo>
                        <a:cubicBezTo>
                          <a:pt x="392079" y="456297"/>
                          <a:pt x="651298" y="506011"/>
                          <a:pt x="759602" y="376401"/>
                        </a:cubicBezTo>
                        <a:cubicBezTo>
                          <a:pt x="867906" y="245016"/>
                          <a:pt x="734746" y="163344"/>
                          <a:pt x="663727" y="129610"/>
                        </a:cubicBezTo>
                        <a:cubicBezTo>
                          <a:pt x="598034" y="99427"/>
                          <a:pt x="438241" y="0"/>
                          <a:pt x="438241" y="0"/>
                        </a:cubicBezTo>
                        <a:lnTo>
                          <a:pt x="45861" y="37285"/>
                        </a:lnTo>
                        <a:close/>
                      </a:path>
                    </a:pathLst>
                  </a:custGeom>
                  <a:solidFill>
                    <a:srgbClr val="BB4F00"/>
                  </a:solidFill>
                  <a:ln w="177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61" name="Graphic 43">
                    <a:extLst>
                      <a:ext uri="{FF2B5EF4-FFF2-40B4-BE49-F238E27FC236}">
                        <a16:creationId xmlns:a16="http://schemas.microsoft.com/office/drawing/2014/main" id="{ADBDE621-6BA6-AB73-7CE6-072E878A59E4}"/>
                      </a:ext>
                    </a:extLst>
                  </p:cNvPr>
                  <p:cNvGrpSpPr/>
                  <p:nvPr/>
                </p:nvGrpSpPr>
                <p:grpSpPr>
                  <a:xfrm>
                    <a:off x="4215535" y="5862436"/>
                    <a:ext cx="293443" cy="200390"/>
                    <a:chOff x="4215535" y="5862436"/>
                    <a:chExt cx="293443" cy="200390"/>
                  </a:xfrm>
                  <a:solidFill>
                    <a:srgbClr val="FFB500"/>
                  </a:solidFill>
                </p:grpSpPr>
                <p:sp>
                  <p:nvSpPr>
                    <p:cNvPr id="62" name="Freeform: Shape 61">
                      <a:extLst>
                        <a:ext uri="{FF2B5EF4-FFF2-40B4-BE49-F238E27FC236}">
                          <a16:creationId xmlns:a16="http://schemas.microsoft.com/office/drawing/2014/main" id="{BA9CE851-0CE8-7163-D6E8-FA6437030BCB}"/>
                        </a:ext>
                      </a:extLst>
                    </p:cNvPr>
                    <p:cNvSpPr/>
                    <p:nvPr/>
                  </p:nvSpPr>
                  <p:spPr>
                    <a:xfrm>
                      <a:off x="4215535" y="5862436"/>
                      <a:ext cx="207100" cy="145351"/>
                    </a:xfrm>
                    <a:custGeom>
                      <a:avLst/>
                      <a:gdLst>
                        <a:gd name="connsiteX0" fmla="*/ 204004 w 207100"/>
                        <a:gd name="connsiteY0" fmla="*/ 19392 h 145351"/>
                        <a:gd name="connsiteX1" fmla="*/ 3375 w 207100"/>
                        <a:gd name="connsiteY1" fmla="*/ 118819 h 145351"/>
                        <a:gd name="connsiteX2" fmla="*/ 30007 w 207100"/>
                        <a:gd name="connsiteY2" fmla="*/ 138349 h 145351"/>
                        <a:gd name="connsiteX3" fmla="*/ 102802 w 207100"/>
                        <a:gd name="connsiteY3" fmla="*/ 62003 h 145351"/>
                        <a:gd name="connsiteX4" fmla="*/ 200453 w 207100"/>
                        <a:gd name="connsiteY4" fmla="*/ 31820 h 145351"/>
                        <a:gd name="connsiteX5" fmla="*/ 204004 w 207100"/>
                        <a:gd name="connsiteY5" fmla="*/ 19392 h 145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00" h="145351">
                          <a:moveTo>
                            <a:pt x="204004" y="19392"/>
                          </a:moveTo>
                          <a:cubicBezTo>
                            <a:pt x="129434" y="-44525"/>
                            <a:pt x="42435" y="65554"/>
                            <a:pt x="3375" y="118819"/>
                          </a:cubicBezTo>
                          <a:cubicBezTo>
                            <a:pt x="-9053" y="136573"/>
                            <a:pt x="15803" y="156104"/>
                            <a:pt x="30007" y="138349"/>
                          </a:cubicBezTo>
                          <a:cubicBezTo>
                            <a:pt x="51313" y="111717"/>
                            <a:pt x="74394" y="85085"/>
                            <a:pt x="102802" y="62003"/>
                          </a:cubicBezTo>
                          <a:cubicBezTo>
                            <a:pt x="131209" y="38922"/>
                            <a:pt x="164943" y="37147"/>
                            <a:pt x="200453" y="31820"/>
                          </a:cubicBezTo>
                          <a:cubicBezTo>
                            <a:pt x="207555" y="31820"/>
                            <a:pt x="209330" y="22943"/>
                            <a:pt x="204004" y="19392"/>
                          </a:cubicBezTo>
                          <a:close/>
                        </a:path>
                      </a:pathLst>
                    </a:custGeom>
                    <a:solidFill>
                      <a:srgbClr val="FFB500"/>
                    </a:solidFill>
                    <a:ln w="177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Shape 62">
                      <a:extLst>
                        <a:ext uri="{FF2B5EF4-FFF2-40B4-BE49-F238E27FC236}">
                          <a16:creationId xmlns:a16="http://schemas.microsoft.com/office/drawing/2014/main" id="{85F96570-525B-18D9-D8BE-20F5E27223BA}"/>
                        </a:ext>
                      </a:extLst>
                    </p:cNvPr>
                    <p:cNvSpPr/>
                    <p:nvPr/>
                  </p:nvSpPr>
                  <p:spPr>
                    <a:xfrm>
                      <a:off x="4307859" y="5930299"/>
                      <a:ext cx="201118" cy="132527"/>
                    </a:xfrm>
                    <a:custGeom>
                      <a:avLst/>
                      <a:gdLst>
                        <a:gd name="connsiteX0" fmla="*/ 200453 w 201118"/>
                        <a:gd name="connsiteY0" fmla="*/ 20772 h 132527"/>
                        <a:gd name="connsiteX1" fmla="*/ 3375 w 201118"/>
                        <a:gd name="connsiteY1" fmla="*/ 105995 h 132527"/>
                        <a:gd name="connsiteX2" fmla="*/ 30007 w 201118"/>
                        <a:gd name="connsiteY2" fmla="*/ 125526 h 132527"/>
                        <a:gd name="connsiteX3" fmla="*/ 101026 w 201118"/>
                        <a:gd name="connsiteY3" fmla="*/ 63384 h 132527"/>
                        <a:gd name="connsiteX4" fmla="*/ 195126 w 201118"/>
                        <a:gd name="connsiteY4" fmla="*/ 29650 h 132527"/>
                        <a:gd name="connsiteX5" fmla="*/ 200453 w 201118"/>
                        <a:gd name="connsiteY5" fmla="*/ 20772 h 13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118" h="132527">
                          <a:moveTo>
                            <a:pt x="200453" y="20772"/>
                          </a:moveTo>
                          <a:cubicBezTo>
                            <a:pt x="136536" y="-43144"/>
                            <a:pt x="42436" y="56282"/>
                            <a:pt x="3375" y="105995"/>
                          </a:cubicBezTo>
                          <a:cubicBezTo>
                            <a:pt x="-9053" y="123750"/>
                            <a:pt x="15803" y="143281"/>
                            <a:pt x="30007" y="125526"/>
                          </a:cubicBezTo>
                          <a:cubicBezTo>
                            <a:pt x="51313" y="100669"/>
                            <a:pt x="74394" y="81139"/>
                            <a:pt x="101026" y="63384"/>
                          </a:cubicBezTo>
                          <a:cubicBezTo>
                            <a:pt x="125883" y="47404"/>
                            <a:pt x="166719" y="29650"/>
                            <a:pt x="195126" y="29650"/>
                          </a:cubicBezTo>
                          <a:cubicBezTo>
                            <a:pt x="200453" y="31425"/>
                            <a:pt x="202228" y="24323"/>
                            <a:pt x="200453" y="20772"/>
                          </a:cubicBezTo>
                          <a:close/>
                        </a:path>
                      </a:pathLst>
                    </a:custGeom>
                    <a:solidFill>
                      <a:srgbClr val="FFB500"/>
                    </a:solidFill>
                    <a:ln w="177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64" name="Freeform: Shape 63">
                  <a:extLst>
                    <a:ext uri="{FF2B5EF4-FFF2-40B4-BE49-F238E27FC236}">
                      <a16:creationId xmlns:a16="http://schemas.microsoft.com/office/drawing/2014/main" id="{F51AD888-A0FF-BB63-00A2-AE810242306A}"/>
                    </a:ext>
                  </a:extLst>
                </p:cNvPr>
                <p:cNvSpPr/>
                <p:nvPr/>
              </p:nvSpPr>
              <p:spPr>
                <a:xfrm>
                  <a:off x="3618799" y="4125883"/>
                  <a:ext cx="782984" cy="1816357"/>
                </a:xfrm>
                <a:custGeom>
                  <a:avLst/>
                  <a:gdLst>
                    <a:gd name="connsiteX0" fmla="*/ 708415 w 782984"/>
                    <a:gd name="connsiteY0" fmla="*/ 1731089 h 1816357"/>
                    <a:gd name="connsiteX1" fmla="*/ 722619 w 782984"/>
                    <a:gd name="connsiteY1" fmla="*/ 1395524 h 1816357"/>
                    <a:gd name="connsiteX2" fmla="*/ 782985 w 782984"/>
                    <a:gd name="connsiteY2" fmla="*/ 843351 h 1816357"/>
                    <a:gd name="connsiteX3" fmla="*/ 720843 w 782984"/>
                    <a:gd name="connsiteY3" fmla="*/ 0 h 1816357"/>
                    <a:gd name="connsiteX4" fmla="*/ 0 w 782984"/>
                    <a:gd name="connsiteY4" fmla="*/ 15979 h 1816357"/>
                    <a:gd name="connsiteX5" fmla="*/ 177548 w 782984"/>
                    <a:gd name="connsiteY5" fmla="*/ 859330 h 1816357"/>
                    <a:gd name="connsiteX6" fmla="*/ 200629 w 782984"/>
                    <a:gd name="connsiteY6" fmla="*/ 1729313 h 1816357"/>
                    <a:gd name="connsiteX7" fmla="*/ 433216 w 782984"/>
                    <a:gd name="connsiteY7" fmla="*/ 1816311 h 1816357"/>
                    <a:gd name="connsiteX8" fmla="*/ 708415 w 782984"/>
                    <a:gd name="connsiteY8" fmla="*/ 1731089 h 1816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2984" h="1816357">
                      <a:moveTo>
                        <a:pt x="708415" y="1731089"/>
                      </a:moveTo>
                      <a:cubicBezTo>
                        <a:pt x="729721" y="1715110"/>
                        <a:pt x="710190" y="1558867"/>
                        <a:pt x="722619" y="1395524"/>
                      </a:cubicBezTo>
                      <a:cubicBezTo>
                        <a:pt x="738598" y="1191344"/>
                        <a:pt x="782985" y="962308"/>
                        <a:pt x="782985" y="843351"/>
                      </a:cubicBezTo>
                      <a:cubicBezTo>
                        <a:pt x="782985" y="628518"/>
                        <a:pt x="720843" y="0"/>
                        <a:pt x="720843" y="0"/>
                      </a:cubicBezTo>
                      <a:lnTo>
                        <a:pt x="0" y="15979"/>
                      </a:lnTo>
                      <a:cubicBezTo>
                        <a:pt x="0" y="15979"/>
                        <a:pt x="156242" y="710190"/>
                        <a:pt x="177548" y="859330"/>
                      </a:cubicBezTo>
                      <a:cubicBezTo>
                        <a:pt x="197078" y="1008470"/>
                        <a:pt x="200629" y="1729313"/>
                        <a:pt x="200629" y="1729313"/>
                      </a:cubicBezTo>
                      <a:cubicBezTo>
                        <a:pt x="200629" y="1729313"/>
                        <a:pt x="259219" y="1810985"/>
                        <a:pt x="433216" y="1816311"/>
                      </a:cubicBezTo>
                      <a:cubicBezTo>
                        <a:pt x="607213" y="1818087"/>
                        <a:pt x="660477" y="1768374"/>
                        <a:pt x="708415" y="1731089"/>
                      </a:cubicBezTo>
                      <a:close/>
                    </a:path>
                  </a:pathLst>
                </a:custGeom>
                <a:solidFill>
                  <a:srgbClr val="342D35"/>
                </a:solidFill>
                <a:ln w="177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65" name="Freeform: Shape 64">
                <a:extLst>
                  <a:ext uri="{FF2B5EF4-FFF2-40B4-BE49-F238E27FC236}">
                    <a16:creationId xmlns:a16="http://schemas.microsoft.com/office/drawing/2014/main" id="{5304AE0F-42CC-822E-5035-83C8FF9ABAD1}"/>
                  </a:ext>
                </a:extLst>
              </p:cNvPr>
              <p:cNvSpPr/>
              <p:nvPr/>
            </p:nvSpPr>
            <p:spPr>
              <a:xfrm>
                <a:off x="3061156" y="2649612"/>
                <a:ext cx="1338852" cy="1763423"/>
              </a:xfrm>
              <a:custGeom>
                <a:avLst/>
                <a:gdLst>
                  <a:gd name="connsiteX0" fmla="*/ 646417 w 1338852"/>
                  <a:gd name="connsiteY0" fmla="*/ 2626 h 1763423"/>
                  <a:gd name="connsiteX1" fmla="*/ 83591 w 1338852"/>
                  <a:gd name="connsiteY1" fmla="*/ 180173 h 1763423"/>
                  <a:gd name="connsiteX2" fmla="*/ 17899 w 1338852"/>
                  <a:gd name="connsiteY2" fmla="*/ 734122 h 1763423"/>
                  <a:gd name="connsiteX3" fmla="*/ 7246 w 1338852"/>
                  <a:gd name="connsiteY3" fmla="*/ 1668022 h 1763423"/>
                  <a:gd name="connsiteX4" fmla="*/ 772476 w 1338852"/>
                  <a:gd name="connsiteY4" fmla="*/ 1762122 h 1763423"/>
                  <a:gd name="connsiteX5" fmla="*/ 1338853 w 1338852"/>
                  <a:gd name="connsiteY5" fmla="*/ 1614758 h 1763423"/>
                  <a:gd name="connsiteX6" fmla="*/ 1186162 w 1338852"/>
                  <a:gd name="connsiteY6" fmla="*/ 592084 h 1763423"/>
                  <a:gd name="connsiteX7" fmla="*/ 990859 w 1338852"/>
                  <a:gd name="connsiteY7" fmla="*/ 50564 h 1763423"/>
                  <a:gd name="connsiteX8" fmla="*/ 646417 w 1338852"/>
                  <a:gd name="connsiteY8" fmla="*/ 2626 h 1763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8852" h="1763423">
                    <a:moveTo>
                      <a:pt x="646417" y="2626"/>
                    </a:moveTo>
                    <a:cubicBezTo>
                      <a:pt x="646417" y="2626"/>
                      <a:pt x="186569" y="7952"/>
                      <a:pt x="83591" y="180173"/>
                    </a:cubicBezTo>
                    <a:cubicBezTo>
                      <a:pt x="-19386" y="350619"/>
                      <a:pt x="-3407" y="492657"/>
                      <a:pt x="17899" y="734122"/>
                    </a:cubicBezTo>
                    <a:cubicBezTo>
                      <a:pt x="37429" y="963158"/>
                      <a:pt x="-19386" y="1620084"/>
                      <a:pt x="7246" y="1668022"/>
                    </a:cubicBezTo>
                    <a:cubicBezTo>
                      <a:pt x="33878" y="1715960"/>
                      <a:pt x="452890" y="1772775"/>
                      <a:pt x="772476" y="1762122"/>
                    </a:cubicBezTo>
                    <a:cubicBezTo>
                      <a:pt x="1092061" y="1751469"/>
                      <a:pt x="1338853" y="1614758"/>
                      <a:pt x="1338853" y="1614758"/>
                    </a:cubicBezTo>
                    <a:cubicBezTo>
                      <a:pt x="1338853" y="1614758"/>
                      <a:pt x="1211018" y="766080"/>
                      <a:pt x="1186162" y="592084"/>
                    </a:cubicBezTo>
                    <a:cubicBezTo>
                      <a:pt x="1161305" y="416312"/>
                      <a:pt x="1154203" y="116256"/>
                      <a:pt x="990859" y="50564"/>
                    </a:cubicBezTo>
                    <a:cubicBezTo>
                      <a:pt x="831066" y="-16904"/>
                      <a:pt x="646417" y="2626"/>
                      <a:pt x="646417" y="2626"/>
                    </a:cubicBezTo>
                    <a:close/>
                  </a:path>
                </a:pathLst>
              </a:custGeom>
              <a:solidFill>
                <a:srgbClr val="E0402F"/>
              </a:solidFill>
              <a:ln w="177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Freeform: Shape 65">
                <a:extLst>
                  <a:ext uri="{FF2B5EF4-FFF2-40B4-BE49-F238E27FC236}">
                    <a16:creationId xmlns:a16="http://schemas.microsoft.com/office/drawing/2014/main" id="{386C7895-D707-7813-20CE-387F2C0F64E9}"/>
                  </a:ext>
                </a:extLst>
              </p:cNvPr>
              <p:cNvSpPr/>
              <p:nvPr/>
            </p:nvSpPr>
            <p:spPr>
              <a:xfrm>
                <a:off x="3003336" y="2696625"/>
                <a:ext cx="701685" cy="1398384"/>
              </a:xfrm>
              <a:custGeom>
                <a:avLst/>
                <a:gdLst>
                  <a:gd name="connsiteX0" fmla="*/ 315407 w 701685"/>
                  <a:gd name="connsiteY0" fmla="*/ 0 h 1398384"/>
                  <a:gd name="connsiteX1" fmla="*/ 615463 w 701685"/>
                  <a:gd name="connsiteY1" fmla="*/ 207731 h 1398384"/>
                  <a:gd name="connsiteX2" fmla="*/ 668727 w 701685"/>
                  <a:gd name="connsiteY2" fmla="*/ 864657 h 1398384"/>
                  <a:gd name="connsiteX3" fmla="*/ 342039 w 701685"/>
                  <a:gd name="connsiteY3" fmla="*/ 1281893 h 1398384"/>
                  <a:gd name="connsiteX4" fmla="*/ 26005 w 701685"/>
                  <a:gd name="connsiteY4" fmla="*/ 1397299 h 1398384"/>
                  <a:gd name="connsiteX5" fmla="*/ 26005 w 701685"/>
                  <a:gd name="connsiteY5" fmla="*/ 1230405 h 1398384"/>
                  <a:gd name="connsiteX6" fmla="*/ 464547 w 701685"/>
                  <a:gd name="connsiteY6" fmla="*/ 917921 h 1398384"/>
                  <a:gd name="connsiteX7" fmla="*/ 475200 w 701685"/>
                  <a:gd name="connsiteY7" fmla="*/ 239689 h 1398384"/>
                  <a:gd name="connsiteX8" fmla="*/ 175145 w 701685"/>
                  <a:gd name="connsiteY8" fmla="*/ 94100 h 1398384"/>
                  <a:gd name="connsiteX9" fmla="*/ 315407 w 701685"/>
                  <a:gd name="connsiteY9" fmla="*/ 0 h 1398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1685" h="1398384">
                    <a:moveTo>
                      <a:pt x="315407" y="0"/>
                    </a:moveTo>
                    <a:cubicBezTo>
                      <a:pt x="315407" y="0"/>
                      <a:pt x="532015" y="15979"/>
                      <a:pt x="615463" y="207731"/>
                    </a:cubicBezTo>
                    <a:cubicBezTo>
                      <a:pt x="700685" y="401258"/>
                      <a:pt x="730868" y="692436"/>
                      <a:pt x="668727" y="864657"/>
                    </a:cubicBezTo>
                    <a:cubicBezTo>
                      <a:pt x="610136" y="1022674"/>
                      <a:pt x="542668" y="1168263"/>
                      <a:pt x="342039" y="1281893"/>
                    </a:cubicBezTo>
                    <a:cubicBezTo>
                      <a:pt x="150288" y="1391973"/>
                      <a:pt x="57963" y="1402626"/>
                      <a:pt x="26005" y="1397299"/>
                    </a:cubicBezTo>
                    <a:cubicBezTo>
                      <a:pt x="-5954" y="1391973"/>
                      <a:pt x="-11280" y="1267690"/>
                      <a:pt x="26005" y="1230405"/>
                    </a:cubicBezTo>
                    <a:cubicBezTo>
                      <a:pt x="63290" y="1193120"/>
                      <a:pt x="342039" y="1114999"/>
                      <a:pt x="464547" y="917921"/>
                    </a:cubicBezTo>
                    <a:cubicBezTo>
                      <a:pt x="585279" y="719068"/>
                      <a:pt x="558647" y="379952"/>
                      <a:pt x="475200" y="239689"/>
                    </a:cubicBezTo>
                    <a:cubicBezTo>
                      <a:pt x="389977" y="99427"/>
                      <a:pt x="221307" y="72794"/>
                      <a:pt x="175145" y="94100"/>
                    </a:cubicBezTo>
                    <a:cubicBezTo>
                      <a:pt x="125431" y="115406"/>
                      <a:pt x="205328" y="15979"/>
                      <a:pt x="315407" y="0"/>
                    </a:cubicBezTo>
                    <a:close/>
                  </a:path>
                </a:pathLst>
              </a:custGeom>
              <a:solidFill>
                <a:srgbClr val="59E8C5"/>
              </a:solidFill>
              <a:ln w="177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67" name="Graphic 43">
                <a:extLst>
                  <a:ext uri="{FF2B5EF4-FFF2-40B4-BE49-F238E27FC236}">
                    <a16:creationId xmlns:a16="http://schemas.microsoft.com/office/drawing/2014/main" id="{04D47258-85F1-7471-ED07-312B3C712BAB}"/>
                  </a:ext>
                </a:extLst>
              </p:cNvPr>
              <p:cNvGrpSpPr/>
              <p:nvPr/>
            </p:nvGrpSpPr>
            <p:grpSpPr>
              <a:xfrm>
                <a:off x="2751001" y="1133169"/>
                <a:ext cx="1549287" cy="1764750"/>
                <a:chOff x="2751001" y="1133169"/>
                <a:chExt cx="1549287" cy="1764750"/>
              </a:xfrm>
            </p:grpSpPr>
            <p:sp>
              <p:nvSpPr>
                <p:cNvPr id="68" name="Freeform: Shape 67">
                  <a:extLst>
                    <a:ext uri="{FF2B5EF4-FFF2-40B4-BE49-F238E27FC236}">
                      <a16:creationId xmlns:a16="http://schemas.microsoft.com/office/drawing/2014/main" id="{09107184-A537-276C-3129-13579051EC8A}"/>
                    </a:ext>
                  </a:extLst>
                </p:cNvPr>
                <p:cNvSpPr/>
                <p:nvPr/>
              </p:nvSpPr>
              <p:spPr>
                <a:xfrm>
                  <a:off x="3526167" y="2618690"/>
                  <a:ext cx="405373" cy="279229"/>
                </a:xfrm>
                <a:custGeom>
                  <a:avLst/>
                  <a:gdLst>
                    <a:gd name="connsiteX0" fmla="*/ 106835 w 405373"/>
                    <a:gd name="connsiteY0" fmla="*/ 3365 h 279229"/>
                    <a:gd name="connsiteX1" fmla="*/ 2082 w 405373"/>
                    <a:gd name="connsiteY1" fmla="*/ 115220 h 279229"/>
                    <a:gd name="connsiteX2" fmla="*/ 287934 w 405373"/>
                    <a:gd name="connsiteY2" fmla="*/ 275013 h 279229"/>
                    <a:gd name="connsiteX3" fmla="*/ 318117 w 405373"/>
                    <a:gd name="connsiteY3" fmla="*/ 38875 h 279229"/>
                    <a:gd name="connsiteX4" fmla="*/ 106835 w 405373"/>
                    <a:gd name="connsiteY4" fmla="*/ 3365 h 279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373" h="279229">
                      <a:moveTo>
                        <a:pt x="106835" y="3365"/>
                      </a:moveTo>
                      <a:cubicBezTo>
                        <a:pt x="106835" y="3365"/>
                        <a:pt x="-17448" y="-5512"/>
                        <a:pt x="2082" y="115220"/>
                      </a:cubicBezTo>
                      <a:cubicBezTo>
                        <a:pt x="23388" y="235952"/>
                        <a:pt x="142345" y="296319"/>
                        <a:pt x="287934" y="275013"/>
                      </a:cubicBezTo>
                      <a:cubicBezTo>
                        <a:pt x="435298" y="253707"/>
                        <a:pt x="442400" y="95690"/>
                        <a:pt x="318117" y="38875"/>
                      </a:cubicBezTo>
                      <a:cubicBezTo>
                        <a:pt x="195609" y="-16165"/>
                        <a:pt x="106835" y="3365"/>
                        <a:pt x="106835" y="3365"/>
                      </a:cubicBezTo>
                      <a:close/>
                    </a:path>
                  </a:pathLst>
                </a:custGeom>
                <a:solidFill>
                  <a:srgbClr val="FFFFFF"/>
                </a:solidFill>
                <a:ln w="177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Freeform: Shape 68">
                  <a:extLst>
                    <a:ext uri="{FF2B5EF4-FFF2-40B4-BE49-F238E27FC236}">
                      <a16:creationId xmlns:a16="http://schemas.microsoft.com/office/drawing/2014/main" id="{06ED0EA5-3AF1-569F-F5A5-6CF1EE44A566}"/>
                    </a:ext>
                  </a:extLst>
                </p:cNvPr>
                <p:cNvSpPr/>
                <p:nvPr/>
              </p:nvSpPr>
              <p:spPr>
                <a:xfrm>
                  <a:off x="3590391" y="2453385"/>
                  <a:ext cx="273423" cy="359082"/>
                </a:xfrm>
                <a:custGeom>
                  <a:avLst/>
                  <a:gdLst>
                    <a:gd name="connsiteX0" fmla="*/ 273423 w 273423"/>
                    <a:gd name="connsiteY0" fmla="*/ 12428 h 359082"/>
                    <a:gd name="connsiteX1" fmla="*/ 67468 w 273423"/>
                    <a:gd name="connsiteY1" fmla="*/ 0 h 359082"/>
                    <a:gd name="connsiteX2" fmla="*/ 0 w 273423"/>
                    <a:gd name="connsiteY2" fmla="*/ 225485 h 359082"/>
                    <a:gd name="connsiteX3" fmla="*/ 152691 w 273423"/>
                    <a:gd name="connsiteY3" fmla="*/ 358646 h 359082"/>
                    <a:gd name="connsiteX4" fmla="*/ 271648 w 273423"/>
                    <a:gd name="connsiteY4" fmla="*/ 237914 h 359082"/>
                    <a:gd name="connsiteX5" fmla="*/ 273423 w 273423"/>
                    <a:gd name="connsiteY5" fmla="*/ 12428 h 35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423" h="359082">
                      <a:moveTo>
                        <a:pt x="273423" y="12428"/>
                      </a:moveTo>
                      <a:lnTo>
                        <a:pt x="67468" y="0"/>
                      </a:lnTo>
                      <a:lnTo>
                        <a:pt x="0" y="225485"/>
                      </a:lnTo>
                      <a:cubicBezTo>
                        <a:pt x="0" y="225485"/>
                        <a:pt x="26632" y="349769"/>
                        <a:pt x="152691" y="358646"/>
                      </a:cubicBezTo>
                      <a:cubicBezTo>
                        <a:pt x="278750" y="367523"/>
                        <a:pt x="271648" y="237914"/>
                        <a:pt x="271648" y="237914"/>
                      </a:cubicBezTo>
                      <a:lnTo>
                        <a:pt x="273423" y="12428"/>
                      </a:lnTo>
                      <a:close/>
                    </a:path>
                  </a:pathLst>
                </a:custGeom>
                <a:solidFill>
                  <a:srgbClr val="DE8939"/>
                </a:solidFill>
                <a:ln w="177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70" name="Graphic 43">
                  <a:extLst>
                    <a:ext uri="{FF2B5EF4-FFF2-40B4-BE49-F238E27FC236}">
                      <a16:creationId xmlns:a16="http://schemas.microsoft.com/office/drawing/2014/main" id="{509871AA-836D-440C-3643-8A41D9384E88}"/>
                    </a:ext>
                  </a:extLst>
                </p:cNvPr>
                <p:cNvGrpSpPr/>
                <p:nvPr/>
              </p:nvGrpSpPr>
              <p:grpSpPr>
                <a:xfrm>
                  <a:off x="2751001" y="1133169"/>
                  <a:ext cx="1549287" cy="1498105"/>
                  <a:chOff x="2751001" y="1133169"/>
                  <a:chExt cx="1549287" cy="1498105"/>
                </a:xfrm>
              </p:grpSpPr>
              <p:sp>
                <p:nvSpPr>
                  <p:cNvPr id="71" name="Freeform: Shape 70">
                    <a:extLst>
                      <a:ext uri="{FF2B5EF4-FFF2-40B4-BE49-F238E27FC236}">
                        <a16:creationId xmlns:a16="http://schemas.microsoft.com/office/drawing/2014/main" id="{A43CF80D-30D3-2F1A-65EC-25ED18BBC8D3}"/>
                      </a:ext>
                    </a:extLst>
                  </p:cNvPr>
                  <p:cNvSpPr/>
                  <p:nvPr/>
                </p:nvSpPr>
                <p:spPr>
                  <a:xfrm>
                    <a:off x="2751001" y="1133169"/>
                    <a:ext cx="1549287" cy="1433805"/>
                  </a:xfrm>
                  <a:custGeom>
                    <a:avLst/>
                    <a:gdLst>
                      <a:gd name="connsiteX0" fmla="*/ 1464358 w 1549287"/>
                      <a:gd name="connsiteY0" fmla="*/ 592271 h 1433805"/>
                      <a:gd name="connsiteX1" fmla="*/ 1499868 w 1549287"/>
                      <a:gd name="connsiteY1" fmla="*/ 301093 h 1433805"/>
                      <a:gd name="connsiteX2" fmla="*/ 1274382 w 1549287"/>
                      <a:gd name="connsiteY2" fmla="*/ 206992 h 1433805"/>
                      <a:gd name="connsiteX3" fmla="*/ 1107488 w 1549287"/>
                      <a:gd name="connsiteY3" fmla="*/ 36547 h 1433805"/>
                      <a:gd name="connsiteX4" fmla="*/ 880227 w 1549287"/>
                      <a:gd name="connsiteY4" fmla="*/ 134198 h 1433805"/>
                      <a:gd name="connsiteX5" fmla="*/ 610354 w 1549287"/>
                      <a:gd name="connsiteY5" fmla="*/ 4588 h 1433805"/>
                      <a:gd name="connsiteX6" fmla="*/ 402624 w 1549287"/>
                      <a:gd name="connsiteY6" fmla="*/ 253155 h 1433805"/>
                      <a:gd name="connsiteX7" fmla="*/ 196669 w 1549287"/>
                      <a:gd name="connsiteY7" fmla="*/ 238951 h 1433805"/>
                      <a:gd name="connsiteX8" fmla="*/ 152282 w 1549287"/>
                      <a:gd name="connsiteY8" fmla="*/ 469763 h 1433805"/>
                      <a:gd name="connsiteX9" fmla="*/ 3142 w 1549287"/>
                      <a:gd name="connsiteY9" fmla="*/ 641984 h 1433805"/>
                      <a:gd name="connsiteX10" fmla="*/ 74161 w 1549287"/>
                      <a:gd name="connsiteY10" fmla="*/ 840837 h 1433805"/>
                      <a:gd name="connsiteX11" fmla="*/ 38651 w 1549287"/>
                      <a:gd name="connsiteY11" fmla="*/ 1064547 h 1433805"/>
                      <a:gd name="connsiteX12" fmla="*/ 198444 w 1549287"/>
                      <a:gd name="connsiteY12" fmla="*/ 1179953 h 1433805"/>
                      <a:gd name="connsiteX13" fmla="*/ 333380 w 1549287"/>
                      <a:gd name="connsiteY13" fmla="*/ 1410765 h 1433805"/>
                      <a:gd name="connsiteX14" fmla="*/ 633436 w 1549287"/>
                      <a:gd name="connsiteY14" fmla="*/ 1343297 h 1433805"/>
                      <a:gd name="connsiteX15" fmla="*/ 1535377 w 1549287"/>
                      <a:gd name="connsiteY15" fmla="*/ 885224 h 1433805"/>
                      <a:gd name="connsiteX16" fmla="*/ 1464358 w 1549287"/>
                      <a:gd name="connsiteY16" fmla="*/ 592271 h 1433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49287" h="1433805">
                        <a:moveTo>
                          <a:pt x="1464358" y="592271"/>
                        </a:moveTo>
                        <a:cubicBezTo>
                          <a:pt x="1464358" y="592271"/>
                          <a:pt x="1595743" y="441355"/>
                          <a:pt x="1499868" y="301093"/>
                        </a:cubicBezTo>
                        <a:cubicBezTo>
                          <a:pt x="1403992" y="159055"/>
                          <a:pt x="1274382" y="206992"/>
                          <a:pt x="1274382" y="206992"/>
                        </a:cubicBezTo>
                        <a:cubicBezTo>
                          <a:pt x="1274382" y="206992"/>
                          <a:pt x="1265505" y="63179"/>
                          <a:pt x="1107488" y="36547"/>
                        </a:cubicBezTo>
                        <a:cubicBezTo>
                          <a:pt x="981429" y="15241"/>
                          <a:pt x="880227" y="134198"/>
                          <a:pt x="880227" y="134198"/>
                        </a:cubicBezTo>
                        <a:cubicBezTo>
                          <a:pt x="880227" y="134198"/>
                          <a:pt x="798555" y="-29146"/>
                          <a:pt x="610354" y="4588"/>
                        </a:cubicBezTo>
                        <a:cubicBezTo>
                          <a:pt x="423929" y="38322"/>
                          <a:pt x="402624" y="253155"/>
                          <a:pt x="402624" y="253155"/>
                        </a:cubicBezTo>
                        <a:cubicBezTo>
                          <a:pt x="402624" y="253155"/>
                          <a:pt x="297871" y="164381"/>
                          <a:pt x="196669" y="238951"/>
                        </a:cubicBezTo>
                        <a:cubicBezTo>
                          <a:pt x="95466" y="313521"/>
                          <a:pt x="152282" y="469763"/>
                          <a:pt x="152282" y="469763"/>
                        </a:cubicBezTo>
                        <a:cubicBezTo>
                          <a:pt x="152282" y="469763"/>
                          <a:pt x="24447" y="512374"/>
                          <a:pt x="3142" y="641984"/>
                        </a:cubicBezTo>
                        <a:cubicBezTo>
                          <a:pt x="-18164" y="771594"/>
                          <a:pt x="75936" y="844388"/>
                          <a:pt x="74161" y="840837"/>
                        </a:cubicBezTo>
                        <a:cubicBezTo>
                          <a:pt x="74161" y="839062"/>
                          <a:pt x="-18164" y="950917"/>
                          <a:pt x="38651" y="1064547"/>
                        </a:cubicBezTo>
                        <a:cubicBezTo>
                          <a:pt x="95466" y="1178178"/>
                          <a:pt x="198444" y="1179953"/>
                          <a:pt x="198444" y="1179953"/>
                        </a:cubicBezTo>
                        <a:cubicBezTo>
                          <a:pt x="198444" y="1179953"/>
                          <a:pt x="162935" y="1330869"/>
                          <a:pt x="333380" y="1410765"/>
                        </a:cubicBezTo>
                        <a:cubicBezTo>
                          <a:pt x="503826" y="1488886"/>
                          <a:pt x="633436" y="1343297"/>
                          <a:pt x="633436" y="1343297"/>
                        </a:cubicBezTo>
                        <a:cubicBezTo>
                          <a:pt x="633436" y="1343297"/>
                          <a:pt x="1480337" y="1023711"/>
                          <a:pt x="1535377" y="885224"/>
                        </a:cubicBezTo>
                        <a:cubicBezTo>
                          <a:pt x="1590417" y="744962"/>
                          <a:pt x="1464358" y="592271"/>
                          <a:pt x="1464358" y="592271"/>
                        </a:cubicBezTo>
                        <a:close/>
                      </a:path>
                    </a:pathLst>
                  </a:custGeom>
                  <a:solidFill>
                    <a:srgbClr val="6B3D1B"/>
                  </a:solidFill>
                  <a:ln w="177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72" name="Graphic 43">
                    <a:extLst>
                      <a:ext uri="{FF2B5EF4-FFF2-40B4-BE49-F238E27FC236}">
                        <a16:creationId xmlns:a16="http://schemas.microsoft.com/office/drawing/2014/main" id="{92ABB14A-E2BD-509C-4F9B-4D8226AA1C99}"/>
                      </a:ext>
                    </a:extLst>
                  </p:cNvPr>
                  <p:cNvGrpSpPr/>
                  <p:nvPr/>
                </p:nvGrpSpPr>
                <p:grpSpPr>
                  <a:xfrm>
                    <a:off x="2991076" y="1523459"/>
                    <a:ext cx="1275826" cy="1107814"/>
                    <a:chOff x="2991076" y="1523459"/>
                    <a:chExt cx="1275826" cy="1107814"/>
                  </a:xfrm>
                </p:grpSpPr>
                <p:sp>
                  <p:nvSpPr>
                    <p:cNvPr id="73" name="Freeform: Shape 72">
                      <a:extLst>
                        <a:ext uri="{FF2B5EF4-FFF2-40B4-BE49-F238E27FC236}">
                          <a16:creationId xmlns:a16="http://schemas.microsoft.com/office/drawing/2014/main" id="{483BBC46-D694-C372-C67D-741ECE6BC180}"/>
                        </a:ext>
                      </a:extLst>
                    </p:cNvPr>
                    <p:cNvSpPr/>
                    <p:nvPr/>
                  </p:nvSpPr>
                  <p:spPr>
                    <a:xfrm>
                      <a:off x="3100574" y="1523459"/>
                      <a:ext cx="1166328" cy="1099140"/>
                    </a:xfrm>
                    <a:custGeom>
                      <a:avLst/>
                      <a:gdLst>
                        <a:gd name="connsiteX0" fmla="*/ 347779 w 1166328"/>
                        <a:gd name="connsiteY0" fmla="*/ 72370 h 1099140"/>
                        <a:gd name="connsiteX1" fmla="*/ 939013 w 1166328"/>
                        <a:gd name="connsiteY1" fmla="*/ 106105 h 1099140"/>
                        <a:gd name="connsiteX2" fmla="*/ 1159172 w 1166328"/>
                        <a:gd name="connsiteY2" fmla="*/ 747051 h 1099140"/>
                        <a:gd name="connsiteX3" fmla="*/ 200415 w 1166328"/>
                        <a:gd name="connsiteY3" fmla="*/ 938803 h 1099140"/>
                        <a:gd name="connsiteX4" fmla="*/ 8664 w 1166328"/>
                        <a:gd name="connsiteY4" fmla="*/ 541096 h 1099140"/>
                        <a:gd name="connsiteX5" fmla="*/ 347779 w 1166328"/>
                        <a:gd name="connsiteY5" fmla="*/ 72370 h 1099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6328" h="1099140">
                          <a:moveTo>
                            <a:pt x="347779" y="72370"/>
                          </a:moveTo>
                          <a:cubicBezTo>
                            <a:pt x="528878" y="-9301"/>
                            <a:pt x="800526" y="-50137"/>
                            <a:pt x="939013" y="106105"/>
                          </a:cubicBezTo>
                          <a:cubicBezTo>
                            <a:pt x="1057970" y="241041"/>
                            <a:pt x="1200008" y="512688"/>
                            <a:pt x="1159172" y="747051"/>
                          </a:cubicBezTo>
                          <a:cubicBezTo>
                            <a:pt x="1100581" y="1079065"/>
                            <a:pt x="541306" y="1242409"/>
                            <a:pt x="200415" y="938803"/>
                          </a:cubicBezTo>
                          <a:cubicBezTo>
                            <a:pt x="111641" y="858906"/>
                            <a:pt x="56601" y="773683"/>
                            <a:pt x="8664" y="541096"/>
                          </a:cubicBezTo>
                          <a:cubicBezTo>
                            <a:pt x="-39274" y="310284"/>
                            <a:pt x="116968" y="177124"/>
                            <a:pt x="347779" y="72370"/>
                          </a:cubicBezTo>
                          <a:close/>
                        </a:path>
                      </a:pathLst>
                    </a:custGeom>
                    <a:solidFill>
                      <a:srgbClr val="DE8939"/>
                    </a:solidFill>
                    <a:ln w="177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Freeform: Shape 73">
                      <a:extLst>
                        <a:ext uri="{FF2B5EF4-FFF2-40B4-BE49-F238E27FC236}">
                          <a16:creationId xmlns:a16="http://schemas.microsoft.com/office/drawing/2014/main" id="{0B08FDA7-3B9D-490D-5617-34D97D19D842}"/>
                        </a:ext>
                      </a:extLst>
                    </p:cNvPr>
                    <p:cNvSpPr/>
                    <p:nvPr/>
                  </p:nvSpPr>
                  <p:spPr>
                    <a:xfrm>
                      <a:off x="3627676" y="2614953"/>
                      <a:ext cx="220158" cy="16321"/>
                    </a:xfrm>
                    <a:custGeom>
                      <a:avLst/>
                      <a:gdLst>
                        <a:gd name="connsiteX0" fmla="*/ 220159 w 220158"/>
                        <a:gd name="connsiteY0" fmla="*/ 0 h 16321"/>
                        <a:gd name="connsiteX1" fmla="*/ 0 w 220158"/>
                        <a:gd name="connsiteY1" fmla="*/ 1775 h 16321"/>
                      </a:gdLst>
                      <a:ahLst/>
                      <a:cxnLst>
                        <a:cxn ang="0">
                          <a:pos x="connsiteX0" y="connsiteY0"/>
                        </a:cxn>
                        <a:cxn ang="0">
                          <a:pos x="connsiteX1" y="connsiteY1"/>
                        </a:cxn>
                      </a:cxnLst>
                      <a:rect l="l" t="t" r="r" b="b"/>
                      <a:pathLst>
                        <a:path w="220158" h="16321">
                          <a:moveTo>
                            <a:pt x="220159" y="0"/>
                          </a:moveTo>
                          <a:cubicBezTo>
                            <a:pt x="220159" y="0"/>
                            <a:pt x="74570" y="35510"/>
                            <a:pt x="0" y="1775"/>
                          </a:cubicBezTo>
                        </a:path>
                      </a:pathLst>
                    </a:custGeom>
                    <a:noFill/>
                    <a:ln w="17734" cap="flat">
                      <a:solidFill>
                        <a:srgbClr val="A65E3D"/>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75" name="Graphic 43">
                      <a:extLst>
                        <a:ext uri="{FF2B5EF4-FFF2-40B4-BE49-F238E27FC236}">
                          <a16:creationId xmlns:a16="http://schemas.microsoft.com/office/drawing/2014/main" id="{94E13C0C-05D7-4A56-992D-E2E3D8DE2A7B}"/>
                        </a:ext>
                      </a:extLst>
                    </p:cNvPr>
                    <p:cNvGrpSpPr/>
                    <p:nvPr/>
                  </p:nvGrpSpPr>
                  <p:grpSpPr>
                    <a:xfrm>
                      <a:off x="2991076" y="2130328"/>
                      <a:ext cx="304487" cy="312487"/>
                      <a:chOff x="2991076" y="2130328"/>
                      <a:chExt cx="304487" cy="312487"/>
                    </a:xfrm>
                  </p:grpSpPr>
                  <p:sp>
                    <p:nvSpPr>
                      <p:cNvPr id="76" name="Freeform: Shape 75">
                        <a:extLst>
                          <a:ext uri="{FF2B5EF4-FFF2-40B4-BE49-F238E27FC236}">
                            <a16:creationId xmlns:a16="http://schemas.microsoft.com/office/drawing/2014/main" id="{10EF9986-BB35-F83C-53BF-7B201B6C1126}"/>
                          </a:ext>
                        </a:extLst>
                      </p:cNvPr>
                      <p:cNvSpPr/>
                      <p:nvPr/>
                    </p:nvSpPr>
                    <p:spPr>
                      <a:xfrm>
                        <a:off x="2991076" y="2130328"/>
                        <a:ext cx="304487" cy="312487"/>
                      </a:xfrm>
                      <a:custGeom>
                        <a:avLst/>
                        <a:gdLst>
                          <a:gd name="connsiteX0" fmla="*/ 38266 w 304487"/>
                          <a:gd name="connsiteY0" fmla="*/ 37205 h 312487"/>
                          <a:gd name="connsiteX1" fmla="*/ 228241 w 304487"/>
                          <a:gd name="connsiteY1" fmla="*/ 38981 h 312487"/>
                          <a:gd name="connsiteX2" fmla="*/ 279730 w 304487"/>
                          <a:gd name="connsiteY2" fmla="*/ 271568 h 312487"/>
                          <a:gd name="connsiteX3" fmla="*/ 47143 w 304487"/>
                          <a:gd name="connsiteY3" fmla="*/ 257364 h 312487"/>
                          <a:gd name="connsiteX4" fmla="*/ 38266 w 304487"/>
                          <a:gd name="connsiteY4" fmla="*/ 37205 h 3124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87" h="312487">
                            <a:moveTo>
                              <a:pt x="38266" y="37205"/>
                            </a:moveTo>
                            <a:cubicBezTo>
                              <a:pt x="80877" y="-17834"/>
                              <a:pt x="166100" y="-7182"/>
                              <a:pt x="228241" y="38981"/>
                            </a:cubicBezTo>
                            <a:cubicBezTo>
                              <a:pt x="309913" y="101122"/>
                              <a:pt x="324117" y="216528"/>
                              <a:pt x="279730" y="271568"/>
                            </a:cubicBezTo>
                            <a:cubicBezTo>
                              <a:pt x="237119" y="326608"/>
                              <a:pt x="119937" y="330159"/>
                              <a:pt x="47143" y="257364"/>
                            </a:cubicBezTo>
                            <a:cubicBezTo>
                              <a:pt x="-23876" y="184570"/>
                              <a:pt x="-4346" y="94021"/>
                              <a:pt x="38266" y="37205"/>
                            </a:cubicBezTo>
                            <a:close/>
                          </a:path>
                        </a:pathLst>
                      </a:custGeom>
                      <a:solidFill>
                        <a:srgbClr val="DE8939"/>
                      </a:solidFill>
                      <a:ln w="177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Freeform: Shape 76">
                        <a:extLst>
                          <a:ext uri="{FF2B5EF4-FFF2-40B4-BE49-F238E27FC236}">
                            <a16:creationId xmlns:a16="http://schemas.microsoft.com/office/drawing/2014/main" id="{E506A024-ED71-A5D9-B65F-B86835707342}"/>
                          </a:ext>
                        </a:extLst>
                      </p:cNvPr>
                      <p:cNvSpPr/>
                      <p:nvPr/>
                    </p:nvSpPr>
                    <p:spPr>
                      <a:xfrm>
                        <a:off x="3043545" y="2240328"/>
                        <a:ext cx="154466" cy="118956"/>
                      </a:xfrm>
                      <a:custGeom>
                        <a:avLst/>
                        <a:gdLst>
                          <a:gd name="connsiteX0" fmla="*/ 0 w 154466"/>
                          <a:gd name="connsiteY0" fmla="*/ 14204 h 118956"/>
                          <a:gd name="connsiteX1" fmla="*/ 17755 w 154466"/>
                          <a:gd name="connsiteY1" fmla="*/ 3551 h 118956"/>
                          <a:gd name="connsiteX2" fmla="*/ 28408 w 154466"/>
                          <a:gd name="connsiteY2" fmla="*/ 0 h 118956"/>
                          <a:gd name="connsiteX3" fmla="*/ 39060 w 154466"/>
                          <a:gd name="connsiteY3" fmla="*/ 0 h 118956"/>
                          <a:gd name="connsiteX4" fmla="*/ 62142 w 154466"/>
                          <a:gd name="connsiteY4" fmla="*/ 3551 h 118956"/>
                          <a:gd name="connsiteX5" fmla="*/ 72795 w 154466"/>
                          <a:gd name="connsiteY5" fmla="*/ 7102 h 118956"/>
                          <a:gd name="connsiteX6" fmla="*/ 83447 w 154466"/>
                          <a:gd name="connsiteY6" fmla="*/ 12428 h 118956"/>
                          <a:gd name="connsiteX7" fmla="*/ 117181 w 154466"/>
                          <a:gd name="connsiteY7" fmla="*/ 40836 h 118956"/>
                          <a:gd name="connsiteX8" fmla="*/ 129610 w 154466"/>
                          <a:gd name="connsiteY8" fmla="*/ 58591 h 118956"/>
                          <a:gd name="connsiteX9" fmla="*/ 140263 w 154466"/>
                          <a:gd name="connsiteY9" fmla="*/ 78121 h 118956"/>
                          <a:gd name="connsiteX10" fmla="*/ 154466 w 154466"/>
                          <a:gd name="connsiteY10" fmla="*/ 111855 h 118956"/>
                          <a:gd name="connsiteX11" fmla="*/ 120732 w 154466"/>
                          <a:gd name="connsiteY11" fmla="*/ 102978 h 118956"/>
                          <a:gd name="connsiteX12" fmla="*/ 111855 w 154466"/>
                          <a:gd name="connsiteY12" fmla="*/ 101202 h 118956"/>
                          <a:gd name="connsiteX13" fmla="*/ 101202 w 154466"/>
                          <a:gd name="connsiteY13" fmla="*/ 99427 h 118956"/>
                          <a:gd name="connsiteX14" fmla="*/ 81672 w 154466"/>
                          <a:gd name="connsiteY14" fmla="*/ 97651 h 118956"/>
                          <a:gd name="connsiteX15" fmla="*/ 72795 w 154466"/>
                          <a:gd name="connsiteY15" fmla="*/ 99427 h 118956"/>
                          <a:gd name="connsiteX16" fmla="*/ 69244 w 154466"/>
                          <a:gd name="connsiteY16" fmla="*/ 101202 h 118956"/>
                          <a:gd name="connsiteX17" fmla="*/ 65693 w 154466"/>
                          <a:gd name="connsiteY17" fmla="*/ 102978 h 118956"/>
                          <a:gd name="connsiteX18" fmla="*/ 62142 w 154466"/>
                          <a:gd name="connsiteY18" fmla="*/ 104753 h 118956"/>
                          <a:gd name="connsiteX19" fmla="*/ 58591 w 154466"/>
                          <a:gd name="connsiteY19" fmla="*/ 108304 h 118956"/>
                          <a:gd name="connsiteX20" fmla="*/ 55040 w 154466"/>
                          <a:gd name="connsiteY20" fmla="*/ 118957 h 118956"/>
                          <a:gd name="connsiteX21" fmla="*/ 51489 w 154466"/>
                          <a:gd name="connsiteY21" fmla="*/ 106529 h 118956"/>
                          <a:gd name="connsiteX22" fmla="*/ 51489 w 154466"/>
                          <a:gd name="connsiteY22" fmla="*/ 99427 h 118956"/>
                          <a:gd name="connsiteX23" fmla="*/ 53264 w 154466"/>
                          <a:gd name="connsiteY23" fmla="*/ 92325 h 118956"/>
                          <a:gd name="connsiteX24" fmla="*/ 56815 w 154466"/>
                          <a:gd name="connsiteY24" fmla="*/ 85223 h 118956"/>
                          <a:gd name="connsiteX25" fmla="*/ 62142 w 154466"/>
                          <a:gd name="connsiteY25" fmla="*/ 79896 h 118956"/>
                          <a:gd name="connsiteX26" fmla="*/ 74570 w 154466"/>
                          <a:gd name="connsiteY26" fmla="*/ 72794 h 118956"/>
                          <a:gd name="connsiteX27" fmla="*/ 99427 w 154466"/>
                          <a:gd name="connsiteY27" fmla="*/ 65693 h 118956"/>
                          <a:gd name="connsiteX28" fmla="*/ 111855 w 154466"/>
                          <a:gd name="connsiteY28" fmla="*/ 63917 h 118956"/>
                          <a:gd name="connsiteX29" fmla="*/ 124283 w 154466"/>
                          <a:gd name="connsiteY29" fmla="*/ 63917 h 118956"/>
                          <a:gd name="connsiteX30" fmla="*/ 104753 w 154466"/>
                          <a:gd name="connsiteY30" fmla="*/ 90549 h 118956"/>
                          <a:gd name="connsiteX31" fmla="*/ 94100 w 154466"/>
                          <a:gd name="connsiteY31" fmla="*/ 76345 h 118956"/>
                          <a:gd name="connsiteX32" fmla="*/ 83447 w 154466"/>
                          <a:gd name="connsiteY32" fmla="*/ 62142 h 118956"/>
                          <a:gd name="connsiteX33" fmla="*/ 72795 w 154466"/>
                          <a:gd name="connsiteY33" fmla="*/ 49713 h 118956"/>
                          <a:gd name="connsiteX34" fmla="*/ 60366 w 154466"/>
                          <a:gd name="connsiteY34" fmla="*/ 37285 h 118956"/>
                          <a:gd name="connsiteX35" fmla="*/ 53264 w 154466"/>
                          <a:gd name="connsiteY35" fmla="*/ 31958 h 118956"/>
                          <a:gd name="connsiteX36" fmla="*/ 46162 w 154466"/>
                          <a:gd name="connsiteY36" fmla="*/ 26632 h 118956"/>
                          <a:gd name="connsiteX37" fmla="*/ 39060 w 154466"/>
                          <a:gd name="connsiteY37" fmla="*/ 21306 h 118956"/>
                          <a:gd name="connsiteX38" fmla="*/ 31959 w 154466"/>
                          <a:gd name="connsiteY38" fmla="*/ 17755 h 118956"/>
                          <a:gd name="connsiteX39" fmla="*/ 23081 w 154466"/>
                          <a:gd name="connsiteY39" fmla="*/ 14204 h 118956"/>
                          <a:gd name="connsiteX40" fmla="*/ 14204 w 154466"/>
                          <a:gd name="connsiteY40" fmla="*/ 12428 h 118956"/>
                          <a:gd name="connsiteX41" fmla="*/ 5326 w 154466"/>
                          <a:gd name="connsiteY41" fmla="*/ 10653 h 118956"/>
                          <a:gd name="connsiteX42" fmla="*/ 0 w 154466"/>
                          <a:gd name="connsiteY42" fmla="*/ 14204 h 118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54466" h="118956">
                            <a:moveTo>
                              <a:pt x="0" y="14204"/>
                            </a:moveTo>
                            <a:cubicBezTo>
                              <a:pt x="5326" y="10653"/>
                              <a:pt x="10653" y="5326"/>
                              <a:pt x="17755" y="3551"/>
                            </a:cubicBezTo>
                            <a:cubicBezTo>
                              <a:pt x="21306" y="1775"/>
                              <a:pt x="24857" y="1775"/>
                              <a:pt x="28408" y="0"/>
                            </a:cubicBezTo>
                            <a:cubicBezTo>
                              <a:pt x="31959" y="0"/>
                              <a:pt x="35510" y="0"/>
                              <a:pt x="39060" y="0"/>
                            </a:cubicBezTo>
                            <a:cubicBezTo>
                              <a:pt x="46162" y="0"/>
                              <a:pt x="55040" y="1775"/>
                              <a:pt x="62142" y="3551"/>
                            </a:cubicBezTo>
                            <a:cubicBezTo>
                              <a:pt x="65693" y="5326"/>
                              <a:pt x="69244" y="5326"/>
                              <a:pt x="72795" y="7102"/>
                            </a:cubicBezTo>
                            <a:cubicBezTo>
                              <a:pt x="76345" y="8877"/>
                              <a:pt x="79896" y="10653"/>
                              <a:pt x="83447" y="12428"/>
                            </a:cubicBezTo>
                            <a:cubicBezTo>
                              <a:pt x="95876" y="19530"/>
                              <a:pt x="108304" y="30183"/>
                              <a:pt x="117181" y="40836"/>
                            </a:cubicBezTo>
                            <a:cubicBezTo>
                              <a:pt x="122508" y="46162"/>
                              <a:pt x="126059" y="51489"/>
                              <a:pt x="129610" y="58591"/>
                            </a:cubicBezTo>
                            <a:cubicBezTo>
                              <a:pt x="133161" y="65693"/>
                              <a:pt x="136712" y="71019"/>
                              <a:pt x="140263" y="78121"/>
                            </a:cubicBezTo>
                            <a:lnTo>
                              <a:pt x="154466" y="111855"/>
                            </a:lnTo>
                            <a:lnTo>
                              <a:pt x="120732" y="102978"/>
                            </a:lnTo>
                            <a:cubicBezTo>
                              <a:pt x="118957" y="102978"/>
                              <a:pt x="115406" y="101202"/>
                              <a:pt x="111855" y="101202"/>
                            </a:cubicBezTo>
                            <a:lnTo>
                              <a:pt x="101202" y="99427"/>
                            </a:lnTo>
                            <a:cubicBezTo>
                              <a:pt x="94100" y="99427"/>
                              <a:pt x="88774" y="97651"/>
                              <a:pt x="81672" y="97651"/>
                            </a:cubicBezTo>
                            <a:cubicBezTo>
                              <a:pt x="78121" y="97651"/>
                              <a:pt x="76345" y="97651"/>
                              <a:pt x="72795" y="99427"/>
                            </a:cubicBezTo>
                            <a:lnTo>
                              <a:pt x="69244" y="101202"/>
                            </a:lnTo>
                            <a:cubicBezTo>
                              <a:pt x="67468" y="101202"/>
                              <a:pt x="67468" y="102978"/>
                              <a:pt x="65693" y="102978"/>
                            </a:cubicBezTo>
                            <a:cubicBezTo>
                              <a:pt x="63917" y="102978"/>
                              <a:pt x="63917" y="104753"/>
                              <a:pt x="62142" y="104753"/>
                            </a:cubicBezTo>
                            <a:cubicBezTo>
                              <a:pt x="60366" y="106529"/>
                              <a:pt x="60366" y="106529"/>
                              <a:pt x="58591" y="108304"/>
                            </a:cubicBezTo>
                            <a:cubicBezTo>
                              <a:pt x="56815" y="111855"/>
                              <a:pt x="56815" y="115406"/>
                              <a:pt x="55040" y="118957"/>
                            </a:cubicBezTo>
                            <a:cubicBezTo>
                              <a:pt x="53264" y="115406"/>
                              <a:pt x="51489" y="111855"/>
                              <a:pt x="51489" y="106529"/>
                            </a:cubicBezTo>
                            <a:cubicBezTo>
                              <a:pt x="51489" y="104753"/>
                              <a:pt x="51489" y="101202"/>
                              <a:pt x="51489" y="99427"/>
                            </a:cubicBezTo>
                            <a:cubicBezTo>
                              <a:pt x="51489" y="97651"/>
                              <a:pt x="53264" y="94100"/>
                              <a:pt x="53264" y="92325"/>
                            </a:cubicBezTo>
                            <a:cubicBezTo>
                              <a:pt x="55040" y="90549"/>
                              <a:pt x="55040" y="86998"/>
                              <a:pt x="56815" y="85223"/>
                            </a:cubicBezTo>
                            <a:cubicBezTo>
                              <a:pt x="58591" y="83447"/>
                              <a:pt x="60366" y="81672"/>
                              <a:pt x="62142" y="79896"/>
                            </a:cubicBezTo>
                            <a:cubicBezTo>
                              <a:pt x="65693" y="76345"/>
                              <a:pt x="69244" y="74570"/>
                              <a:pt x="74570" y="72794"/>
                            </a:cubicBezTo>
                            <a:cubicBezTo>
                              <a:pt x="83447" y="69243"/>
                              <a:pt x="90549" y="67468"/>
                              <a:pt x="99427" y="65693"/>
                            </a:cubicBezTo>
                            <a:cubicBezTo>
                              <a:pt x="102978" y="65693"/>
                              <a:pt x="108304" y="65693"/>
                              <a:pt x="111855" y="63917"/>
                            </a:cubicBezTo>
                            <a:cubicBezTo>
                              <a:pt x="115406" y="63917"/>
                              <a:pt x="120732" y="63917"/>
                              <a:pt x="124283" y="63917"/>
                            </a:cubicBezTo>
                            <a:lnTo>
                              <a:pt x="104753" y="90549"/>
                            </a:lnTo>
                            <a:cubicBezTo>
                              <a:pt x="101202" y="86998"/>
                              <a:pt x="97651" y="81672"/>
                              <a:pt x="94100" y="76345"/>
                            </a:cubicBezTo>
                            <a:cubicBezTo>
                              <a:pt x="90549" y="71019"/>
                              <a:pt x="86998" y="67468"/>
                              <a:pt x="83447" y="62142"/>
                            </a:cubicBezTo>
                            <a:cubicBezTo>
                              <a:pt x="79896" y="56815"/>
                              <a:pt x="76345" y="53264"/>
                              <a:pt x="72795" y="49713"/>
                            </a:cubicBezTo>
                            <a:cubicBezTo>
                              <a:pt x="69244" y="46162"/>
                              <a:pt x="63917" y="40836"/>
                              <a:pt x="60366" y="37285"/>
                            </a:cubicBezTo>
                            <a:cubicBezTo>
                              <a:pt x="58591" y="35510"/>
                              <a:pt x="56815" y="33734"/>
                              <a:pt x="53264" y="31958"/>
                            </a:cubicBezTo>
                            <a:cubicBezTo>
                              <a:pt x="51489" y="30183"/>
                              <a:pt x="49713" y="28408"/>
                              <a:pt x="46162" y="26632"/>
                            </a:cubicBezTo>
                            <a:cubicBezTo>
                              <a:pt x="44387" y="24857"/>
                              <a:pt x="40836" y="23081"/>
                              <a:pt x="39060" y="21306"/>
                            </a:cubicBezTo>
                            <a:cubicBezTo>
                              <a:pt x="37285" y="19530"/>
                              <a:pt x="33734" y="17755"/>
                              <a:pt x="31959" y="17755"/>
                            </a:cubicBezTo>
                            <a:cubicBezTo>
                              <a:pt x="30183" y="15979"/>
                              <a:pt x="26632" y="15979"/>
                              <a:pt x="23081" y="14204"/>
                            </a:cubicBezTo>
                            <a:cubicBezTo>
                              <a:pt x="19530" y="12428"/>
                              <a:pt x="17755" y="12428"/>
                              <a:pt x="14204" y="12428"/>
                            </a:cubicBezTo>
                            <a:cubicBezTo>
                              <a:pt x="10653" y="12428"/>
                              <a:pt x="8877" y="10653"/>
                              <a:pt x="5326" y="10653"/>
                            </a:cubicBezTo>
                            <a:cubicBezTo>
                              <a:pt x="7102" y="15979"/>
                              <a:pt x="3551" y="15979"/>
                              <a:pt x="0" y="14204"/>
                            </a:cubicBezTo>
                            <a:close/>
                          </a:path>
                        </a:pathLst>
                      </a:custGeom>
                      <a:solidFill>
                        <a:srgbClr val="A65E3D"/>
                      </a:solidFill>
                      <a:ln w="177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8" name="Graphic 43">
                      <a:extLst>
                        <a:ext uri="{FF2B5EF4-FFF2-40B4-BE49-F238E27FC236}">
                          <a16:creationId xmlns:a16="http://schemas.microsoft.com/office/drawing/2014/main" id="{71F0B945-71B7-04AC-4A7F-3585CC6C7F97}"/>
                        </a:ext>
                      </a:extLst>
                    </p:cNvPr>
                    <p:cNvGrpSpPr/>
                    <p:nvPr/>
                  </p:nvGrpSpPr>
                  <p:grpSpPr>
                    <a:xfrm>
                      <a:off x="3375314" y="1933900"/>
                      <a:ext cx="889640" cy="547350"/>
                      <a:chOff x="3375314" y="1933900"/>
                      <a:chExt cx="889640" cy="547350"/>
                    </a:xfrm>
                  </p:grpSpPr>
                  <p:sp>
                    <p:nvSpPr>
                      <p:cNvPr id="79" name="Freeform: Shape 78">
                        <a:extLst>
                          <a:ext uri="{FF2B5EF4-FFF2-40B4-BE49-F238E27FC236}">
                            <a16:creationId xmlns:a16="http://schemas.microsoft.com/office/drawing/2014/main" id="{E3C4BB84-11BD-634B-1325-265F18860925}"/>
                          </a:ext>
                        </a:extLst>
                      </p:cNvPr>
                      <p:cNvSpPr/>
                      <p:nvPr/>
                    </p:nvSpPr>
                    <p:spPr>
                      <a:xfrm>
                        <a:off x="3982692" y="2014763"/>
                        <a:ext cx="127992" cy="127992"/>
                      </a:xfrm>
                      <a:custGeom>
                        <a:avLst/>
                        <a:gdLst>
                          <a:gd name="connsiteX0" fmla="*/ 127913 w 127992"/>
                          <a:gd name="connsiteY0" fmla="*/ 65772 h 127992"/>
                          <a:gd name="connsiteX1" fmla="*/ 62221 w 127992"/>
                          <a:gd name="connsiteY1" fmla="*/ 127913 h 127992"/>
                          <a:gd name="connsiteX2" fmla="*/ 79 w 127992"/>
                          <a:gd name="connsiteY2" fmla="*/ 62221 h 127992"/>
                          <a:gd name="connsiteX3" fmla="*/ 65772 w 127992"/>
                          <a:gd name="connsiteY3" fmla="*/ 79 h 127992"/>
                          <a:gd name="connsiteX4" fmla="*/ 127913 w 127992"/>
                          <a:gd name="connsiteY4" fmla="*/ 65772 h 127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992" h="127992">
                            <a:moveTo>
                              <a:pt x="127913" y="65772"/>
                            </a:moveTo>
                            <a:cubicBezTo>
                              <a:pt x="127913" y="101281"/>
                              <a:pt x="97730" y="129689"/>
                              <a:pt x="62221" y="127913"/>
                            </a:cubicBezTo>
                            <a:cubicBezTo>
                              <a:pt x="26711" y="127913"/>
                              <a:pt x="-1697" y="97730"/>
                              <a:pt x="79" y="62221"/>
                            </a:cubicBezTo>
                            <a:cubicBezTo>
                              <a:pt x="79" y="26711"/>
                              <a:pt x="30262" y="-1697"/>
                              <a:pt x="65772" y="79"/>
                            </a:cubicBezTo>
                            <a:cubicBezTo>
                              <a:pt x="101281" y="1854"/>
                              <a:pt x="129689" y="30262"/>
                              <a:pt x="127913" y="65772"/>
                            </a:cubicBezTo>
                            <a:close/>
                          </a:path>
                        </a:pathLst>
                      </a:custGeom>
                      <a:solidFill>
                        <a:srgbClr val="312734"/>
                      </a:solidFill>
                      <a:ln w="177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Freeform: Shape 79">
                        <a:extLst>
                          <a:ext uri="{FF2B5EF4-FFF2-40B4-BE49-F238E27FC236}">
                            <a16:creationId xmlns:a16="http://schemas.microsoft.com/office/drawing/2014/main" id="{A2EE27EB-319A-DC37-AEF1-218213105CA1}"/>
                          </a:ext>
                        </a:extLst>
                      </p:cNvPr>
                      <p:cNvSpPr/>
                      <p:nvPr/>
                    </p:nvSpPr>
                    <p:spPr>
                      <a:xfrm>
                        <a:off x="3506865" y="2110639"/>
                        <a:ext cx="127913" cy="127992"/>
                      </a:xfrm>
                      <a:custGeom>
                        <a:avLst/>
                        <a:gdLst>
                          <a:gd name="connsiteX0" fmla="*/ 127913 w 127913"/>
                          <a:gd name="connsiteY0" fmla="*/ 65771 h 127992"/>
                          <a:gd name="connsiteX1" fmla="*/ 62221 w 127913"/>
                          <a:gd name="connsiteY1" fmla="*/ 127913 h 127992"/>
                          <a:gd name="connsiteX2" fmla="*/ 79 w 127913"/>
                          <a:gd name="connsiteY2" fmla="*/ 62221 h 127992"/>
                          <a:gd name="connsiteX3" fmla="*/ 65771 w 127913"/>
                          <a:gd name="connsiteY3" fmla="*/ 79 h 127992"/>
                          <a:gd name="connsiteX4" fmla="*/ 127913 w 127913"/>
                          <a:gd name="connsiteY4" fmla="*/ 65771 h 127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913" h="127992">
                            <a:moveTo>
                              <a:pt x="127913" y="65771"/>
                            </a:moveTo>
                            <a:cubicBezTo>
                              <a:pt x="127913" y="101281"/>
                              <a:pt x="97730" y="129689"/>
                              <a:pt x="62221" y="127913"/>
                            </a:cubicBezTo>
                            <a:cubicBezTo>
                              <a:pt x="26711" y="127913"/>
                              <a:pt x="-1697" y="97730"/>
                              <a:pt x="79" y="62221"/>
                            </a:cubicBezTo>
                            <a:cubicBezTo>
                              <a:pt x="79" y="26711"/>
                              <a:pt x="30262" y="-1697"/>
                              <a:pt x="65771" y="79"/>
                            </a:cubicBezTo>
                            <a:cubicBezTo>
                              <a:pt x="101281" y="79"/>
                              <a:pt x="127913" y="30262"/>
                              <a:pt x="127913" y="65771"/>
                            </a:cubicBezTo>
                            <a:close/>
                          </a:path>
                        </a:pathLst>
                      </a:custGeom>
                      <a:solidFill>
                        <a:srgbClr val="312734"/>
                      </a:solidFill>
                      <a:ln w="177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Freeform: Shape 80">
                        <a:extLst>
                          <a:ext uri="{FF2B5EF4-FFF2-40B4-BE49-F238E27FC236}">
                            <a16:creationId xmlns:a16="http://schemas.microsoft.com/office/drawing/2014/main" id="{DACF3D55-8A41-0891-3028-EB11F467A204}"/>
                          </a:ext>
                        </a:extLst>
                      </p:cNvPr>
                      <p:cNvSpPr/>
                      <p:nvPr/>
                    </p:nvSpPr>
                    <p:spPr>
                      <a:xfrm>
                        <a:off x="3822979" y="2050352"/>
                        <a:ext cx="154466" cy="234362"/>
                      </a:xfrm>
                      <a:custGeom>
                        <a:avLst/>
                        <a:gdLst>
                          <a:gd name="connsiteX0" fmla="*/ 5326 w 154466"/>
                          <a:gd name="connsiteY0" fmla="*/ 0 h 234362"/>
                          <a:gd name="connsiteX1" fmla="*/ 23081 w 154466"/>
                          <a:gd name="connsiteY1" fmla="*/ 23081 h 234362"/>
                          <a:gd name="connsiteX2" fmla="*/ 37285 w 154466"/>
                          <a:gd name="connsiteY2" fmla="*/ 47938 h 234362"/>
                          <a:gd name="connsiteX3" fmla="*/ 60366 w 154466"/>
                          <a:gd name="connsiteY3" fmla="*/ 97651 h 234362"/>
                          <a:gd name="connsiteX4" fmla="*/ 26632 w 154466"/>
                          <a:gd name="connsiteY4" fmla="*/ 81672 h 234362"/>
                          <a:gd name="connsiteX5" fmla="*/ 44387 w 154466"/>
                          <a:gd name="connsiteY5" fmla="*/ 74570 h 234362"/>
                          <a:gd name="connsiteX6" fmla="*/ 62142 w 154466"/>
                          <a:gd name="connsiteY6" fmla="*/ 71019 h 234362"/>
                          <a:gd name="connsiteX7" fmla="*/ 101202 w 154466"/>
                          <a:gd name="connsiteY7" fmla="*/ 71019 h 234362"/>
                          <a:gd name="connsiteX8" fmla="*/ 142038 w 154466"/>
                          <a:gd name="connsiteY8" fmla="*/ 94100 h 234362"/>
                          <a:gd name="connsiteX9" fmla="*/ 152691 w 154466"/>
                          <a:gd name="connsiteY9" fmla="*/ 115406 h 234362"/>
                          <a:gd name="connsiteX10" fmla="*/ 154466 w 154466"/>
                          <a:gd name="connsiteY10" fmla="*/ 129610 h 234362"/>
                          <a:gd name="connsiteX11" fmla="*/ 154466 w 154466"/>
                          <a:gd name="connsiteY11" fmla="*/ 142038 h 234362"/>
                          <a:gd name="connsiteX12" fmla="*/ 136712 w 154466"/>
                          <a:gd name="connsiteY12" fmla="*/ 179323 h 234362"/>
                          <a:gd name="connsiteX13" fmla="*/ 111855 w 154466"/>
                          <a:gd name="connsiteY13" fmla="*/ 204180 h 234362"/>
                          <a:gd name="connsiteX14" fmla="*/ 53264 w 154466"/>
                          <a:gd name="connsiteY14" fmla="*/ 234363 h 234362"/>
                          <a:gd name="connsiteX15" fmla="*/ 88774 w 154466"/>
                          <a:gd name="connsiteY15" fmla="*/ 182874 h 234362"/>
                          <a:gd name="connsiteX16" fmla="*/ 102978 w 154466"/>
                          <a:gd name="connsiteY16" fmla="*/ 158017 h 234362"/>
                          <a:gd name="connsiteX17" fmla="*/ 108304 w 154466"/>
                          <a:gd name="connsiteY17" fmla="*/ 136712 h 234362"/>
                          <a:gd name="connsiteX18" fmla="*/ 108304 w 154466"/>
                          <a:gd name="connsiteY18" fmla="*/ 133161 h 234362"/>
                          <a:gd name="connsiteX19" fmla="*/ 108304 w 154466"/>
                          <a:gd name="connsiteY19" fmla="*/ 131385 h 234362"/>
                          <a:gd name="connsiteX20" fmla="*/ 104753 w 154466"/>
                          <a:gd name="connsiteY20" fmla="*/ 126059 h 234362"/>
                          <a:gd name="connsiteX21" fmla="*/ 92325 w 154466"/>
                          <a:gd name="connsiteY21" fmla="*/ 120732 h 234362"/>
                          <a:gd name="connsiteX22" fmla="*/ 69244 w 154466"/>
                          <a:gd name="connsiteY22" fmla="*/ 120732 h 234362"/>
                          <a:gd name="connsiteX23" fmla="*/ 56815 w 154466"/>
                          <a:gd name="connsiteY23" fmla="*/ 124283 h 234362"/>
                          <a:gd name="connsiteX24" fmla="*/ 44387 w 154466"/>
                          <a:gd name="connsiteY24" fmla="*/ 127834 h 234362"/>
                          <a:gd name="connsiteX25" fmla="*/ 17755 w 154466"/>
                          <a:gd name="connsiteY25" fmla="*/ 136712 h 234362"/>
                          <a:gd name="connsiteX26" fmla="*/ 10653 w 154466"/>
                          <a:gd name="connsiteY26" fmla="*/ 111855 h 234362"/>
                          <a:gd name="connsiteX27" fmla="*/ 1776 w 154466"/>
                          <a:gd name="connsiteY27" fmla="*/ 56815 h 234362"/>
                          <a:gd name="connsiteX28" fmla="*/ 0 w 154466"/>
                          <a:gd name="connsiteY28" fmla="*/ 28408 h 234362"/>
                          <a:gd name="connsiteX29" fmla="*/ 5326 w 154466"/>
                          <a:gd name="connsiteY29" fmla="*/ 0 h 234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4466" h="234362">
                            <a:moveTo>
                              <a:pt x="5326" y="0"/>
                            </a:moveTo>
                            <a:cubicBezTo>
                              <a:pt x="12428" y="7102"/>
                              <a:pt x="17755" y="15979"/>
                              <a:pt x="23081" y="23081"/>
                            </a:cubicBezTo>
                            <a:cubicBezTo>
                              <a:pt x="28408" y="30183"/>
                              <a:pt x="33734" y="39061"/>
                              <a:pt x="37285" y="47938"/>
                            </a:cubicBezTo>
                            <a:cubicBezTo>
                              <a:pt x="46162" y="63917"/>
                              <a:pt x="53264" y="81672"/>
                              <a:pt x="60366" y="97651"/>
                            </a:cubicBezTo>
                            <a:lnTo>
                              <a:pt x="26632" y="81672"/>
                            </a:lnTo>
                            <a:cubicBezTo>
                              <a:pt x="33734" y="78121"/>
                              <a:pt x="39061" y="76346"/>
                              <a:pt x="44387" y="74570"/>
                            </a:cubicBezTo>
                            <a:cubicBezTo>
                              <a:pt x="49713" y="72794"/>
                              <a:pt x="56815" y="71019"/>
                              <a:pt x="62142" y="71019"/>
                            </a:cubicBezTo>
                            <a:cubicBezTo>
                              <a:pt x="74570" y="69244"/>
                              <a:pt x="86998" y="67468"/>
                              <a:pt x="101202" y="71019"/>
                            </a:cubicBezTo>
                            <a:cubicBezTo>
                              <a:pt x="115406" y="72794"/>
                              <a:pt x="131385" y="81672"/>
                              <a:pt x="142038" y="94100"/>
                            </a:cubicBezTo>
                            <a:cubicBezTo>
                              <a:pt x="147365" y="101202"/>
                              <a:pt x="150915" y="108304"/>
                              <a:pt x="152691" y="115406"/>
                            </a:cubicBezTo>
                            <a:cubicBezTo>
                              <a:pt x="152691" y="117181"/>
                              <a:pt x="154466" y="126059"/>
                              <a:pt x="154466" y="129610"/>
                            </a:cubicBezTo>
                            <a:cubicBezTo>
                              <a:pt x="154466" y="133161"/>
                              <a:pt x="154466" y="138487"/>
                              <a:pt x="154466" y="142038"/>
                            </a:cubicBezTo>
                            <a:cubicBezTo>
                              <a:pt x="152691" y="158017"/>
                              <a:pt x="145589" y="168670"/>
                              <a:pt x="136712" y="179323"/>
                            </a:cubicBezTo>
                            <a:cubicBezTo>
                              <a:pt x="129610" y="188200"/>
                              <a:pt x="120732" y="197078"/>
                              <a:pt x="111855" y="204180"/>
                            </a:cubicBezTo>
                            <a:cubicBezTo>
                              <a:pt x="94100" y="218384"/>
                              <a:pt x="74570" y="229036"/>
                              <a:pt x="53264" y="234363"/>
                            </a:cubicBezTo>
                            <a:cubicBezTo>
                              <a:pt x="65693" y="216608"/>
                              <a:pt x="78121" y="200629"/>
                              <a:pt x="88774" y="182874"/>
                            </a:cubicBezTo>
                            <a:cubicBezTo>
                              <a:pt x="94100" y="173997"/>
                              <a:pt x="99427" y="166895"/>
                              <a:pt x="102978" y="158017"/>
                            </a:cubicBezTo>
                            <a:cubicBezTo>
                              <a:pt x="106529" y="150915"/>
                              <a:pt x="108304" y="142038"/>
                              <a:pt x="108304" y="136712"/>
                            </a:cubicBezTo>
                            <a:cubicBezTo>
                              <a:pt x="108304" y="134936"/>
                              <a:pt x="108304" y="134936"/>
                              <a:pt x="108304" y="133161"/>
                            </a:cubicBezTo>
                            <a:cubicBezTo>
                              <a:pt x="108304" y="131385"/>
                              <a:pt x="108304" y="134936"/>
                              <a:pt x="108304" y="131385"/>
                            </a:cubicBezTo>
                            <a:cubicBezTo>
                              <a:pt x="106529" y="129610"/>
                              <a:pt x="104753" y="126059"/>
                              <a:pt x="104753" y="126059"/>
                            </a:cubicBezTo>
                            <a:cubicBezTo>
                              <a:pt x="101202" y="122508"/>
                              <a:pt x="97651" y="120732"/>
                              <a:pt x="92325" y="120732"/>
                            </a:cubicBezTo>
                            <a:cubicBezTo>
                              <a:pt x="86998" y="118957"/>
                              <a:pt x="78121" y="120732"/>
                              <a:pt x="69244" y="120732"/>
                            </a:cubicBezTo>
                            <a:cubicBezTo>
                              <a:pt x="65693" y="120732"/>
                              <a:pt x="60366" y="122508"/>
                              <a:pt x="56815" y="124283"/>
                            </a:cubicBezTo>
                            <a:cubicBezTo>
                              <a:pt x="53264" y="126059"/>
                              <a:pt x="47938" y="127834"/>
                              <a:pt x="44387" y="127834"/>
                            </a:cubicBezTo>
                            <a:lnTo>
                              <a:pt x="17755" y="136712"/>
                            </a:lnTo>
                            <a:lnTo>
                              <a:pt x="10653" y="111855"/>
                            </a:lnTo>
                            <a:cubicBezTo>
                              <a:pt x="5326" y="94100"/>
                              <a:pt x="3551" y="76346"/>
                              <a:pt x="1776" y="56815"/>
                            </a:cubicBezTo>
                            <a:cubicBezTo>
                              <a:pt x="1776" y="47938"/>
                              <a:pt x="0" y="37285"/>
                              <a:pt x="0" y="28408"/>
                            </a:cubicBezTo>
                            <a:cubicBezTo>
                              <a:pt x="3551" y="19530"/>
                              <a:pt x="3551" y="8877"/>
                              <a:pt x="5326" y="0"/>
                            </a:cubicBezTo>
                            <a:close/>
                          </a:path>
                        </a:pathLst>
                      </a:custGeom>
                      <a:solidFill>
                        <a:srgbClr val="BD573D"/>
                      </a:solidFill>
                      <a:ln w="177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Freeform: Shape 81">
                        <a:extLst>
                          <a:ext uri="{FF2B5EF4-FFF2-40B4-BE49-F238E27FC236}">
                            <a16:creationId xmlns:a16="http://schemas.microsoft.com/office/drawing/2014/main" id="{009A593F-C9AF-2E2A-B892-D56AE66634BC}"/>
                          </a:ext>
                        </a:extLst>
                      </p:cNvPr>
                      <p:cNvSpPr/>
                      <p:nvPr/>
                    </p:nvSpPr>
                    <p:spPr>
                      <a:xfrm>
                        <a:off x="3946171" y="1933900"/>
                        <a:ext cx="161163" cy="70955"/>
                      </a:xfrm>
                      <a:custGeom>
                        <a:avLst/>
                        <a:gdLst>
                          <a:gd name="connsiteX0" fmla="*/ 152007 w 161163"/>
                          <a:gd name="connsiteY0" fmla="*/ 18801 h 70955"/>
                          <a:gd name="connsiteX1" fmla="*/ 47254 w 161163"/>
                          <a:gd name="connsiteY1" fmla="*/ 6372 h 70955"/>
                          <a:gd name="connsiteX2" fmla="*/ 4642 w 161163"/>
                          <a:gd name="connsiteY2" fmla="*/ 64963 h 70955"/>
                          <a:gd name="connsiteX3" fmla="*/ 17070 w 161163"/>
                          <a:gd name="connsiteY3" fmla="*/ 70289 h 70955"/>
                          <a:gd name="connsiteX4" fmla="*/ 130701 w 161163"/>
                          <a:gd name="connsiteY4" fmla="*/ 56085 h 70955"/>
                          <a:gd name="connsiteX5" fmla="*/ 152007 w 161163"/>
                          <a:gd name="connsiteY5" fmla="*/ 18801 h 70955"/>
                          <a:gd name="connsiteX6" fmla="*/ 152007 w 161163"/>
                          <a:gd name="connsiteY6" fmla="*/ 18801 h 70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163" h="70955">
                            <a:moveTo>
                              <a:pt x="152007" y="18801"/>
                            </a:moveTo>
                            <a:cubicBezTo>
                              <a:pt x="121824" y="-2505"/>
                              <a:pt x="82763" y="-4281"/>
                              <a:pt x="47254" y="6372"/>
                            </a:cubicBezTo>
                            <a:cubicBezTo>
                              <a:pt x="24172" y="13474"/>
                              <a:pt x="-13113" y="36555"/>
                              <a:pt x="4642" y="64963"/>
                            </a:cubicBezTo>
                            <a:cubicBezTo>
                              <a:pt x="8193" y="70289"/>
                              <a:pt x="11744" y="72065"/>
                              <a:pt x="17070" y="70289"/>
                            </a:cubicBezTo>
                            <a:cubicBezTo>
                              <a:pt x="56131" y="63187"/>
                              <a:pt x="88089" y="36555"/>
                              <a:pt x="130701" y="56085"/>
                            </a:cubicBezTo>
                            <a:cubicBezTo>
                              <a:pt x="153782" y="66738"/>
                              <a:pt x="173312" y="34780"/>
                              <a:pt x="152007" y="18801"/>
                            </a:cubicBezTo>
                            <a:lnTo>
                              <a:pt x="152007" y="18801"/>
                            </a:lnTo>
                            <a:close/>
                          </a:path>
                        </a:pathLst>
                      </a:custGeom>
                      <a:solidFill>
                        <a:srgbClr val="6B3D1B"/>
                      </a:solidFill>
                      <a:ln w="177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Freeform: Shape 82">
                        <a:extLst>
                          <a:ext uri="{FF2B5EF4-FFF2-40B4-BE49-F238E27FC236}">
                            <a16:creationId xmlns:a16="http://schemas.microsoft.com/office/drawing/2014/main" id="{C97DEF0F-31AC-EFA4-05AD-3BFE74CE380E}"/>
                          </a:ext>
                        </a:extLst>
                      </p:cNvPr>
                      <p:cNvSpPr/>
                      <p:nvPr/>
                    </p:nvSpPr>
                    <p:spPr>
                      <a:xfrm>
                        <a:off x="3472318" y="2023419"/>
                        <a:ext cx="159438" cy="83748"/>
                      </a:xfrm>
                      <a:custGeom>
                        <a:avLst/>
                        <a:gdLst>
                          <a:gd name="connsiteX0" fmla="*/ 148256 w 159438"/>
                          <a:gd name="connsiteY0" fmla="*/ 10953 h 83748"/>
                          <a:gd name="connsiteX1" fmla="*/ 39952 w 159438"/>
                          <a:gd name="connsiteY1" fmla="*/ 14504 h 83748"/>
                          <a:gd name="connsiteX2" fmla="*/ 7993 w 159438"/>
                          <a:gd name="connsiteY2" fmla="*/ 80197 h 83748"/>
                          <a:gd name="connsiteX3" fmla="*/ 18646 w 159438"/>
                          <a:gd name="connsiteY3" fmla="*/ 83748 h 83748"/>
                          <a:gd name="connsiteX4" fmla="*/ 130501 w 159438"/>
                          <a:gd name="connsiteY4" fmla="*/ 50014 h 83748"/>
                          <a:gd name="connsiteX5" fmla="*/ 148256 w 159438"/>
                          <a:gd name="connsiteY5" fmla="*/ 10953 h 83748"/>
                          <a:gd name="connsiteX6" fmla="*/ 148256 w 159438"/>
                          <a:gd name="connsiteY6" fmla="*/ 10953 h 83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438" h="83748">
                            <a:moveTo>
                              <a:pt x="148256" y="10953"/>
                            </a:moveTo>
                            <a:cubicBezTo>
                              <a:pt x="112746" y="-5026"/>
                              <a:pt x="75461" y="-3250"/>
                              <a:pt x="39952" y="14504"/>
                            </a:cubicBezTo>
                            <a:cubicBezTo>
                              <a:pt x="16871" y="25157"/>
                              <a:pt x="-15088" y="55340"/>
                              <a:pt x="7993" y="80197"/>
                            </a:cubicBezTo>
                            <a:cubicBezTo>
                              <a:pt x="9769" y="83748"/>
                              <a:pt x="15095" y="83748"/>
                              <a:pt x="18646" y="83748"/>
                            </a:cubicBezTo>
                            <a:cubicBezTo>
                              <a:pt x="57707" y="69544"/>
                              <a:pt x="86114" y="37586"/>
                              <a:pt x="130501" y="50014"/>
                            </a:cubicBezTo>
                            <a:cubicBezTo>
                              <a:pt x="155358" y="55340"/>
                              <a:pt x="171337" y="21606"/>
                              <a:pt x="148256" y="10953"/>
                            </a:cubicBezTo>
                            <a:lnTo>
                              <a:pt x="148256" y="10953"/>
                            </a:lnTo>
                            <a:close/>
                          </a:path>
                        </a:pathLst>
                      </a:custGeom>
                      <a:solidFill>
                        <a:srgbClr val="6B3D1B"/>
                      </a:solidFill>
                      <a:ln w="177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Freeform: Shape 83">
                        <a:extLst>
                          <a:ext uri="{FF2B5EF4-FFF2-40B4-BE49-F238E27FC236}">
                            <a16:creationId xmlns:a16="http://schemas.microsoft.com/office/drawing/2014/main" id="{6D17547C-F3DF-1CAA-88E4-7AB4AD608E5E}"/>
                          </a:ext>
                        </a:extLst>
                      </p:cNvPr>
                      <p:cNvSpPr/>
                      <p:nvPr/>
                    </p:nvSpPr>
                    <p:spPr>
                      <a:xfrm>
                        <a:off x="3375314" y="2244833"/>
                        <a:ext cx="200756" cy="145892"/>
                      </a:xfrm>
                      <a:custGeom>
                        <a:avLst/>
                        <a:gdLst>
                          <a:gd name="connsiteX0" fmla="*/ 65938 w 200756"/>
                          <a:gd name="connsiteY0" fmla="*/ 6148 h 145892"/>
                          <a:gd name="connsiteX1" fmla="*/ 195548 w 200756"/>
                          <a:gd name="connsiteY1" fmla="*/ 91370 h 145892"/>
                          <a:gd name="connsiteX2" fmla="*/ 10898 w 200756"/>
                          <a:gd name="connsiteY2" fmla="*/ 112676 h 145892"/>
                          <a:gd name="connsiteX3" fmla="*/ 65938 w 200756"/>
                          <a:gd name="connsiteY3" fmla="*/ 6148 h 145892"/>
                        </a:gdLst>
                        <a:ahLst/>
                        <a:cxnLst>
                          <a:cxn ang="0">
                            <a:pos x="connsiteX0" y="connsiteY0"/>
                          </a:cxn>
                          <a:cxn ang="0">
                            <a:pos x="connsiteX1" y="connsiteY1"/>
                          </a:cxn>
                          <a:cxn ang="0">
                            <a:pos x="connsiteX2" y="connsiteY2"/>
                          </a:cxn>
                          <a:cxn ang="0">
                            <a:pos x="connsiteX3" y="connsiteY3"/>
                          </a:cxn>
                        </a:cxnLst>
                        <a:rect l="l" t="t" r="r" b="b"/>
                        <a:pathLst>
                          <a:path w="200756" h="145892">
                            <a:moveTo>
                              <a:pt x="65938" y="6148"/>
                            </a:moveTo>
                            <a:cubicBezTo>
                              <a:pt x="129855" y="-13383"/>
                              <a:pt x="223955" y="13249"/>
                              <a:pt x="195548" y="91370"/>
                            </a:cubicBezTo>
                            <a:cubicBezTo>
                              <a:pt x="167140" y="139308"/>
                              <a:pt x="60611" y="174818"/>
                              <a:pt x="10898" y="112676"/>
                            </a:cubicBezTo>
                            <a:cubicBezTo>
                              <a:pt x="-21060" y="66514"/>
                              <a:pt x="23326" y="18576"/>
                              <a:pt x="65938" y="6148"/>
                            </a:cubicBezTo>
                            <a:close/>
                          </a:path>
                        </a:pathLst>
                      </a:custGeom>
                      <a:solidFill>
                        <a:srgbClr val="D4652F"/>
                      </a:solidFill>
                      <a:ln w="177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Freeform: Shape 84">
                        <a:extLst>
                          <a:ext uri="{FF2B5EF4-FFF2-40B4-BE49-F238E27FC236}">
                            <a16:creationId xmlns:a16="http://schemas.microsoft.com/office/drawing/2014/main" id="{F208B0C0-70F7-8A11-33CE-386324D5845E}"/>
                          </a:ext>
                        </a:extLst>
                      </p:cNvPr>
                      <p:cNvSpPr/>
                      <p:nvPr/>
                    </p:nvSpPr>
                    <p:spPr>
                      <a:xfrm>
                        <a:off x="4064933" y="2122325"/>
                        <a:ext cx="200021" cy="145892"/>
                      </a:xfrm>
                      <a:custGeom>
                        <a:avLst/>
                        <a:gdLst>
                          <a:gd name="connsiteX0" fmla="*/ 65203 w 200021"/>
                          <a:gd name="connsiteY0" fmla="*/ 6148 h 145892"/>
                          <a:gd name="connsiteX1" fmla="*/ 194813 w 200021"/>
                          <a:gd name="connsiteY1" fmla="*/ 91370 h 145892"/>
                          <a:gd name="connsiteX2" fmla="*/ 10164 w 200021"/>
                          <a:gd name="connsiteY2" fmla="*/ 112676 h 145892"/>
                          <a:gd name="connsiteX3" fmla="*/ 65203 w 200021"/>
                          <a:gd name="connsiteY3" fmla="*/ 6148 h 145892"/>
                        </a:gdLst>
                        <a:ahLst/>
                        <a:cxnLst>
                          <a:cxn ang="0">
                            <a:pos x="connsiteX0" y="connsiteY0"/>
                          </a:cxn>
                          <a:cxn ang="0">
                            <a:pos x="connsiteX1" y="connsiteY1"/>
                          </a:cxn>
                          <a:cxn ang="0">
                            <a:pos x="connsiteX2" y="connsiteY2"/>
                          </a:cxn>
                          <a:cxn ang="0">
                            <a:pos x="connsiteX3" y="connsiteY3"/>
                          </a:cxn>
                        </a:cxnLst>
                        <a:rect l="l" t="t" r="r" b="b"/>
                        <a:pathLst>
                          <a:path w="200021" h="145892">
                            <a:moveTo>
                              <a:pt x="65203" y="6148"/>
                            </a:moveTo>
                            <a:cubicBezTo>
                              <a:pt x="129120" y="-13383"/>
                              <a:pt x="223221" y="13249"/>
                              <a:pt x="194813" y="91370"/>
                            </a:cubicBezTo>
                            <a:cubicBezTo>
                              <a:pt x="166405" y="139308"/>
                              <a:pt x="59877" y="174818"/>
                              <a:pt x="10164" y="112676"/>
                            </a:cubicBezTo>
                            <a:cubicBezTo>
                              <a:pt x="-20020" y="66514"/>
                              <a:pt x="22592" y="18576"/>
                              <a:pt x="65203" y="6148"/>
                            </a:cubicBezTo>
                            <a:close/>
                          </a:path>
                        </a:pathLst>
                      </a:custGeom>
                      <a:solidFill>
                        <a:srgbClr val="D4652F"/>
                      </a:solidFill>
                      <a:ln w="177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86" name="Graphic 43">
                        <a:extLst>
                          <a:ext uri="{FF2B5EF4-FFF2-40B4-BE49-F238E27FC236}">
                            <a16:creationId xmlns:a16="http://schemas.microsoft.com/office/drawing/2014/main" id="{30D8A4ED-071D-F272-290C-0227CDA443AF}"/>
                          </a:ext>
                        </a:extLst>
                      </p:cNvPr>
                      <p:cNvGrpSpPr/>
                      <p:nvPr/>
                    </p:nvGrpSpPr>
                    <p:grpSpPr>
                      <a:xfrm>
                        <a:off x="3661164" y="2280736"/>
                        <a:ext cx="305350" cy="200514"/>
                        <a:chOff x="3661164" y="2280736"/>
                        <a:chExt cx="305350" cy="200514"/>
                      </a:xfrm>
                    </p:grpSpPr>
                    <p:sp>
                      <p:nvSpPr>
                        <p:cNvPr id="87" name="Freeform: Shape 86">
                          <a:extLst>
                            <a:ext uri="{FF2B5EF4-FFF2-40B4-BE49-F238E27FC236}">
                              <a16:creationId xmlns:a16="http://schemas.microsoft.com/office/drawing/2014/main" id="{2E0DF061-217B-143E-DF74-FF5F8A17B2B0}"/>
                            </a:ext>
                          </a:extLst>
                        </p:cNvPr>
                        <p:cNvSpPr/>
                        <p:nvPr/>
                      </p:nvSpPr>
                      <p:spPr>
                        <a:xfrm>
                          <a:off x="3661164" y="2281338"/>
                          <a:ext cx="305350" cy="199912"/>
                        </a:xfrm>
                        <a:custGeom>
                          <a:avLst/>
                          <a:gdLst>
                            <a:gd name="connsiteX0" fmla="*/ 300302 w 305350"/>
                            <a:gd name="connsiteY0" fmla="*/ 83273 h 199912"/>
                            <a:gd name="connsiteX1" fmla="*/ 174243 w 305350"/>
                            <a:gd name="connsiteY1" fmla="*/ 45988 h 199912"/>
                            <a:gd name="connsiteX2" fmla="*/ 19777 w 305350"/>
                            <a:gd name="connsiteY2" fmla="*/ 10478 h 199912"/>
                            <a:gd name="connsiteX3" fmla="*/ 124530 w 305350"/>
                            <a:gd name="connsiteY3" fmla="*/ 196903 h 199912"/>
                            <a:gd name="connsiteX4" fmla="*/ 300302 w 305350"/>
                            <a:gd name="connsiteY4" fmla="*/ 83273 h 199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350" h="199912">
                              <a:moveTo>
                                <a:pt x="300302" y="83273"/>
                              </a:moveTo>
                              <a:cubicBezTo>
                                <a:pt x="273670" y="30009"/>
                                <a:pt x="223956" y="51314"/>
                                <a:pt x="174243" y="45988"/>
                              </a:cubicBezTo>
                              <a:cubicBezTo>
                                <a:pt x="122754" y="40662"/>
                                <a:pt x="64164" y="-25031"/>
                                <a:pt x="19777" y="10478"/>
                              </a:cubicBezTo>
                              <a:cubicBezTo>
                                <a:pt x="-24610" y="45988"/>
                                <a:pt x="3798" y="177373"/>
                                <a:pt x="124530" y="196903"/>
                              </a:cubicBezTo>
                              <a:cubicBezTo>
                                <a:pt x="245262" y="216434"/>
                                <a:pt x="326934" y="136537"/>
                                <a:pt x="300302" y="83273"/>
                              </a:cubicBezTo>
                              <a:close/>
                            </a:path>
                          </a:pathLst>
                        </a:custGeom>
                        <a:solidFill>
                          <a:srgbClr val="DB3624"/>
                        </a:solidFill>
                        <a:ln w="177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Freeform: Shape 87">
                          <a:extLst>
                            <a:ext uri="{FF2B5EF4-FFF2-40B4-BE49-F238E27FC236}">
                              <a16:creationId xmlns:a16="http://schemas.microsoft.com/office/drawing/2014/main" id="{634D006B-CE0B-DC91-DC89-AC84CD9F3894}"/>
                            </a:ext>
                          </a:extLst>
                        </p:cNvPr>
                        <p:cNvSpPr/>
                        <p:nvPr/>
                      </p:nvSpPr>
                      <p:spPr>
                        <a:xfrm>
                          <a:off x="3704022" y="2280736"/>
                          <a:ext cx="248566" cy="101071"/>
                        </a:xfrm>
                        <a:custGeom>
                          <a:avLst/>
                          <a:gdLst>
                            <a:gd name="connsiteX0" fmla="*/ 8877 w 248566"/>
                            <a:gd name="connsiteY0" fmla="*/ 34161 h 101071"/>
                            <a:gd name="connsiteX1" fmla="*/ 0 w 248566"/>
                            <a:gd name="connsiteY1" fmla="*/ 427 h 101071"/>
                            <a:gd name="connsiteX2" fmla="*/ 131385 w 248566"/>
                            <a:gd name="connsiteY2" fmla="*/ 46589 h 101071"/>
                            <a:gd name="connsiteX3" fmla="*/ 248567 w 248566"/>
                            <a:gd name="connsiteY3" fmla="*/ 69671 h 101071"/>
                            <a:gd name="connsiteX4" fmla="*/ 232587 w 248566"/>
                            <a:gd name="connsiteY4" fmla="*/ 78548 h 101071"/>
                            <a:gd name="connsiteX5" fmla="*/ 8877 w 248566"/>
                            <a:gd name="connsiteY5" fmla="*/ 34161 h 10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8566" h="101071">
                              <a:moveTo>
                                <a:pt x="8877" y="34161"/>
                              </a:moveTo>
                              <a:cubicBezTo>
                                <a:pt x="3551" y="23508"/>
                                <a:pt x="0" y="11080"/>
                                <a:pt x="0" y="427"/>
                              </a:cubicBezTo>
                              <a:cubicBezTo>
                                <a:pt x="40836" y="-4899"/>
                                <a:pt x="88774" y="41263"/>
                                <a:pt x="131385" y="46589"/>
                              </a:cubicBezTo>
                              <a:cubicBezTo>
                                <a:pt x="177548" y="51916"/>
                                <a:pt x="220159" y="35937"/>
                                <a:pt x="248567" y="69671"/>
                              </a:cubicBezTo>
                              <a:cubicBezTo>
                                <a:pt x="243240" y="73221"/>
                                <a:pt x="237914" y="74997"/>
                                <a:pt x="232587" y="78548"/>
                              </a:cubicBezTo>
                              <a:cubicBezTo>
                                <a:pt x="142038" y="121159"/>
                                <a:pt x="40836" y="101629"/>
                                <a:pt x="8877" y="34161"/>
                              </a:cubicBezTo>
                              <a:close/>
                            </a:path>
                          </a:pathLst>
                        </a:custGeom>
                        <a:solidFill>
                          <a:srgbClr val="FFFFFF"/>
                        </a:solidFill>
                        <a:ln w="177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sp>
                <p:nvSpPr>
                  <p:cNvPr id="89" name="Freeform: Shape 88">
                    <a:extLst>
                      <a:ext uri="{FF2B5EF4-FFF2-40B4-BE49-F238E27FC236}">
                        <a16:creationId xmlns:a16="http://schemas.microsoft.com/office/drawing/2014/main" id="{8324BB0B-15CF-A9F0-CBF1-357BAB71B65A}"/>
                      </a:ext>
                    </a:extLst>
                  </p:cNvPr>
                  <p:cNvSpPr/>
                  <p:nvPr/>
                </p:nvSpPr>
                <p:spPr>
                  <a:xfrm>
                    <a:off x="2974295" y="1433442"/>
                    <a:ext cx="1208599" cy="764517"/>
                  </a:xfrm>
                  <a:custGeom>
                    <a:avLst/>
                    <a:gdLst>
                      <a:gd name="connsiteX0" fmla="*/ 1205554 w 1208599"/>
                      <a:gd name="connsiteY0" fmla="*/ 338160 h 764517"/>
                      <a:gd name="connsiteX1" fmla="*/ 1045761 w 1208599"/>
                      <a:gd name="connsiteY1" fmla="*/ 403853 h 764517"/>
                      <a:gd name="connsiteX2" fmla="*/ 916152 w 1208599"/>
                      <a:gd name="connsiteY2" fmla="*/ 549442 h 764517"/>
                      <a:gd name="connsiteX3" fmla="*/ 754583 w 1208599"/>
                      <a:gd name="connsiteY3" fmla="*/ 501504 h 764517"/>
                      <a:gd name="connsiteX4" fmla="*/ 593015 w 1208599"/>
                      <a:gd name="connsiteY4" fmla="*/ 602706 h 764517"/>
                      <a:gd name="connsiteX5" fmla="*/ 477609 w 1208599"/>
                      <a:gd name="connsiteY5" fmla="*/ 542340 h 764517"/>
                      <a:gd name="connsiteX6" fmla="*/ 324918 w 1208599"/>
                      <a:gd name="connsiteY6" fmla="*/ 760723 h 764517"/>
                      <a:gd name="connsiteX7" fmla="*/ 108310 w 1208599"/>
                      <a:gd name="connsiteY7" fmla="*/ 631114 h 764517"/>
                      <a:gd name="connsiteX8" fmla="*/ 6 w 1208599"/>
                      <a:gd name="connsiteY8" fmla="*/ 444689 h 764517"/>
                      <a:gd name="connsiteX9" fmla="*/ 582362 w 1208599"/>
                      <a:gd name="connsiteY9" fmla="*/ 45207 h 764517"/>
                      <a:gd name="connsiteX10" fmla="*/ 1205554 w 1208599"/>
                      <a:gd name="connsiteY10" fmla="*/ 338160 h 764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8599" h="764517">
                        <a:moveTo>
                          <a:pt x="1205554" y="338160"/>
                        </a:moveTo>
                        <a:cubicBezTo>
                          <a:pt x="1168269" y="426934"/>
                          <a:pt x="1045761" y="403853"/>
                          <a:pt x="1045761" y="403853"/>
                        </a:cubicBezTo>
                        <a:cubicBezTo>
                          <a:pt x="1045761" y="403853"/>
                          <a:pt x="1045761" y="513932"/>
                          <a:pt x="916152" y="549442"/>
                        </a:cubicBezTo>
                        <a:cubicBezTo>
                          <a:pt x="784766" y="584951"/>
                          <a:pt x="754583" y="501504"/>
                          <a:pt x="754583" y="501504"/>
                        </a:cubicBezTo>
                        <a:cubicBezTo>
                          <a:pt x="754583" y="501504"/>
                          <a:pt x="724400" y="599155"/>
                          <a:pt x="593015" y="602706"/>
                        </a:cubicBezTo>
                        <a:cubicBezTo>
                          <a:pt x="461630" y="606257"/>
                          <a:pt x="477609" y="542340"/>
                          <a:pt x="477609" y="542340"/>
                        </a:cubicBezTo>
                        <a:cubicBezTo>
                          <a:pt x="477609" y="542340"/>
                          <a:pt x="486486" y="730540"/>
                          <a:pt x="324918" y="760723"/>
                        </a:cubicBezTo>
                        <a:cubicBezTo>
                          <a:pt x="163350" y="790906"/>
                          <a:pt x="108310" y="631114"/>
                          <a:pt x="108310" y="631114"/>
                        </a:cubicBezTo>
                        <a:cubicBezTo>
                          <a:pt x="108310" y="631114"/>
                          <a:pt x="6" y="586727"/>
                          <a:pt x="6" y="444689"/>
                        </a:cubicBezTo>
                        <a:cubicBezTo>
                          <a:pt x="-1769" y="302651"/>
                          <a:pt x="385284" y="144633"/>
                          <a:pt x="582362" y="45207"/>
                        </a:cubicBezTo>
                        <a:cubicBezTo>
                          <a:pt x="932131" y="-128790"/>
                          <a:pt x="1242839" y="249386"/>
                          <a:pt x="1205554" y="338160"/>
                        </a:cubicBezTo>
                        <a:close/>
                      </a:path>
                    </a:pathLst>
                  </a:custGeom>
                  <a:solidFill>
                    <a:srgbClr val="6B3D1B"/>
                  </a:solidFill>
                  <a:ln w="177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90" name="Graphic 43">
                    <a:extLst>
                      <a:ext uri="{FF2B5EF4-FFF2-40B4-BE49-F238E27FC236}">
                        <a16:creationId xmlns:a16="http://schemas.microsoft.com/office/drawing/2014/main" id="{7747411B-18FF-3CB9-B2AB-5BA4EC11A01C}"/>
                      </a:ext>
                    </a:extLst>
                  </p:cNvPr>
                  <p:cNvGrpSpPr/>
                  <p:nvPr/>
                </p:nvGrpSpPr>
                <p:grpSpPr>
                  <a:xfrm>
                    <a:off x="3334107" y="1228322"/>
                    <a:ext cx="849875" cy="776483"/>
                    <a:chOff x="3334107" y="1228322"/>
                    <a:chExt cx="849875" cy="776483"/>
                  </a:xfrm>
                  <a:solidFill>
                    <a:srgbClr val="855231"/>
                  </a:solidFill>
                </p:grpSpPr>
                <p:sp>
                  <p:nvSpPr>
                    <p:cNvPr id="91" name="Freeform: Shape 90">
                      <a:extLst>
                        <a:ext uri="{FF2B5EF4-FFF2-40B4-BE49-F238E27FC236}">
                          <a16:creationId xmlns:a16="http://schemas.microsoft.com/office/drawing/2014/main" id="{8AD2CBE5-460C-C972-18B5-7E374CA21D14}"/>
                        </a:ext>
                      </a:extLst>
                    </p:cNvPr>
                    <p:cNvSpPr/>
                    <p:nvPr/>
                  </p:nvSpPr>
                  <p:spPr>
                    <a:xfrm>
                      <a:off x="3861812" y="1643306"/>
                      <a:ext cx="101034" cy="233276"/>
                    </a:xfrm>
                    <a:custGeom>
                      <a:avLst/>
                      <a:gdLst>
                        <a:gd name="connsiteX0" fmla="*/ 76573 w 101034"/>
                        <a:gd name="connsiteY0" fmla="*/ 9339 h 233276"/>
                        <a:gd name="connsiteX1" fmla="*/ 42839 w 101034"/>
                        <a:gd name="connsiteY1" fmla="*/ 23543 h 233276"/>
                        <a:gd name="connsiteX2" fmla="*/ 41063 w 101034"/>
                        <a:gd name="connsiteY2" fmla="*/ 144275 h 233276"/>
                        <a:gd name="connsiteX3" fmla="*/ 227 w 101034"/>
                        <a:gd name="connsiteY3" fmla="*/ 215294 h 233276"/>
                        <a:gd name="connsiteX4" fmla="*/ 17982 w 101034"/>
                        <a:gd name="connsiteY4" fmla="*/ 233049 h 233276"/>
                        <a:gd name="connsiteX5" fmla="*/ 92552 w 101034"/>
                        <a:gd name="connsiteY5" fmla="*/ 154928 h 233276"/>
                        <a:gd name="connsiteX6" fmla="*/ 76573 w 101034"/>
                        <a:gd name="connsiteY6" fmla="*/ 9339 h 23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034" h="233276">
                          <a:moveTo>
                            <a:pt x="76573" y="9339"/>
                          </a:moveTo>
                          <a:cubicBezTo>
                            <a:pt x="67695" y="-10191"/>
                            <a:pt x="35737" y="4012"/>
                            <a:pt x="42839" y="23543"/>
                          </a:cubicBezTo>
                          <a:cubicBezTo>
                            <a:pt x="58818" y="66154"/>
                            <a:pt x="60594" y="101664"/>
                            <a:pt x="41063" y="144275"/>
                          </a:cubicBezTo>
                          <a:cubicBezTo>
                            <a:pt x="28635" y="169132"/>
                            <a:pt x="5554" y="185111"/>
                            <a:pt x="227" y="215294"/>
                          </a:cubicBezTo>
                          <a:cubicBezTo>
                            <a:pt x="-1548" y="225947"/>
                            <a:pt x="7329" y="234824"/>
                            <a:pt x="17982" y="233049"/>
                          </a:cubicBezTo>
                          <a:cubicBezTo>
                            <a:pt x="58818" y="224172"/>
                            <a:pt x="78348" y="190437"/>
                            <a:pt x="92552" y="154928"/>
                          </a:cubicBezTo>
                          <a:cubicBezTo>
                            <a:pt x="110307" y="101664"/>
                            <a:pt x="97879" y="55501"/>
                            <a:pt x="76573" y="9339"/>
                          </a:cubicBezTo>
                          <a:close/>
                        </a:path>
                      </a:pathLst>
                    </a:custGeom>
                    <a:solidFill>
                      <a:srgbClr val="855231"/>
                    </a:solidFill>
                    <a:ln w="177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Freeform: Shape 91">
                      <a:extLst>
                        <a:ext uri="{FF2B5EF4-FFF2-40B4-BE49-F238E27FC236}">
                          <a16:creationId xmlns:a16="http://schemas.microsoft.com/office/drawing/2014/main" id="{85951D07-400C-A5FB-8140-F372D5832738}"/>
                        </a:ext>
                      </a:extLst>
                    </p:cNvPr>
                    <p:cNvSpPr/>
                    <p:nvPr/>
                  </p:nvSpPr>
                  <p:spPr>
                    <a:xfrm>
                      <a:off x="4027817" y="1424995"/>
                      <a:ext cx="156165" cy="245632"/>
                    </a:xfrm>
                    <a:custGeom>
                      <a:avLst/>
                      <a:gdLst>
                        <a:gd name="connsiteX0" fmla="*/ 15321 w 156165"/>
                        <a:gd name="connsiteY0" fmla="*/ 389 h 245632"/>
                        <a:gd name="connsiteX1" fmla="*/ 15321 w 156165"/>
                        <a:gd name="connsiteY1" fmla="*/ 32348 h 245632"/>
                        <a:gd name="connsiteX2" fmla="*/ 105870 w 156165"/>
                        <a:gd name="connsiteY2" fmla="*/ 129999 h 245632"/>
                        <a:gd name="connsiteX3" fmla="*/ 65034 w 156165"/>
                        <a:gd name="connsiteY3" fmla="*/ 227650 h 245632"/>
                        <a:gd name="connsiteX4" fmla="*/ 82789 w 156165"/>
                        <a:gd name="connsiteY4" fmla="*/ 245405 h 245632"/>
                        <a:gd name="connsiteX5" fmla="*/ 15321 w 156165"/>
                        <a:gd name="connsiteY5" fmla="*/ 389 h 245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165" h="245632">
                          <a:moveTo>
                            <a:pt x="15321" y="389"/>
                          </a:moveTo>
                          <a:cubicBezTo>
                            <a:pt x="-4210" y="2165"/>
                            <a:pt x="-5985" y="30572"/>
                            <a:pt x="15321" y="32348"/>
                          </a:cubicBezTo>
                          <a:cubicBezTo>
                            <a:pt x="63259" y="34123"/>
                            <a:pt x="105870" y="82061"/>
                            <a:pt x="105870" y="129999"/>
                          </a:cubicBezTo>
                          <a:cubicBezTo>
                            <a:pt x="105870" y="163733"/>
                            <a:pt x="73911" y="195691"/>
                            <a:pt x="65034" y="227650"/>
                          </a:cubicBezTo>
                          <a:cubicBezTo>
                            <a:pt x="61483" y="238303"/>
                            <a:pt x="72136" y="247180"/>
                            <a:pt x="82789" y="245405"/>
                          </a:cubicBezTo>
                          <a:cubicBezTo>
                            <a:pt x="219500" y="201018"/>
                            <a:pt x="146706" y="-10264"/>
                            <a:pt x="15321" y="389"/>
                          </a:cubicBezTo>
                          <a:close/>
                        </a:path>
                      </a:pathLst>
                    </a:custGeom>
                    <a:solidFill>
                      <a:srgbClr val="855231"/>
                    </a:solidFill>
                    <a:ln w="177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Freeform: Shape 92">
                      <a:extLst>
                        <a:ext uri="{FF2B5EF4-FFF2-40B4-BE49-F238E27FC236}">
                          <a16:creationId xmlns:a16="http://schemas.microsoft.com/office/drawing/2014/main" id="{714AA47C-E2AC-3E45-30D5-29755B528BD9}"/>
                        </a:ext>
                      </a:extLst>
                    </p:cNvPr>
                    <p:cNvSpPr/>
                    <p:nvPr/>
                  </p:nvSpPr>
                  <p:spPr>
                    <a:xfrm>
                      <a:off x="3686260" y="1228322"/>
                      <a:ext cx="242397" cy="110500"/>
                    </a:xfrm>
                    <a:custGeom>
                      <a:avLst/>
                      <a:gdLst>
                        <a:gd name="connsiteX0" fmla="*/ 149147 w 242397"/>
                        <a:gd name="connsiteY0" fmla="*/ 3536 h 110500"/>
                        <a:gd name="connsiteX1" fmla="*/ 3558 w 242397"/>
                        <a:gd name="connsiteY1" fmla="*/ 72779 h 110500"/>
                        <a:gd name="connsiteX2" fmla="*/ 35517 w 242397"/>
                        <a:gd name="connsiteY2" fmla="*/ 97636 h 110500"/>
                        <a:gd name="connsiteX3" fmla="*/ 149147 w 242397"/>
                        <a:gd name="connsiteY3" fmla="*/ 63902 h 110500"/>
                        <a:gd name="connsiteX4" fmla="*/ 220166 w 242397"/>
                        <a:gd name="connsiteY4" fmla="*/ 110064 h 110500"/>
                        <a:gd name="connsiteX5" fmla="*/ 241472 w 242397"/>
                        <a:gd name="connsiteY5" fmla="*/ 97636 h 110500"/>
                        <a:gd name="connsiteX6" fmla="*/ 149147 w 242397"/>
                        <a:gd name="connsiteY6" fmla="*/ 3536 h 11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2397" h="110500">
                          <a:moveTo>
                            <a:pt x="149147" y="3536"/>
                          </a:moveTo>
                          <a:cubicBezTo>
                            <a:pt x="92332" y="-12444"/>
                            <a:pt x="33741" y="28392"/>
                            <a:pt x="3558" y="72779"/>
                          </a:cubicBezTo>
                          <a:cubicBezTo>
                            <a:pt x="-10645" y="92309"/>
                            <a:pt x="21313" y="115391"/>
                            <a:pt x="35517" y="97636"/>
                          </a:cubicBezTo>
                          <a:cubicBezTo>
                            <a:pt x="65700" y="63902"/>
                            <a:pt x="106536" y="42596"/>
                            <a:pt x="149147" y="63902"/>
                          </a:cubicBezTo>
                          <a:cubicBezTo>
                            <a:pt x="175780" y="76330"/>
                            <a:pt x="189983" y="104738"/>
                            <a:pt x="220166" y="110064"/>
                          </a:cubicBezTo>
                          <a:cubicBezTo>
                            <a:pt x="229044" y="111840"/>
                            <a:pt x="239697" y="108289"/>
                            <a:pt x="241472" y="97636"/>
                          </a:cubicBezTo>
                          <a:cubicBezTo>
                            <a:pt x="250349" y="44372"/>
                            <a:pt x="193534" y="14189"/>
                            <a:pt x="149147" y="3536"/>
                          </a:cubicBezTo>
                          <a:close/>
                        </a:path>
                      </a:pathLst>
                    </a:custGeom>
                    <a:solidFill>
                      <a:srgbClr val="855231"/>
                    </a:solidFill>
                    <a:ln w="177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Freeform: Shape 93">
                      <a:extLst>
                        <a:ext uri="{FF2B5EF4-FFF2-40B4-BE49-F238E27FC236}">
                          <a16:creationId xmlns:a16="http://schemas.microsoft.com/office/drawing/2014/main" id="{A609A81F-DCEB-3A9E-47A2-C0CD5B4C1DC4}"/>
                        </a:ext>
                      </a:extLst>
                    </p:cNvPr>
                    <p:cNvSpPr/>
                    <p:nvPr/>
                  </p:nvSpPr>
                  <p:spPr>
                    <a:xfrm>
                      <a:off x="3603180" y="1503773"/>
                      <a:ext cx="146108" cy="296230"/>
                    </a:xfrm>
                    <a:custGeom>
                      <a:avLst/>
                      <a:gdLst>
                        <a:gd name="connsiteX0" fmla="*/ 143454 w 146108"/>
                        <a:gd name="connsiteY0" fmla="*/ 145322 h 296230"/>
                        <a:gd name="connsiteX1" fmla="*/ 31599 w 146108"/>
                        <a:gd name="connsiteY1" fmla="*/ 3284 h 296230"/>
                        <a:gd name="connsiteX2" fmla="*/ 10293 w 146108"/>
                        <a:gd name="connsiteY2" fmla="*/ 40569 h 296230"/>
                        <a:gd name="connsiteX3" fmla="*/ 86638 w 146108"/>
                        <a:gd name="connsiteY3" fmla="*/ 168403 h 296230"/>
                        <a:gd name="connsiteX4" fmla="*/ 51129 w 146108"/>
                        <a:gd name="connsiteY4" fmla="*/ 278482 h 296230"/>
                        <a:gd name="connsiteX5" fmla="*/ 77761 w 146108"/>
                        <a:gd name="connsiteY5" fmla="*/ 294462 h 296230"/>
                        <a:gd name="connsiteX6" fmla="*/ 143454 w 146108"/>
                        <a:gd name="connsiteY6" fmla="*/ 145322 h 29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108" h="296230">
                          <a:moveTo>
                            <a:pt x="143454" y="145322"/>
                          </a:moveTo>
                          <a:cubicBezTo>
                            <a:pt x="131025" y="81405"/>
                            <a:pt x="88414" y="33467"/>
                            <a:pt x="31599" y="3284"/>
                          </a:cubicBezTo>
                          <a:cubicBezTo>
                            <a:pt x="6742" y="-10920"/>
                            <a:pt x="-12788" y="24589"/>
                            <a:pt x="10293" y="40569"/>
                          </a:cubicBezTo>
                          <a:cubicBezTo>
                            <a:pt x="54680" y="70752"/>
                            <a:pt x="88414" y="113363"/>
                            <a:pt x="86638" y="168403"/>
                          </a:cubicBezTo>
                          <a:cubicBezTo>
                            <a:pt x="84863" y="211014"/>
                            <a:pt x="47578" y="234095"/>
                            <a:pt x="51129" y="278482"/>
                          </a:cubicBezTo>
                          <a:cubicBezTo>
                            <a:pt x="52904" y="292686"/>
                            <a:pt x="65333" y="299788"/>
                            <a:pt x="77761" y="294462"/>
                          </a:cubicBezTo>
                          <a:cubicBezTo>
                            <a:pt x="132801" y="266054"/>
                            <a:pt x="154106" y="205688"/>
                            <a:pt x="143454" y="145322"/>
                          </a:cubicBezTo>
                          <a:close/>
                        </a:path>
                      </a:pathLst>
                    </a:custGeom>
                    <a:solidFill>
                      <a:srgbClr val="855231"/>
                    </a:solidFill>
                    <a:ln w="177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Freeform: Shape 94">
                      <a:extLst>
                        <a:ext uri="{FF2B5EF4-FFF2-40B4-BE49-F238E27FC236}">
                          <a16:creationId xmlns:a16="http://schemas.microsoft.com/office/drawing/2014/main" id="{720C29EF-9E34-08CF-B672-DE1BCBFD45F5}"/>
                        </a:ext>
                      </a:extLst>
                    </p:cNvPr>
                    <p:cNvSpPr/>
                    <p:nvPr/>
                  </p:nvSpPr>
                  <p:spPr>
                    <a:xfrm>
                      <a:off x="3334107" y="1766276"/>
                      <a:ext cx="103066" cy="238529"/>
                    </a:xfrm>
                    <a:custGeom>
                      <a:avLst/>
                      <a:gdLst>
                        <a:gd name="connsiteX0" fmla="*/ 101818 w 103066"/>
                        <a:gd name="connsiteY0" fmla="*/ 21306 h 238529"/>
                        <a:gd name="connsiteX1" fmla="*/ 57431 w 103066"/>
                        <a:gd name="connsiteY1" fmla="*/ 21306 h 238529"/>
                        <a:gd name="connsiteX2" fmla="*/ 41452 w 103066"/>
                        <a:gd name="connsiteY2" fmla="*/ 134936 h 238529"/>
                        <a:gd name="connsiteX3" fmla="*/ 616 w 103066"/>
                        <a:gd name="connsiteY3" fmla="*/ 216608 h 238529"/>
                        <a:gd name="connsiteX4" fmla="*/ 21922 w 103066"/>
                        <a:gd name="connsiteY4" fmla="*/ 237914 h 238529"/>
                        <a:gd name="connsiteX5" fmla="*/ 101818 w 103066"/>
                        <a:gd name="connsiteY5" fmla="*/ 21306 h 23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066" h="238529">
                          <a:moveTo>
                            <a:pt x="101818" y="21306"/>
                          </a:moveTo>
                          <a:cubicBezTo>
                            <a:pt x="100042" y="-7102"/>
                            <a:pt x="57431" y="-7102"/>
                            <a:pt x="57431" y="21306"/>
                          </a:cubicBezTo>
                          <a:cubicBezTo>
                            <a:pt x="57431" y="60366"/>
                            <a:pt x="57431" y="97651"/>
                            <a:pt x="41452" y="134936"/>
                          </a:cubicBezTo>
                          <a:cubicBezTo>
                            <a:pt x="29023" y="163344"/>
                            <a:pt x="9493" y="186425"/>
                            <a:pt x="616" y="216608"/>
                          </a:cubicBezTo>
                          <a:cubicBezTo>
                            <a:pt x="-2935" y="229036"/>
                            <a:pt x="9493" y="241465"/>
                            <a:pt x="21922" y="237914"/>
                          </a:cubicBezTo>
                          <a:cubicBezTo>
                            <a:pt x="107144" y="209506"/>
                            <a:pt x="105369" y="92325"/>
                            <a:pt x="101818" y="21306"/>
                          </a:cubicBezTo>
                          <a:close/>
                        </a:path>
                      </a:pathLst>
                    </a:custGeom>
                    <a:solidFill>
                      <a:srgbClr val="855231"/>
                    </a:solidFill>
                    <a:ln w="177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grpSp>
        <p:grpSp>
          <p:nvGrpSpPr>
            <p:cNvPr id="96" name="Graphic 43">
              <a:extLst>
                <a:ext uri="{FF2B5EF4-FFF2-40B4-BE49-F238E27FC236}">
                  <a16:creationId xmlns:a16="http://schemas.microsoft.com/office/drawing/2014/main" id="{64D48FA3-1C77-8598-D86A-102AC8A8623C}"/>
                </a:ext>
              </a:extLst>
            </p:cNvPr>
            <p:cNvGrpSpPr/>
            <p:nvPr/>
          </p:nvGrpSpPr>
          <p:grpSpPr>
            <a:xfrm>
              <a:off x="4332042" y="716938"/>
              <a:ext cx="2704548" cy="5119262"/>
              <a:chOff x="4332042" y="716938"/>
              <a:chExt cx="2704548" cy="5119262"/>
            </a:xfrm>
          </p:grpSpPr>
          <p:grpSp>
            <p:nvGrpSpPr>
              <p:cNvPr id="97" name="Graphic 43">
                <a:extLst>
                  <a:ext uri="{FF2B5EF4-FFF2-40B4-BE49-F238E27FC236}">
                    <a16:creationId xmlns:a16="http://schemas.microsoft.com/office/drawing/2014/main" id="{4E1CF63D-8D74-07FC-3D55-41E29598BA56}"/>
                  </a:ext>
                </a:extLst>
              </p:cNvPr>
              <p:cNvGrpSpPr/>
              <p:nvPr/>
            </p:nvGrpSpPr>
            <p:grpSpPr>
              <a:xfrm>
                <a:off x="5538706" y="3570159"/>
                <a:ext cx="1417369" cy="2266041"/>
                <a:chOff x="5538706" y="3570159"/>
                <a:chExt cx="1417369" cy="2266041"/>
              </a:xfrm>
            </p:grpSpPr>
            <p:grpSp>
              <p:nvGrpSpPr>
                <p:cNvPr id="98" name="Graphic 43">
                  <a:extLst>
                    <a:ext uri="{FF2B5EF4-FFF2-40B4-BE49-F238E27FC236}">
                      <a16:creationId xmlns:a16="http://schemas.microsoft.com/office/drawing/2014/main" id="{9B68CB14-728A-BA52-1E43-8A1B5D08123B}"/>
                    </a:ext>
                  </a:extLst>
                </p:cNvPr>
                <p:cNvGrpSpPr/>
                <p:nvPr/>
              </p:nvGrpSpPr>
              <p:grpSpPr>
                <a:xfrm>
                  <a:off x="5538706" y="5033151"/>
                  <a:ext cx="1417369" cy="803049"/>
                  <a:chOff x="5538706" y="5033151"/>
                  <a:chExt cx="1417369" cy="803049"/>
                </a:xfrm>
              </p:grpSpPr>
              <p:grpSp>
                <p:nvGrpSpPr>
                  <p:cNvPr id="99" name="Graphic 43">
                    <a:extLst>
                      <a:ext uri="{FF2B5EF4-FFF2-40B4-BE49-F238E27FC236}">
                        <a16:creationId xmlns:a16="http://schemas.microsoft.com/office/drawing/2014/main" id="{D2D8AD8B-3F44-6A12-EC2B-835AC447458D}"/>
                      </a:ext>
                    </a:extLst>
                  </p:cNvPr>
                  <p:cNvGrpSpPr/>
                  <p:nvPr/>
                </p:nvGrpSpPr>
                <p:grpSpPr>
                  <a:xfrm>
                    <a:off x="5538706" y="5033151"/>
                    <a:ext cx="611172" cy="803049"/>
                    <a:chOff x="5538706" y="5033151"/>
                    <a:chExt cx="611172" cy="803049"/>
                  </a:xfrm>
                </p:grpSpPr>
                <p:sp>
                  <p:nvSpPr>
                    <p:cNvPr id="100" name="Freeform: Shape 99">
                      <a:extLst>
                        <a:ext uri="{FF2B5EF4-FFF2-40B4-BE49-F238E27FC236}">
                          <a16:creationId xmlns:a16="http://schemas.microsoft.com/office/drawing/2014/main" id="{8A3C0409-3E2A-C062-09C6-ED3682E9717D}"/>
                        </a:ext>
                      </a:extLst>
                    </p:cNvPr>
                    <p:cNvSpPr/>
                    <p:nvPr/>
                  </p:nvSpPr>
                  <p:spPr>
                    <a:xfrm>
                      <a:off x="5538706" y="5239903"/>
                      <a:ext cx="611172" cy="596297"/>
                    </a:xfrm>
                    <a:custGeom>
                      <a:avLst/>
                      <a:gdLst>
                        <a:gd name="connsiteX0" fmla="*/ 255051 w 611172"/>
                        <a:gd name="connsiteY0" fmla="*/ 8080 h 596297"/>
                        <a:gd name="connsiteX1" fmla="*/ 196460 w 611172"/>
                        <a:gd name="connsiteY1" fmla="*/ 134139 h 596297"/>
                        <a:gd name="connsiteX2" fmla="*/ 2933 w 611172"/>
                        <a:gd name="connsiteY2" fmla="*/ 462602 h 596297"/>
                        <a:gd name="connsiteX3" fmla="*/ 279907 w 611172"/>
                        <a:gd name="connsiteY3" fmla="*/ 595763 h 596297"/>
                        <a:gd name="connsiteX4" fmla="*/ 533800 w 611172"/>
                        <a:gd name="connsiteY4" fmla="*/ 409338 h 596297"/>
                        <a:gd name="connsiteX5" fmla="*/ 610146 w 611172"/>
                        <a:gd name="connsiteY5" fmla="*/ 245994 h 596297"/>
                        <a:gd name="connsiteX6" fmla="*/ 597717 w 611172"/>
                        <a:gd name="connsiteY6" fmla="*/ 29386 h 596297"/>
                        <a:gd name="connsiteX7" fmla="*/ 255051 w 611172"/>
                        <a:gd name="connsiteY7" fmla="*/ 8080 h 59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1172" h="596297">
                          <a:moveTo>
                            <a:pt x="255051" y="8080"/>
                          </a:moveTo>
                          <a:cubicBezTo>
                            <a:pt x="255051" y="8080"/>
                            <a:pt x="231969" y="64895"/>
                            <a:pt x="196460" y="134139"/>
                          </a:cubicBezTo>
                          <a:cubicBezTo>
                            <a:pt x="160950" y="203383"/>
                            <a:pt x="-25475" y="357849"/>
                            <a:pt x="2933" y="462602"/>
                          </a:cubicBezTo>
                          <a:cubicBezTo>
                            <a:pt x="31341" y="567355"/>
                            <a:pt x="130767" y="601089"/>
                            <a:pt x="279907" y="595763"/>
                          </a:cubicBezTo>
                          <a:cubicBezTo>
                            <a:pt x="429047" y="590436"/>
                            <a:pt x="480536" y="466153"/>
                            <a:pt x="533800" y="409338"/>
                          </a:cubicBezTo>
                          <a:cubicBezTo>
                            <a:pt x="587065" y="352523"/>
                            <a:pt x="617248" y="325891"/>
                            <a:pt x="610146" y="245994"/>
                          </a:cubicBezTo>
                          <a:cubicBezTo>
                            <a:pt x="601268" y="166098"/>
                            <a:pt x="599493" y="79100"/>
                            <a:pt x="597717" y="29386"/>
                          </a:cubicBezTo>
                          <a:cubicBezTo>
                            <a:pt x="594167" y="-20327"/>
                            <a:pt x="255051" y="8080"/>
                            <a:pt x="255051" y="8080"/>
                          </a:cubicBezTo>
                          <a:close/>
                        </a:path>
                      </a:pathLst>
                    </a:custGeom>
                    <a:solidFill>
                      <a:srgbClr val="386698"/>
                    </a:solidFill>
                    <a:ln w="177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Freeform: Shape 100">
                      <a:extLst>
                        <a:ext uri="{FF2B5EF4-FFF2-40B4-BE49-F238E27FC236}">
                          <a16:creationId xmlns:a16="http://schemas.microsoft.com/office/drawing/2014/main" id="{4D8BBC6D-F7FD-463B-53FC-76D2829E2DD1}"/>
                        </a:ext>
                      </a:extLst>
                    </p:cNvPr>
                    <p:cNvSpPr/>
                    <p:nvPr/>
                  </p:nvSpPr>
                  <p:spPr>
                    <a:xfrm>
                      <a:off x="5797307" y="5033151"/>
                      <a:ext cx="312483" cy="275524"/>
                    </a:xfrm>
                    <a:custGeom>
                      <a:avLst/>
                      <a:gdLst>
                        <a:gd name="connsiteX0" fmla="*/ 0 w 312483"/>
                        <a:gd name="connsiteY0" fmla="*/ 0 h 275524"/>
                        <a:gd name="connsiteX1" fmla="*/ 1776 w 312483"/>
                        <a:gd name="connsiteY1" fmla="*/ 252117 h 275524"/>
                        <a:gd name="connsiteX2" fmla="*/ 168670 w 312483"/>
                        <a:gd name="connsiteY2" fmla="*/ 275199 h 275524"/>
                        <a:gd name="connsiteX3" fmla="*/ 312484 w 312483"/>
                        <a:gd name="connsiteY3" fmla="*/ 245015 h 275524"/>
                        <a:gd name="connsiteX4" fmla="*/ 307157 w 312483"/>
                        <a:gd name="connsiteY4" fmla="*/ 14204 h 275524"/>
                        <a:gd name="connsiteX5" fmla="*/ 0 w 312483"/>
                        <a:gd name="connsiteY5" fmla="*/ 0 h 27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2483" h="275524">
                          <a:moveTo>
                            <a:pt x="0" y="0"/>
                          </a:moveTo>
                          <a:lnTo>
                            <a:pt x="1776" y="252117"/>
                          </a:lnTo>
                          <a:cubicBezTo>
                            <a:pt x="1776" y="252117"/>
                            <a:pt x="83448" y="278749"/>
                            <a:pt x="168670" y="275199"/>
                          </a:cubicBezTo>
                          <a:cubicBezTo>
                            <a:pt x="253893" y="269872"/>
                            <a:pt x="312484" y="245015"/>
                            <a:pt x="312484" y="245015"/>
                          </a:cubicBezTo>
                          <a:lnTo>
                            <a:pt x="307157" y="14204"/>
                          </a:lnTo>
                          <a:lnTo>
                            <a:pt x="0" y="0"/>
                          </a:lnTo>
                          <a:close/>
                        </a:path>
                      </a:pathLst>
                    </a:custGeom>
                    <a:solidFill>
                      <a:srgbClr val="FFC39F"/>
                    </a:solidFill>
                    <a:ln w="177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02" name="Graphic 43">
                      <a:extLst>
                        <a:ext uri="{FF2B5EF4-FFF2-40B4-BE49-F238E27FC236}">
                          <a16:creationId xmlns:a16="http://schemas.microsoft.com/office/drawing/2014/main" id="{AB1B94DD-38CC-3089-A52F-2BC80D9BB35C}"/>
                        </a:ext>
                      </a:extLst>
                    </p:cNvPr>
                    <p:cNvGrpSpPr/>
                    <p:nvPr/>
                  </p:nvGrpSpPr>
                  <p:grpSpPr>
                    <a:xfrm>
                      <a:off x="5722738" y="5392703"/>
                      <a:ext cx="253893" cy="144683"/>
                      <a:chOff x="5722738" y="5392703"/>
                      <a:chExt cx="253893" cy="144683"/>
                    </a:xfrm>
                    <a:noFill/>
                  </p:grpSpPr>
                  <p:sp>
                    <p:nvSpPr>
                      <p:cNvPr id="103" name="Freeform: Shape 102">
                        <a:extLst>
                          <a:ext uri="{FF2B5EF4-FFF2-40B4-BE49-F238E27FC236}">
                            <a16:creationId xmlns:a16="http://schemas.microsoft.com/office/drawing/2014/main" id="{C8091A9B-C59C-CA5A-889A-B8160049AABE}"/>
                          </a:ext>
                        </a:extLst>
                      </p:cNvPr>
                      <p:cNvSpPr/>
                      <p:nvPr/>
                    </p:nvSpPr>
                    <p:spPr>
                      <a:xfrm>
                        <a:off x="5788430" y="5392703"/>
                        <a:ext cx="188200" cy="43480"/>
                      </a:xfrm>
                      <a:custGeom>
                        <a:avLst/>
                        <a:gdLst>
                          <a:gd name="connsiteX0" fmla="*/ 0 w 188200"/>
                          <a:gd name="connsiteY0" fmla="*/ 870 h 43480"/>
                          <a:gd name="connsiteX1" fmla="*/ 188201 w 188200"/>
                          <a:gd name="connsiteY1" fmla="*/ 43481 h 43480"/>
                        </a:gdLst>
                        <a:ahLst/>
                        <a:cxnLst>
                          <a:cxn ang="0">
                            <a:pos x="connsiteX0" y="connsiteY0"/>
                          </a:cxn>
                          <a:cxn ang="0">
                            <a:pos x="connsiteX1" y="connsiteY1"/>
                          </a:cxn>
                        </a:cxnLst>
                        <a:rect l="l" t="t" r="r" b="b"/>
                        <a:pathLst>
                          <a:path w="188200" h="43480">
                            <a:moveTo>
                              <a:pt x="0" y="870"/>
                            </a:moveTo>
                            <a:cubicBezTo>
                              <a:pt x="0" y="870"/>
                              <a:pt x="110080" y="-9783"/>
                              <a:pt x="188201" y="43481"/>
                            </a:cubicBezTo>
                          </a:path>
                        </a:pathLst>
                      </a:custGeom>
                      <a:noFill/>
                      <a:ln w="35468" cap="rnd">
                        <a:solidFill>
                          <a:srgbClr val="CCDBD2"/>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 name="Freeform: Shape 103">
                        <a:extLst>
                          <a:ext uri="{FF2B5EF4-FFF2-40B4-BE49-F238E27FC236}">
                            <a16:creationId xmlns:a16="http://schemas.microsoft.com/office/drawing/2014/main" id="{674391AB-0209-52AE-4469-993EE3D12741}"/>
                          </a:ext>
                        </a:extLst>
                      </p:cNvPr>
                      <p:cNvSpPr/>
                      <p:nvPr/>
                    </p:nvSpPr>
                    <p:spPr>
                      <a:xfrm>
                        <a:off x="5722738" y="5493905"/>
                        <a:ext cx="188200" cy="43480"/>
                      </a:xfrm>
                      <a:custGeom>
                        <a:avLst/>
                        <a:gdLst>
                          <a:gd name="connsiteX0" fmla="*/ 0 w 188200"/>
                          <a:gd name="connsiteY0" fmla="*/ 870 h 43480"/>
                          <a:gd name="connsiteX1" fmla="*/ 188201 w 188200"/>
                          <a:gd name="connsiteY1" fmla="*/ 43481 h 43480"/>
                        </a:gdLst>
                        <a:ahLst/>
                        <a:cxnLst>
                          <a:cxn ang="0">
                            <a:pos x="connsiteX0" y="connsiteY0"/>
                          </a:cxn>
                          <a:cxn ang="0">
                            <a:pos x="connsiteX1" y="connsiteY1"/>
                          </a:cxn>
                        </a:cxnLst>
                        <a:rect l="l" t="t" r="r" b="b"/>
                        <a:pathLst>
                          <a:path w="188200" h="43480">
                            <a:moveTo>
                              <a:pt x="0" y="870"/>
                            </a:moveTo>
                            <a:cubicBezTo>
                              <a:pt x="0" y="870"/>
                              <a:pt x="110079" y="-9783"/>
                              <a:pt x="188201" y="43481"/>
                            </a:cubicBezTo>
                          </a:path>
                        </a:pathLst>
                      </a:custGeom>
                      <a:noFill/>
                      <a:ln w="35468" cap="rnd">
                        <a:solidFill>
                          <a:srgbClr val="CCDBD2"/>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105" name="Graphic 43">
                    <a:extLst>
                      <a:ext uri="{FF2B5EF4-FFF2-40B4-BE49-F238E27FC236}">
                        <a16:creationId xmlns:a16="http://schemas.microsoft.com/office/drawing/2014/main" id="{489EF222-AD62-327F-A9CA-AF64B07A4ABD}"/>
                      </a:ext>
                    </a:extLst>
                  </p:cNvPr>
                  <p:cNvGrpSpPr/>
                  <p:nvPr/>
                </p:nvGrpSpPr>
                <p:grpSpPr>
                  <a:xfrm>
                    <a:off x="6344902" y="5033151"/>
                    <a:ext cx="611172" cy="803049"/>
                    <a:chOff x="6344902" y="5033151"/>
                    <a:chExt cx="611172" cy="803049"/>
                  </a:xfrm>
                </p:grpSpPr>
                <p:sp>
                  <p:nvSpPr>
                    <p:cNvPr id="106" name="Freeform: Shape 105">
                      <a:extLst>
                        <a:ext uri="{FF2B5EF4-FFF2-40B4-BE49-F238E27FC236}">
                          <a16:creationId xmlns:a16="http://schemas.microsoft.com/office/drawing/2014/main" id="{E421908A-92F0-DB88-D920-C2CFED3BEBF9}"/>
                        </a:ext>
                      </a:extLst>
                    </p:cNvPr>
                    <p:cNvSpPr/>
                    <p:nvPr/>
                  </p:nvSpPr>
                  <p:spPr>
                    <a:xfrm>
                      <a:off x="6344902" y="5239903"/>
                      <a:ext cx="611172" cy="596297"/>
                    </a:xfrm>
                    <a:custGeom>
                      <a:avLst/>
                      <a:gdLst>
                        <a:gd name="connsiteX0" fmla="*/ 356122 w 611172"/>
                        <a:gd name="connsiteY0" fmla="*/ 8080 h 596297"/>
                        <a:gd name="connsiteX1" fmla="*/ 414713 w 611172"/>
                        <a:gd name="connsiteY1" fmla="*/ 134139 h 596297"/>
                        <a:gd name="connsiteX2" fmla="*/ 608240 w 611172"/>
                        <a:gd name="connsiteY2" fmla="*/ 462602 h 596297"/>
                        <a:gd name="connsiteX3" fmla="*/ 331266 w 611172"/>
                        <a:gd name="connsiteY3" fmla="*/ 595763 h 596297"/>
                        <a:gd name="connsiteX4" fmla="*/ 77373 w 611172"/>
                        <a:gd name="connsiteY4" fmla="*/ 409338 h 596297"/>
                        <a:gd name="connsiteX5" fmla="*/ 1027 w 611172"/>
                        <a:gd name="connsiteY5" fmla="*/ 245994 h 596297"/>
                        <a:gd name="connsiteX6" fmla="*/ 13455 w 611172"/>
                        <a:gd name="connsiteY6" fmla="*/ 29386 h 596297"/>
                        <a:gd name="connsiteX7" fmla="*/ 356122 w 611172"/>
                        <a:gd name="connsiteY7" fmla="*/ 8080 h 59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1172" h="596297">
                          <a:moveTo>
                            <a:pt x="356122" y="8080"/>
                          </a:moveTo>
                          <a:cubicBezTo>
                            <a:pt x="356122" y="8080"/>
                            <a:pt x="379204" y="64895"/>
                            <a:pt x="414713" y="134139"/>
                          </a:cubicBezTo>
                          <a:cubicBezTo>
                            <a:pt x="450223" y="203383"/>
                            <a:pt x="636648" y="357849"/>
                            <a:pt x="608240" y="462602"/>
                          </a:cubicBezTo>
                          <a:cubicBezTo>
                            <a:pt x="579832" y="567355"/>
                            <a:pt x="480406" y="601089"/>
                            <a:pt x="331266" y="595763"/>
                          </a:cubicBezTo>
                          <a:cubicBezTo>
                            <a:pt x="182126" y="590436"/>
                            <a:pt x="130637" y="466153"/>
                            <a:pt x="77373" y="409338"/>
                          </a:cubicBezTo>
                          <a:cubicBezTo>
                            <a:pt x="24108" y="352523"/>
                            <a:pt x="-6075" y="325891"/>
                            <a:pt x="1027" y="245994"/>
                          </a:cubicBezTo>
                          <a:cubicBezTo>
                            <a:pt x="9905" y="166098"/>
                            <a:pt x="11680" y="79100"/>
                            <a:pt x="13455" y="29386"/>
                          </a:cubicBezTo>
                          <a:cubicBezTo>
                            <a:pt x="17006" y="-20327"/>
                            <a:pt x="356122" y="8080"/>
                            <a:pt x="356122" y="8080"/>
                          </a:cubicBezTo>
                          <a:close/>
                        </a:path>
                      </a:pathLst>
                    </a:custGeom>
                    <a:solidFill>
                      <a:srgbClr val="386698"/>
                    </a:solidFill>
                    <a:ln w="177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Freeform: Shape 106">
                      <a:extLst>
                        <a:ext uri="{FF2B5EF4-FFF2-40B4-BE49-F238E27FC236}">
                          <a16:creationId xmlns:a16="http://schemas.microsoft.com/office/drawing/2014/main" id="{A7DC96FD-60B9-AB6C-DB9F-AFB8E8330729}"/>
                        </a:ext>
                      </a:extLst>
                    </p:cNvPr>
                    <p:cNvSpPr/>
                    <p:nvPr/>
                  </p:nvSpPr>
                  <p:spPr>
                    <a:xfrm>
                      <a:off x="6384990" y="5033151"/>
                      <a:ext cx="312483" cy="275524"/>
                    </a:xfrm>
                    <a:custGeom>
                      <a:avLst/>
                      <a:gdLst>
                        <a:gd name="connsiteX0" fmla="*/ 312484 w 312483"/>
                        <a:gd name="connsiteY0" fmla="*/ 0 h 275524"/>
                        <a:gd name="connsiteX1" fmla="*/ 310708 w 312483"/>
                        <a:gd name="connsiteY1" fmla="*/ 252117 h 275524"/>
                        <a:gd name="connsiteX2" fmla="*/ 143814 w 312483"/>
                        <a:gd name="connsiteY2" fmla="*/ 275199 h 275524"/>
                        <a:gd name="connsiteX3" fmla="*/ 0 w 312483"/>
                        <a:gd name="connsiteY3" fmla="*/ 245015 h 275524"/>
                        <a:gd name="connsiteX4" fmla="*/ 5326 w 312483"/>
                        <a:gd name="connsiteY4" fmla="*/ 14204 h 275524"/>
                        <a:gd name="connsiteX5" fmla="*/ 312484 w 312483"/>
                        <a:gd name="connsiteY5" fmla="*/ 0 h 27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2483" h="275524">
                          <a:moveTo>
                            <a:pt x="312484" y="0"/>
                          </a:moveTo>
                          <a:lnTo>
                            <a:pt x="310708" y="252117"/>
                          </a:lnTo>
                          <a:cubicBezTo>
                            <a:pt x="310708" y="252117"/>
                            <a:pt x="229036" y="278749"/>
                            <a:pt x="143814" y="275199"/>
                          </a:cubicBezTo>
                          <a:cubicBezTo>
                            <a:pt x="58591" y="269872"/>
                            <a:pt x="0" y="245015"/>
                            <a:pt x="0" y="245015"/>
                          </a:cubicBezTo>
                          <a:lnTo>
                            <a:pt x="5326" y="14204"/>
                          </a:lnTo>
                          <a:lnTo>
                            <a:pt x="312484" y="0"/>
                          </a:lnTo>
                          <a:close/>
                        </a:path>
                      </a:pathLst>
                    </a:custGeom>
                    <a:solidFill>
                      <a:srgbClr val="FFC39F"/>
                    </a:solidFill>
                    <a:ln w="177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08" name="Graphic 43">
                      <a:extLst>
                        <a:ext uri="{FF2B5EF4-FFF2-40B4-BE49-F238E27FC236}">
                          <a16:creationId xmlns:a16="http://schemas.microsoft.com/office/drawing/2014/main" id="{C17F79A0-21ED-87BF-1657-4D16CB77E351}"/>
                        </a:ext>
                      </a:extLst>
                    </p:cNvPr>
                    <p:cNvGrpSpPr/>
                    <p:nvPr/>
                  </p:nvGrpSpPr>
                  <p:grpSpPr>
                    <a:xfrm>
                      <a:off x="6518151" y="5392703"/>
                      <a:ext cx="253893" cy="144683"/>
                      <a:chOff x="6518151" y="5392703"/>
                      <a:chExt cx="253893" cy="144683"/>
                    </a:xfrm>
                    <a:noFill/>
                  </p:grpSpPr>
                  <p:sp>
                    <p:nvSpPr>
                      <p:cNvPr id="109" name="Freeform: Shape 108">
                        <a:extLst>
                          <a:ext uri="{FF2B5EF4-FFF2-40B4-BE49-F238E27FC236}">
                            <a16:creationId xmlns:a16="http://schemas.microsoft.com/office/drawing/2014/main" id="{E1B32903-42A8-7508-1777-545B3C69A584}"/>
                          </a:ext>
                        </a:extLst>
                      </p:cNvPr>
                      <p:cNvSpPr/>
                      <p:nvPr/>
                    </p:nvSpPr>
                    <p:spPr>
                      <a:xfrm>
                        <a:off x="6518151" y="5392703"/>
                        <a:ext cx="188200" cy="43480"/>
                      </a:xfrm>
                      <a:custGeom>
                        <a:avLst/>
                        <a:gdLst>
                          <a:gd name="connsiteX0" fmla="*/ 188201 w 188200"/>
                          <a:gd name="connsiteY0" fmla="*/ 870 h 43480"/>
                          <a:gd name="connsiteX1" fmla="*/ 0 w 188200"/>
                          <a:gd name="connsiteY1" fmla="*/ 43481 h 43480"/>
                        </a:gdLst>
                        <a:ahLst/>
                        <a:cxnLst>
                          <a:cxn ang="0">
                            <a:pos x="connsiteX0" y="connsiteY0"/>
                          </a:cxn>
                          <a:cxn ang="0">
                            <a:pos x="connsiteX1" y="connsiteY1"/>
                          </a:cxn>
                        </a:cxnLst>
                        <a:rect l="l" t="t" r="r" b="b"/>
                        <a:pathLst>
                          <a:path w="188200" h="43480">
                            <a:moveTo>
                              <a:pt x="188201" y="870"/>
                            </a:moveTo>
                            <a:cubicBezTo>
                              <a:pt x="188201" y="870"/>
                              <a:pt x="78121" y="-9783"/>
                              <a:pt x="0" y="43481"/>
                            </a:cubicBezTo>
                          </a:path>
                        </a:pathLst>
                      </a:custGeom>
                      <a:noFill/>
                      <a:ln w="35468" cap="rnd">
                        <a:solidFill>
                          <a:srgbClr val="CCDBD2"/>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 name="Freeform: Shape 109">
                        <a:extLst>
                          <a:ext uri="{FF2B5EF4-FFF2-40B4-BE49-F238E27FC236}">
                            <a16:creationId xmlns:a16="http://schemas.microsoft.com/office/drawing/2014/main" id="{63F1EEE9-5C6A-BFC3-C3EC-71A0AEB7AE60}"/>
                          </a:ext>
                        </a:extLst>
                      </p:cNvPr>
                      <p:cNvSpPr/>
                      <p:nvPr/>
                    </p:nvSpPr>
                    <p:spPr>
                      <a:xfrm>
                        <a:off x="6583843" y="5493905"/>
                        <a:ext cx="188200" cy="43480"/>
                      </a:xfrm>
                      <a:custGeom>
                        <a:avLst/>
                        <a:gdLst>
                          <a:gd name="connsiteX0" fmla="*/ 188201 w 188200"/>
                          <a:gd name="connsiteY0" fmla="*/ 870 h 43480"/>
                          <a:gd name="connsiteX1" fmla="*/ 0 w 188200"/>
                          <a:gd name="connsiteY1" fmla="*/ 43481 h 43480"/>
                        </a:gdLst>
                        <a:ahLst/>
                        <a:cxnLst>
                          <a:cxn ang="0">
                            <a:pos x="connsiteX0" y="connsiteY0"/>
                          </a:cxn>
                          <a:cxn ang="0">
                            <a:pos x="connsiteX1" y="connsiteY1"/>
                          </a:cxn>
                        </a:cxnLst>
                        <a:rect l="l" t="t" r="r" b="b"/>
                        <a:pathLst>
                          <a:path w="188200" h="43480">
                            <a:moveTo>
                              <a:pt x="188201" y="870"/>
                            </a:moveTo>
                            <a:cubicBezTo>
                              <a:pt x="188201" y="870"/>
                              <a:pt x="78121" y="-9783"/>
                              <a:pt x="0" y="43481"/>
                            </a:cubicBezTo>
                          </a:path>
                        </a:pathLst>
                      </a:custGeom>
                      <a:noFill/>
                      <a:ln w="35468" cap="rnd">
                        <a:solidFill>
                          <a:srgbClr val="CCDBD2"/>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sp>
              <p:nvSpPr>
                <p:cNvPr id="111" name="Freeform: Shape 110">
                  <a:extLst>
                    <a:ext uri="{FF2B5EF4-FFF2-40B4-BE49-F238E27FC236}">
                      <a16:creationId xmlns:a16="http://schemas.microsoft.com/office/drawing/2014/main" id="{7E167C44-52F7-10A8-189D-2C9C29D1DA83}"/>
                    </a:ext>
                  </a:extLst>
                </p:cNvPr>
                <p:cNvSpPr/>
                <p:nvPr/>
              </p:nvSpPr>
              <p:spPr>
                <a:xfrm>
                  <a:off x="5642211" y="3570159"/>
                  <a:ext cx="1208524" cy="1639224"/>
                </a:xfrm>
                <a:custGeom>
                  <a:avLst/>
                  <a:gdLst>
                    <a:gd name="connsiteX0" fmla="*/ 1207954 w 1208524"/>
                    <a:gd name="connsiteY0" fmla="*/ 829147 h 1639224"/>
                    <a:gd name="connsiteX1" fmla="*/ 1188424 w 1208524"/>
                    <a:gd name="connsiteY1" fmla="*/ 7102 h 1639224"/>
                    <a:gd name="connsiteX2" fmla="*/ 604292 w 1208524"/>
                    <a:gd name="connsiteY2" fmla="*/ 0 h 1639224"/>
                    <a:gd name="connsiteX3" fmla="*/ 20161 w 1208524"/>
                    <a:gd name="connsiteY3" fmla="*/ 7102 h 1639224"/>
                    <a:gd name="connsiteX4" fmla="*/ 630 w 1208524"/>
                    <a:gd name="connsiteY4" fmla="*/ 829147 h 1639224"/>
                    <a:gd name="connsiteX5" fmla="*/ 25487 w 1208524"/>
                    <a:gd name="connsiteY5" fmla="*/ 1596153 h 1639224"/>
                    <a:gd name="connsiteX6" fmla="*/ 247422 w 1208524"/>
                    <a:gd name="connsiteY6" fmla="*/ 1638764 h 1639224"/>
                    <a:gd name="connsiteX7" fmla="*/ 526171 w 1208524"/>
                    <a:gd name="connsiteY7" fmla="*/ 1601479 h 1639224"/>
                    <a:gd name="connsiteX8" fmla="*/ 556354 w 1208524"/>
                    <a:gd name="connsiteY8" fmla="*/ 1038653 h 1639224"/>
                    <a:gd name="connsiteX9" fmla="*/ 602517 w 1208524"/>
                    <a:gd name="connsiteY9" fmla="*/ 442094 h 1639224"/>
                    <a:gd name="connsiteX10" fmla="*/ 648679 w 1208524"/>
                    <a:gd name="connsiteY10" fmla="*/ 1038653 h 1639224"/>
                    <a:gd name="connsiteX11" fmla="*/ 678862 w 1208524"/>
                    <a:gd name="connsiteY11" fmla="*/ 1601479 h 1639224"/>
                    <a:gd name="connsiteX12" fmla="*/ 957612 w 1208524"/>
                    <a:gd name="connsiteY12" fmla="*/ 1638764 h 1639224"/>
                    <a:gd name="connsiteX13" fmla="*/ 1179546 w 1208524"/>
                    <a:gd name="connsiteY13" fmla="*/ 1596153 h 1639224"/>
                    <a:gd name="connsiteX14" fmla="*/ 1207954 w 1208524"/>
                    <a:gd name="connsiteY14" fmla="*/ 829147 h 1639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08524" h="1639224">
                      <a:moveTo>
                        <a:pt x="1207954" y="829147"/>
                      </a:moveTo>
                      <a:cubicBezTo>
                        <a:pt x="1202627" y="434992"/>
                        <a:pt x="1188424" y="7102"/>
                        <a:pt x="1188424" y="7102"/>
                      </a:cubicBezTo>
                      <a:cubicBezTo>
                        <a:pt x="1188424" y="7102"/>
                        <a:pt x="842206" y="0"/>
                        <a:pt x="604292" y="0"/>
                      </a:cubicBezTo>
                      <a:cubicBezTo>
                        <a:pt x="366378" y="0"/>
                        <a:pt x="20161" y="7102"/>
                        <a:pt x="20161" y="7102"/>
                      </a:cubicBezTo>
                      <a:cubicBezTo>
                        <a:pt x="20161" y="7102"/>
                        <a:pt x="7732" y="434992"/>
                        <a:pt x="630" y="829147"/>
                      </a:cubicBezTo>
                      <a:cubicBezTo>
                        <a:pt x="-4696" y="1145182"/>
                        <a:pt x="25487" y="1596153"/>
                        <a:pt x="25487" y="1596153"/>
                      </a:cubicBezTo>
                      <a:cubicBezTo>
                        <a:pt x="25487" y="1596153"/>
                        <a:pt x="114261" y="1633438"/>
                        <a:pt x="247422" y="1638764"/>
                      </a:cubicBezTo>
                      <a:cubicBezTo>
                        <a:pt x="382358" y="1644091"/>
                        <a:pt x="526171" y="1601479"/>
                        <a:pt x="526171" y="1601479"/>
                      </a:cubicBezTo>
                      <a:cubicBezTo>
                        <a:pt x="526171" y="1601479"/>
                        <a:pt x="543926" y="1319178"/>
                        <a:pt x="556354" y="1038653"/>
                      </a:cubicBezTo>
                      <a:cubicBezTo>
                        <a:pt x="563456" y="869983"/>
                        <a:pt x="561681" y="442094"/>
                        <a:pt x="602517" y="442094"/>
                      </a:cubicBezTo>
                      <a:cubicBezTo>
                        <a:pt x="643352" y="442094"/>
                        <a:pt x="641577" y="869983"/>
                        <a:pt x="648679" y="1038653"/>
                      </a:cubicBezTo>
                      <a:cubicBezTo>
                        <a:pt x="661107" y="1319178"/>
                        <a:pt x="678862" y="1601479"/>
                        <a:pt x="678862" y="1601479"/>
                      </a:cubicBezTo>
                      <a:cubicBezTo>
                        <a:pt x="678862" y="1601479"/>
                        <a:pt x="822676" y="1644091"/>
                        <a:pt x="957612" y="1638764"/>
                      </a:cubicBezTo>
                      <a:cubicBezTo>
                        <a:pt x="1092548" y="1633438"/>
                        <a:pt x="1179546" y="1596153"/>
                        <a:pt x="1179546" y="1596153"/>
                      </a:cubicBezTo>
                      <a:cubicBezTo>
                        <a:pt x="1179546" y="1596153"/>
                        <a:pt x="1213280" y="1145182"/>
                        <a:pt x="1207954" y="829147"/>
                      </a:cubicBezTo>
                      <a:close/>
                    </a:path>
                  </a:pathLst>
                </a:custGeom>
                <a:solidFill>
                  <a:srgbClr val="8397C5"/>
                </a:solidFill>
                <a:ln w="177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12" name="Graphic 43">
                <a:extLst>
                  <a:ext uri="{FF2B5EF4-FFF2-40B4-BE49-F238E27FC236}">
                    <a16:creationId xmlns:a16="http://schemas.microsoft.com/office/drawing/2014/main" id="{C7D4F29E-F9EB-04DE-3018-39921B63FC36}"/>
                  </a:ext>
                </a:extLst>
              </p:cNvPr>
              <p:cNvGrpSpPr/>
              <p:nvPr/>
            </p:nvGrpSpPr>
            <p:grpSpPr>
              <a:xfrm>
                <a:off x="4332042" y="716938"/>
                <a:ext cx="2704548" cy="2991063"/>
                <a:chOff x="4332042" y="716938"/>
                <a:chExt cx="2704548" cy="2991063"/>
              </a:xfrm>
            </p:grpSpPr>
            <p:sp>
              <p:nvSpPr>
                <p:cNvPr id="113" name="Freeform: Shape 112">
                  <a:extLst>
                    <a:ext uri="{FF2B5EF4-FFF2-40B4-BE49-F238E27FC236}">
                      <a16:creationId xmlns:a16="http://schemas.microsoft.com/office/drawing/2014/main" id="{50DD6475-A1A5-70B4-8161-13AFDD83D044}"/>
                    </a:ext>
                  </a:extLst>
                </p:cNvPr>
                <p:cNvSpPr/>
                <p:nvPr/>
              </p:nvSpPr>
              <p:spPr>
                <a:xfrm>
                  <a:off x="5533780" y="2155764"/>
                  <a:ext cx="1502809" cy="1258153"/>
                </a:xfrm>
                <a:custGeom>
                  <a:avLst/>
                  <a:gdLst>
                    <a:gd name="connsiteX0" fmla="*/ 156999 w 1502809"/>
                    <a:gd name="connsiteY0" fmla="*/ 93441 h 1258153"/>
                    <a:gd name="connsiteX1" fmla="*/ 1140613 w 1502809"/>
                    <a:gd name="connsiteY1" fmla="*/ 54381 h 1258153"/>
                    <a:gd name="connsiteX2" fmla="*/ 1502810 w 1502809"/>
                    <a:gd name="connsiteY2" fmla="*/ 1077055 h 1258153"/>
                    <a:gd name="connsiteX3" fmla="*/ 61123 w 1502809"/>
                    <a:gd name="connsiteY3" fmla="*/ 1258153 h 1258153"/>
                    <a:gd name="connsiteX4" fmla="*/ 156999 w 1502809"/>
                    <a:gd name="connsiteY4" fmla="*/ 93441 h 1258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2809" h="1258153">
                      <a:moveTo>
                        <a:pt x="156999" y="93441"/>
                      </a:moveTo>
                      <a:cubicBezTo>
                        <a:pt x="156999" y="93441"/>
                        <a:pt x="927556" y="-87657"/>
                        <a:pt x="1140613" y="54381"/>
                      </a:cubicBezTo>
                      <a:cubicBezTo>
                        <a:pt x="1353670" y="196419"/>
                        <a:pt x="1463749" y="503576"/>
                        <a:pt x="1502810" y="1077055"/>
                      </a:cubicBezTo>
                      <a:lnTo>
                        <a:pt x="61123" y="1258153"/>
                      </a:lnTo>
                      <a:cubicBezTo>
                        <a:pt x="61123" y="1258153"/>
                        <a:pt x="-127077" y="187541"/>
                        <a:pt x="156999" y="93441"/>
                      </a:cubicBezTo>
                      <a:close/>
                    </a:path>
                  </a:pathLst>
                </a:custGeom>
                <a:solidFill>
                  <a:srgbClr val="3B4C5C"/>
                </a:solidFill>
                <a:ln w="177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4" name="Graphic 43">
                  <a:extLst>
                    <a:ext uri="{FF2B5EF4-FFF2-40B4-BE49-F238E27FC236}">
                      <a16:creationId xmlns:a16="http://schemas.microsoft.com/office/drawing/2014/main" id="{DD38FB19-0506-9CC8-5513-1C349C176351}"/>
                    </a:ext>
                  </a:extLst>
                </p:cNvPr>
                <p:cNvGrpSpPr/>
                <p:nvPr/>
              </p:nvGrpSpPr>
              <p:grpSpPr>
                <a:xfrm>
                  <a:off x="4332042" y="1070976"/>
                  <a:ext cx="1458164" cy="1815624"/>
                  <a:chOff x="4332042" y="1070976"/>
                  <a:chExt cx="1458164" cy="1815624"/>
                </a:xfrm>
              </p:grpSpPr>
              <p:grpSp>
                <p:nvGrpSpPr>
                  <p:cNvPr id="115" name="Graphic 43">
                    <a:extLst>
                      <a:ext uri="{FF2B5EF4-FFF2-40B4-BE49-F238E27FC236}">
                        <a16:creationId xmlns:a16="http://schemas.microsoft.com/office/drawing/2014/main" id="{38861541-1338-AA36-F973-68C9AB56620A}"/>
                      </a:ext>
                    </a:extLst>
                  </p:cNvPr>
                  <p:cNvGrpSpPr/>
                  <p:nvPr/>
                </p:nvGrpSpPr>
                <p:grpSpPr>
                  <a:xfrm>
                    <a:off x="4332042" y="1070976"/>
                    <a:ext cx="1379624" cy="1676981"/>
                    <a:chOff x="4332042" y="1070976"/>
                    <a:chExt cx="1379624" cy="1676981"/>
                  </a:xfrm>
                </p:grpSpPr>
                <p:sp>
                  <p:nvSpPr>
                    <p:cNvPr id="116" name="Freeform: Shape 115">
                      <a:extLst>
                        <a:ext uri="{FF2B5EF4-FFF2-40B4-BE49-F238E27FC236}">
                          <a16:creationId xmlns:a16="http://schemas.microsoft.com/office/drawing/2014/main" id="{E0D491CD-70E4-EEE1-A654-723E6F1FE850}"/>
                        </a:ext>
                      </a:extLst>
                    </p:cNvPr>
                    <p:cNvSpPr/>
                    <p:nvPr/>
                  </p:nvSpPr>
                  <p:spPr>
                    <a:xfrm>
                      <a:off x="4662725" y="1734645"/>
                      <a:ext cx="1048940" cy="1013312"/>
                    </a:xfrm>
                    <a:custGeom>
                      <a:avLst/>
                      <a:gdLst>
                        <a:gd name="connsiteX0" fmla="*/ 1040482 w 1048940"/>
                        <a:gd name="connsiteY0" fmla="*/ 677903 h 1013312"/>
                        <a:gd name="connsiteX1" fmla="*/ 814997 w 1048940"/>
                        <a:gd name="connsiteY1" fmla="*/ 500356 h 1013312"/>
                        <a:gd name="connsiteX2" fmla="*/ 569981 w 1048940"/>
                        <a:gd name="connsiteY2" fmla="*/ 392052 h 1013312"/>
                        <a:gd name="connsiteX3" fmla="*/ 390658 w 1048940"/>
                        <a:gd name="connsiteY3" fmla="*/ 177219 h 1013312"/>
                        <a:gd name="connsiteX4" fmla="*/ 237967 w 1048940"/>
                        <a:gd name="connsiteY4" fmla="*/ 22753 h 1013312"/>
                        <a:gd name="connsiteX5" fmla="*/ 7155 w 1048940"/>
                        <a:gd name="connsiteY5" fmla="*/ 122179 h 1013312"/>
                        <a:gd name="connsiteX6" fmla="*/ 165173 w 1048940"/>
                        <a:gd name="connsiteY6" fmla="*/ 420459 h 1013312"/>
                        <a:gd name="connsiteX7" fmla="*/ 372903 w 1048940"/>
                        <a:gd name="connsiteY7" fmla="*/ 692107 h 1013312"/>
                        <a:gd name="connsiteX8" fmla="*/ 829201 w 1048940"/>
                        <a:gd name="connsiteY8" fmla="*/ 1011693 h 1013312"/>
                        <a:gd name="connsiteX9" fmla="*/ 1040482 w 1048940"/>
                        <a:gd name="connsiteY9" fmla="*/ 677903 h 1013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8940" h="1013312">
                          <a:moveTo>
                            <a:pt x="1040482" y="677903"/>
                          </a:moveTo>
                          <a:cubicBezTo>
                            <a:pt x="1010299" y="603333"/>
                            <a:pt x="921525" y="541192"/>
                            <a:pt x="814997" y="500356"/>
                          </a:cubicBezTo>
                          <a:cubicBezTo>
                            <a:pt x="710244" y="459520"/>
                            <a:pt x="569981" y="392052"/>
                            <a:pt x="569981" y="392052"/>
                          </a:cubicBezTo>
                          <a:cubicBezTo>
                            <a:pt x="569981" y="392052"/>
                            <a:pt x="456351" y="253565"/>
                            <a:pt x="390658" y="177219"/>
                          </a:cubicBezTo>
                          <a:cubicBezTo>
                            <a:pt x="332067" y="107976"/>
                            <a:pt x="269926" y="42283"/>
                            <a:pt x="237967" y="22753"/>
                          </a:cubicBezTo>
                          <a:cubicBezTo>
                            <a:pt x="165173" y="-19859"/>
                            <a:pt x="-40783" y="-10981"/>
                            <a:pt x="7155" y="122179"/>
                          </a:cubicBezTo>
                          <a:cubicBezTo>
                            <a:pt x="32012" y="187872"/>
                            <a:pt x="92378" y="315706"/>
                            <a:pt x="165173" y="420459"/>
                          </a:cubicBezTo>
                          <a:cubicBezTo>
                            <a:pt x="248620" y="541192"/>
                            <a:pt x="333843" y="653047"/>
                            <a:pt x="372903" y="692107"/>
                          </a:cubicBezTo>
                          <a:cubicBezTo>
                            <a:pt x="411964" y="731168"/>
                            <a:pt x="669408" y="985061"/>
                            <a:pt x="829201" y="1011693"/>
                          </a:cubicBezTo>
                          <a:cubicBezTo>
                            <a:pt x="988993" y="1036549"/>
                            <a:pt x="1077767" y="768453"/>
                            <a:pt x="1040482" y="677903"/>
                          </a:cubicBezTo>
                          <a:close/>
                        </a:path>
                      </a:pathLst>
                    </a:custGeom>
                    <a:solidFill>
                      <a:srgbClr val="FFD5CC"/>
                    </a:solidFill>
                    <a:ln w="177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7" name="Graphic 43">
                      <a:extLst>
                        <a:ext uri="{FF2B5EF4-FFF2-40B4-BE49-F238E27FC236}">
                          <a16:creationId xmlns:a16="http://schemas.microsoft.com/office/drawing/2014/main" id="{CC635D9A-BCAE-CFEF-E8BB-BF49CB4E99E1}"/>
                        </a:ext>
                      </a:extLst>
                    </p:cNvPr>
                    <p:cNvGrpSpPr/>
                    <p:nvPr/>
                  </p:nvGrpSpPr>
                  <p:grpSpPr>
                    <a:xfrm>
                      <a:off x="4332042" y="1070976"/>
                      <a:ext cx="711285" cy="802491"/>
                      <a:chOff x="4332042" y="1070976"/>
                      <a:chExt cx="711285" cy="802491"/>
                    </a:xfrm>
                  </p:grpSpPr>
                  <p:sp>
                    <p:nvSpPr>
                      <p:cNvPr id="118" name="Freeform: Shape 117">
                        <a:extLst>
                          <a:ext uri="{FF2B5EF4-FFF2-40B4-BE49-F238E27FC236}">
                            <a16:creationId xmlns:a16="http://schemas.microsoft.com/office/drawing/2014/main" id="{07B53054-F418-E712-D51F-4EAFDBEBB8AC}"/>
                          </a:ext>
                        </a:extLst>
                      </p:cNvPr>
                      <p:cNvSpPr/>
                      <p:nvPr/>
                    </p:nvSpPr>
                    <p:spPr>
                      <a:xfrm>
                        <a:off x="4332042" y="1070976"/>
                        <a:ext cx="711285" cy="802491"/>
                      </a:xfrm>
                      <a:custGeom>
                        <a:avLst/>
                        <a:gdLst>
                          <a:gd name="connsiteX0" fmla="*/ 602385 w 711285"/>
                          <a:gd name="connsiteY0" fmla="*/ 292266 h 802491"/>
                          <a:gd name="connsiteX1" fmla="*/ 538468 w 711285"/>
                          <a:gd name="connsiteY1" fmla="*/ 421876 h 802491"/>
                          <a:gd name="connsiteX2" fmla="*/ 508285 w 711285"/>
                          <a:gd name="connsiteY2" fmla="*/ 194615 h 802491"/>
                          <a:gd name="connsiteX3" fmla="*/ 398205 w 711285"/>
                          <a:gd name="connsiteY3" fmla="*/ 1088 h 802491"/>
                          <a:gd name="connsiteX4" fmla="*/ 396430 w 711285"/>
                          <a:gd name="connsiteY4" fmla="*/ 361510 h 802491"/>
                          <a:gd name="connsiteX5" fmla="*/ 293452 w 711285"/>
                          <a:gd name="connsiteY5" fmla="*/ 36598 h 802491"/>
                          <a:gd name="connsiteX6" fmla="*/ 202903 w 711285"/>
                          <a:gd name="connsiteY6" fmla="*/ 68556 h 802491"/>
                          <a:gd name="connsiteX7" fmla="*/ 281024 w 711285"/>
                          <a:gd name="connsiteY7" fmla="*/ 379264 h 802491"/>
                          <a:gd name="connsiteX8" fmla="*/ 158516 w 711285"/>
                          <a:gd name="connsiteY8" fmla="*/ 123596 h 802491"/>
                          <a:gd name="connsiteX9" fmla="*/ 80395 w 711285"/>
                          <a:gd name="connsiteY9" fmla="*/ 185738 h 802491"/>
                          <a:gd name="connsiteX10" fmla="*/ 183373 w 711285"/>
                          <a:gd name="connsiteY10" fmla="*/ 439631 h 802491"/>
                          <a:gd name="connsiteX11" fmla="*/ 80395 w 711285"/>
                          <a:gd name="connsiteY11" fmla="*/ 299368 h 802491"/>
                          <a:gd name="connsiteX12" fmla="*/ 7601 w 711285"/>
                          <a:gd name="connsiteY12" fmla="*/ 361510 h 802491"/>
                          <a:gd name="connsiteX13" fmla="*/ 128333 w 711285"/>
                          <a:gd name="connsiteY13" fmla="*/ 523078 h 802491"/>
                          <a:gd name="connsiteX14" fmla="*/ 234861 w 711285"/>
                          <a:gd name="connsiteY14" fmla="*/ 739686 h 802491"/>
                          <a:gd name="connsiteX15" fmla="*/ 481653 w 711285"/>
                          <a:gd name="connsiteY15" fmla="*/ 792950 h 802491"/>
                          <a:gd name="connsiteX16" fmla="*/ 653874 w 711285"/>
                          <a:gd name="connsiteY16" fmla="*/ 618954 h 802491"/>
                          <a:gd name="connsiteX17" fmla="*/ 678730 w 711285"/>
                          <a:gd name="connsiteY17" fmla="*/ 405897 h 802491"/>
                          <a:gd name="connsiteX18" fmla="*/ 710689 w 711285"/>
                          <a:gd name="connsiteY18" fmla="*/ 294042 h 802491"/>
                          <a:gd name="connsiteX19" fmla="*/ 602385 w 711285"/>
                          <a:gd name="connsiteY19" fmla="*/ 292266 h 802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1285" h="802491">
                            <a:moveTo>
                              <a:pt x="602385" y="292266"/>
                            </a:moveTo>
                            <a:cubicBezTo>
                              <a:pt x="550896" y="356183"/>
                              <a:pt x="538468" y="421876"/>
                              <a:pt x="538468" y="421876"/>
                            </a:cubicBezTo>
                            <a:cubicBezTo>
                              <a:pt x="538468" y="421876"/>
                              <a:pt x="515387" y="235451"/>
                              <a:pt x="508285" y="194615"/>
                            </a:cubicBezTo>
                            <a:cubicBezTo>
                              <a:pt x="488754" y="84535"/>
                              <a:pt x="456796" y="-11340"/>
                              <a:pt x="398205" y="1088"/>
                            </a:cubicBezTo>
                            <a:cubicBezTo>
                              <a:pt x="336064" y="15292"/>
                              <a:pt x="396430" y="361510"/>
                              <a:pt x="396430" y="361510"/>
                            </a:cubicBezTo>
                            <a:cubicBezTo>
                              <a:pt x="396430" y="361510"/>
                              <a:pt x="332513" y="66781"/>
                              <a:pt x="293452" y="36598"/>
                            </a:cubicBezTo>
                            <a:cubicBezTo>
                              <a:pt x="254392" y="4639"/>
                              <a:pt x="201127" y="33047"/>
                              <a:pt x="202903" y="68556"/>
                            </a:cubicBezTo>
                            <a:cubicBezTo>
                              <a:pt x="206454" y="141351"/>
                              <a:pt x="263269" y="310021"/>
                              <a:pt x="281024" y="379264"/>
                            </a:cubicBezTo>
                            <a:cubicBezTo>
                              <a:pt x="256167" y="340204"/>
                              <a:pt x="195801" y="141351"/>
                              <a:pt x="158516" y="123596"/>
                            </a:cubicBezTo>
                            <a:cubicBezTo>
                              <a:pt x="121231" y="105841"/>
                              <a:pt x="69742" y="118270"/>
                              <a:pt x="80395" y="185738"/>
                            </a:cubicBezTo>
                            <a:cubicBezTo>
                              <a:pt x="92823" y="253206"/>
                              <a:pt x="183373" y="439631"/>
                              <a:pt x="183373" y="439631"/>
                            </a:cubicBezTo>
                            <a:cubicBezTo>
                              <a:pt x="183373" y="439631"/>
                              <a:pt x="128333" y="361510"/>
                              <a:pt x="80395" y="299368"/>
                            </a:cubicBezTo>
                            <a:cubicBezTo>
                              <a:pt x="28906" y="233675"/>
                              <a:pt x="-19032" y="302919"/>
                              <a:pt x="7601" y="361510"/>
                            </a:cubicBezTo>
                            <a:cubicBezTo>
                              <a:pt x="44886" y="448508"/>
                              <a:pt x="92823" y="469814"/>
                              <a:pt x="128333" y="523078"/>
                            </a:cubicBezTo>
                            <a:cubicBezTo>
                              <a:pt x="154965" y="563914"/>
                              <a:pt x="172720" y="665116"/>
                              <a:pt x="234861" y="739686"/>
                            </a:cubicBezTo>
                            <a:cubicBezTo>
                              <a:pt x="298779" y="816031"/>
                              <a:pt x="414184" y="807154"/>
                              <a:pt x="481653" y="792950"/>
                            </a:cubicBezTo>
                            <a:cubicBezTo>
                              <a:pt x="550896" y="778746"/>
                              <a:pt x="644996" y="709503"/>
                              <a:pt x="653874" y="618954"/>
                            </a:cubicBezTo>
                            <a:cubicBezTo>
                              <a:pt x="664527" y="528404"/>
                              <a:pt x="668078" y="439631"/>
                              <a:pt x="678730" y="405897"/>
                            </a:cubicBezTo>
                            <a:cubicBezTo>
                              <a:pt x="684057" y="386366"/>
                              <a:pt x="716015" y="313572"/>
                              <a:pt x="710689" y="294042"/>
                            </a:cubicBezTo>
                            <a:cubicBezTo>
                              <a:pt x="700036" y="258532"/>
                              <a:pt x="636119" y="247879"/>
                              <a:pt x="602385" y="292266"/>
                            </a:cubicBezTo>
                            <a:close/>
                          </a:path>
                        </a:pathLst>
                      </a:custGeom>
                      <a:solidFill>
                        <a:srgbClr val="FFD5CC"/>
                      </a:solidFill>
                      <a:ln w="177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Freeform: Shape 118">
                        <a:extLst>
                          <a:ext uri="{FF2B5EF4-FFF2-40B4-BE49-F238E27FC236}">
                            <a16:creationId xmlns:a16="http://schemas.microsoft.com/office/drawing/2014/main" id="{7406D62B-87F3-73F6-C4DB-C826323F0C7C}"/>
                          </a:ext>
                        </a:extLst>
                      </p:cNvPr>
                      <p:cNvSpPr/>
                      <p:nvPr/>
                    </p:nvSpPr>
                    <p:spPr>
                      <a:xfrm>
                        <a:off x="4518965" y="1476873"/>
                        <a:ext cx="308932" cy="134936"/>
                      </a:xfrm>
                      <a:custGeom>
                        <a:avLst/>
                        <a:gdLst>
                          <a:gd name="connsiteX0" fmla="*/ 0 w 308932"/>
                          <a:gd name="connsiteY0" fmla="*/ 134936 h 134936"/>
                          <a:gd name="connsiteX1" fmla="*/ 308933 w 308932"/>
                          <a:gd name="connsiteY1" fmla="*/ 0 h 134936"/>
                        </a:gdLst>
                        <a:ahLst/>
                        <a:cxnLst>
                          <a:cxn ang="0">
                            <a:pos x="connsiteX0" y="connsiteY0"/>
                          </a:cxn>
                          <a:cxn ang="0">
                            <a:pos x="connsiteX1" y="connsiteY1"/>
                          </a:cxn>
                        </a:cxnLst>
                        <a:rect l="l" t="t" r="r" b="b"/>
                        <a:pathLst>
                          <a:path w="308932" h="134936">
                            <a:moveTo>
                              <a:pt x="0" y="134936"/>
                            </a:moveTo>
                            <a:cubicBezTo>
                              <a:pt x="0" y="134936"/>
                              <a:pt x="202404" y="1776"/>
                              <a:pt x="308933" y="0"/>
                            </a:cubicBezTo>
                          </a:path>
                        </a:pathLst>
                      </a:custGeom>
                      <a:noFill/>
                      <a:ln w="17734" cap="flat">
                        <a:solidFill>
                          <a:srgbClr val="F38C7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Freeform: Shape 119">
                        <a:extLst>
                          <a:ext uri="{FF2B5EF4-FFF2-40B4-BE49-F238E27FC236}">
                            <a16:creationId xmlns:a16="http://schemas.microsoft.com/office/drawing/2014/main" id="{CBAD717C-2F76-253C-C9AA-6F63EC5D89F6}"/>
                          </a:ext>
                        </a:extLst>
                      </p:cNvPr>
                      <p:cNvSpPr/>
                      <p:nvPr/>
                    </p:nvSpPr>
                    <p:spPr>
                      <a:xfrm>
                        <a:off x="4787654" y="1523035"/>
                        <a:ext cx="68651" cy="239689"/>
                      </a:xfrm>
                      <a:custGeom>
                        <a:avLst/>
                        <a:gdLst>
                          <a:gd name="connsiteX0" fmla="*/ 68652 w 68651"/>
                          <a:gd name="connsiteY0" fmla="*/ 0 h 239689"/>
                          <a:gd name="connsiteX1" fmla="*/ 68652 w 68651"/>
                          <a:gd name="connsiteY1" fmla="*/ 239689 h 239689"/>
                        </a:gdLst>
                        <a:ahLst/>
                        <a:cxnLst>
                          <a:cxn ang="0">
                            <a:pos x="connsiteX0" y="connsiteY0"/>
                          </a:cxn>
                          <a:cxn ang="0">
                            <a:pos x="connsiteX1" y="connsiteY1"/>
                          </a:cxn>
                        </a:cxnLst>
                        <a:rect l="l" t="t" r="r" b="b"/>
                        <a:pathLst>
                          <a:path w="68651" h="239689">
                            <a:moveTo>
                              <a:pt x="68652" y="0"/>
                            </a:moveTo>
                            <a:cubicBezTo>
                              <a:pt x="68652" y="0"/>
                              <a:pt x="-85815" y="129610"/>
                              <a:pt x="68652" y="239689"/>
                            </a:cubicBezTo>
                          </a:path>
                        </a:pathLst>
                      </a:custGeom>
                      <a:noFill/>
                      <a:ln w="17734" cap="flat">
                        <a:solidFill>
                          <a:srgbClr val="F38C7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121" name="Freeform: Shape 120">
                    <a:extLst>
                      <a:ext uri="{FF2B5EF4-FFF2-40B4-BE49-F238E27FC236}">
                        <a16:creationId xmlns:a16="http://schemas.microsoft.com/office/drawing/2014/main" id="{C2A6BD70-E4C3-FDBF-F94A-D3587A3E6648}"/>
                      </a:ext>
                    </a:extLst>
                  </p:cNvPr>
                  <p:cNvSpPr/>
                  <p:nvPr/>
                </p:nvSpPr>
                <p:spPr>
                  <a:xfrm>
                    <a:off x="5243359" y="2208369"/>
                    <a:ext cx="546846" cy="678231"/>
                  </a:xfrm>
                  <a:custGeom>
                    <a:avLst/>
                    <a:gdLst>
                      <a:gd name="connsiteX0" fmla="*/ 188201 w 546846"/>
                      <a:gd name="connsiteY0" fmla="*/ 0 h 678231"/>
                      <a:gd name="connsiteX1" fmla="*/ 168670 w 546846"/>
                      <a:gd name="connsiteY1" fmla="*/ 214833 h 678231"/>
                      <a:gd name="connsiteX2" fmla="*/ 0 w 546846"/>
                      <a:gd name="connsiteY2" fmla="*/ 420788 h 678231"/>
                      <a:gd name="connsiteX3" fmla="*/ 292953 w 546846"/>
                      <a:gd name="connsiteY3" fmla="*/ 626743 h 678231"/>
                      <a:gd name="connsiteX4" fmla="*/ 532643 w 546846"/>
                      <a:gd name="connsiteY4" fmla="*/ 678232 h 678231"/>
                      <a:gd name="connsiteX5" fmla="*/ 546847 w 546846"/>
                      <a:gd name="connsiteY5" fmla="*/ 150915 h 678231"/>
                      <a:gd name="connsiteX6" fmla="*/ 188201 w 546846"/>
                      <a:gd name="connsiteY6" fmla="*/ 0 h 678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6846" h="678231">
                        <a:moveTo>
                          <a:pt x="188201" y="0"/>
                        </a:moveTo>
                        <a:cubicBezTo>
                          <a:pt x="188201" y="0"/>
                          <a:pt x="205955" y="99427"/>
                          <a:pt x="168670" y="214833"/>
                        </a:cubicBezTo>
                        <a:cubicBezTo>
                          <a:pt x="129610" y="330238"/>
                          <a:pt x="0" y="420788"/>
                          <a:pt x="0" y="420788"/>
                        </a:cubicBezTo>
                        <a:cubicBezTo>
                          <a:pt x="0" y="420788"/>
                          <a:pt x="198853" y="587682"/>
                          <a:pt x="292953" y="626743"/>
                        </a:cubicBezTo>
                        <a:cubicBezTo>
                          <a:pt x="399482" y="669354"/>
                          <a:pt x="532643" y="678232"/>
                          <a:pt x="532643" y="678232"/>
                        </a:cubicBezTo>
                        <a:lnTo>
                          <a:pt x="546847" y="150915"/>
                        </a:lnTo>
                        <a:cubicBezTo>
                          <a:pt x="546847" y="150915"/>
                          <a:pt x="321361" y="24857"/>
                          <a:pt x="188201" y="0"/>
                        </a:cubicBezTo>
                        <a:close/>
                      </a:path>
                    </a:pathLst>
                  </a:custGeom>
                  <a:solidFill>
                    <a:srgbClr val="FF7F00"/>
                  </a:solidFill>
                  <a:ln w="177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22" name="Freeform: Shape 121">
                  <a:extLst>
                    <a:ext uri="{FF2B5EF4-FFF2-40B4-BE49-F238E27FC236}">
                      <a16:creationId xmlns:a16="http://schemas.microsoft.com/office/drawing/2014/main" id="{1C9C72E9-6703-7718-F3AB-9B5446E950AF}"/>
                    </a:ext>
                  </a:extLst>
                </p:cNvPr>
                <p:cNvSpPr/>
                <p:nvPr/>
              </p:nvSpPr>
              <p:spPr>
                <a:xfrm>
                  <a:off x="5601523" y="2204188"/>
                  <a:ext cx="1316109" cy="1503813"/>
                </a:xfrm>
                <a:custGeom>
                  <a:avLst/>
                  <a:gdLst>
                    <a:gd name="connsiteX0" fmla="*/ 1284151 w 1316109"/>
                    <a:gd name="connsiteY0" fmla="*/ 778288 h 1503813"/>
                    <a:gd name="connsiteX1" fmla="*/ 1126134 w 1316109"/>
                    <a:gd name="connsiteY1" fmla="*/ 91179 h 1503813"/>
                    <a:gd name="connsiteX2" fmla="*/ 481636 w 1316109"/>
                    <a:gd name="connsiteY2" fmla="*/ 23711 h 1503813"/>
                    <a:gd name="connsiteX3" fmla="*/ 75053 w 1316109"/>
                    <a:gd name="connsiteY3" fmla="*/ 146219 h 1503813"/>
                    <a:gd name="connsiteX4" fmla="*/ 18237 w 1316109"/>
                    <a:gd name="connsiteY4" fmla="*/ 819124 h 1503813"/>
                    <a:gd name="connsiteX5" fmla="*/ 18237 w 1316109"/>
                    <a:gd name="connsiteY5" fmla="*/ 1424562 h 1503813"/>
                    <a:gd name="connsiteX6" fmla="*/ 607695 w 1316109"/>
                    <a:gd name="connsiteY6" fmla="*/ 1502682 h 1503813"/>
                    <a:gd name="connsiteX7" fmla="*/ 1316110 w 1316109"/>
                    <a:gd name="connsiteY7" fmla="*/ 1392603 h 1503813"/>
                    <a:gd name="connsiteX8" fmla="*/ 1284151 w 1316109"/>
                    <a:gd name="connsiteY8" fmla="*/ 778288 h 1503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109" h="1503813">
                      <a:moveTo>
                        <a:pt x="1284151" y="778288"/>
                      </a:moveTo>
                      <a:cubicBezTo>
                        <a:pt x="1278825" y="600741"/>
                        <a:pt x="1340967" y="243870"/>
                        <a:pt x="1126134" y="91179"/>
                      </a:cubicBezTo>
                      <a:cubicBezTo>
                        <a:pt x="911302" y="-61511"/>
                        <a:pt x="481636" y="23711"/>
                        <a:pt x="481636" y="23711"/>
                      </a:cubicBezTo>
                      <a:cubicBezTo>
                        <a:pt x="481636" y="23711"/>
                        <a:pt x="206438" y="50343"/>
                        <a:pt x="75053" y="146219"/>
                      </a:cubicBezTo>
                      <a:cubicBezTo>
                        <a:pt x="-40353" y="229666"/>
                        <a:pt x="9360" y="582986"/>
                        <a:pt x="18237" y="819124"/>
                      </a:cubicBezTo>
                      <a:cubicBezTo>
                        <a:pt x="25339" y="1055263"/>
                        <a:pt x="14686" y="1330461"/>
                        <a:pt x="18237" y="1424562"/>
                      </a:cubicBezTo>
                      <a:cubicBezTo>
                        <a:pt x="20013" y="1495581"/>
                        <a:pt x="447903" y="1497356"/>
                        <a:pt x="607695" y="1502682"/>
                      </a:cubicBezTo>
                      <a:cubicBezTo>
                        <a:pt x="978770" y="1516886"/>
                        <a:pt x="1316110" y="1392603"/>
                        <a:pt x="1316110" y="1392603"/>
                      </a:cubicBezTo>
                      <a:cubicBezTo>
                        <a:pt x="1316110" y="1392603"/>
                        <a:pt x="1289478" y="948734"/>
                        <a:pt x="1284151" y="778288"/>
                      </a:cubicBezTo>
                      <a:close/>
                    </a:path>
                  </a:pathLst>
                </a:custGeom>
                <a:solidFill>
                  <a:srgbClr val="FF7F00"/>
                </a:solidFill>
                <a:ln w="177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3" name="Freeform: Shape 122">
                  <a:extLst>
                    <a:ext uri="{FF2B5EF4-FFF2-40B4-BE49-F238E27FC236}">
                      <a16:creationId xmlns:a16="http://schemas.microsoft.com/office/drawing/2014/main" id="{1673007E-7253-ECEC-9F2A-8940E753133B}"/>
                    </a:ext>
                  </a:extLst>
                </p:cNvPr>
                <p:cNvSpPr/>
                <p:nvPr/>
              </p:nvSpPr>
              <p:spPr>
                <a:xfrm>
                  <a:off x="5583059" y="2261280"/>
                  <a:ext cx="265772" cy="1182820"/>
                </a:xfrm>
                <a:custGeom>
                  <a:avLst/>
                  <a:gdLst>
                    <a:gd name="connsiteX0" fmla="*/ 185841 w 265772"/>
                    <a:gd name="connsiteY0" fmla="*/ 7455 h 1182820"/>
                    <a:gd name="connsiteX1" fmla="*/ 43803 w 265772"/>
                    <a:gd name="connsiteY1" fmla="*/ 231165 h 1182820"/>
                    <a:gd name="connsiteX2" fmla="*/ 11844 w 265772"/>
                    <a:gd name="connsiteY2" fmla="*/ 962661 h 1182820"/>
                    <a:gd name="connsiteX3" fmla="*/ 31375 w 265772"/>
                    <a:gd name="connsiteY3" fmla="*/ 1182820 h 1182820"/>
                    <a:gd name="connsiteX4" fmla="*/ 169862 w 265772"/>
                    <a:gd name="connsiteY4" fmla="*/ 596913 h 1182820"/>
                    <a:gd name="connsiteX5" fmla="*/ 205371 w 265772"/>
                    <a:gd name="connsiteY5" fmla="*/ 231165 h 1182820"/>
                    <a:gd name="connsiteX6" fmla="*/ 263962 w 265772"/>
                    <a:gd name="connsiteY6" fmla="*/ 7455 h 1182820"/>
                    <a:gd name="connsiteX7" fmla="*/ 185841 w 265772"/>
                    <a:gd name="connsiteY7" fmla="*/ 7455 h 1182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772" h="1182820">
                      <a:moveTo>
                        <a:pt x="185841" y="7455"/>
                      </a:moveTo>
                      <a:cubicBezTo>
                        <a:pt x="143229" y="14557"/>
                        <a:pt x="79312" y="55393"/>
                        <a:pt x="43803" y="231165"/>
                      </a:cubicBezTo>
                      <a:cubicBezTo>
                        <a:pt x="-584" y="449549"/>
                        <a:pt x="-11237" y="804644"/>
                        <a:pt x="11844" y="962661"/>
                      </a:cubicBezTo>
                      <a:cubicBezTo>
                        <a:pt x="34926" y="1120679"/>
                        <a:pt x="31375" y="1182820"/>
                        <a:pt x="31375" y="1182820"/>
                      </a:cubicBezTo>
                      <a:cubicBezTo>
                        <a:pt x="31375" y="1182820"/>
                        <a:pt x="148556" y="793991"/>
                        <a:pt x="169862" y="596913"/>
                      </a:cubicBezTo>
                      <a:cubicBezTo>
                        <a:pt x="178739" y="509915"/>
                        <a:pt x="192943" y="327041"/>
                        <a:pt x="205371" y="231165"/>
                      </a:cubicBezTo>
                      <a:cubicBezTo>
                        <a:pt x="221350" y="106882"/>
                        <a:pt x="276390" y="18108"/>
                        <a:pt x="263962" y="7455"/>
                      </a:cubicBezTo>
                      <a:cubicBezTo>
                        <a:pt x="253309" y="-4973"/>
                        <a:pt x="228452" y="353"/>
                        <a:pt x="185841" y="7455"/>
                      </a:cubicBezTo>
                      <a:close/>
                    </a:path>
                  </a:pathLst>
                </a:custGeom>
                <a:solidFill>
                  <a:srgbClr val="4F93A9"/>
                </a:solidFill>
                <a:ln w="177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4" name="Freeform: Shape 123">
                  <a:extLst>
                    <a:ext uri="{FF2B5EF4-FFF2-40B4-BE49-F238E27FC236}">
                      <a16:creationId xmlns:a16="http://schemas.microsoft.com/office/drawing/2014/main" id="{18A254D9-CE54-FF63-2160-0F200A79F559}"/>
                    </a:ext>
                  </a:extLst>
                </p:cNvPr>
                <p:cNvSpPr/>
                <p:nvPr/>
              </p:nvSpPr>
              <p:spPr>
                <a:xfrm>
                  <a:off x="5931758" y="2167978"/>
                  <a:ext cx="359131" cy="249998"/>
                </a:xfrm>
                <a:custGeom>
                  <a:avLst/>
                  <a:gdLst>
                    <a:gd name="connsiteX0" fmla="*/ 146074 w 359131"/>
                    <a:gd name="connsiteY0" fmla="*/ 29738 h 249998"/>
                    <a:gd name="connsiteX1" fmla="*/ 486 w 359131"/>
                    <a:gd name="connsiteY1" fmla="*/ 91880 h 249998"/>
                    <a:gd name="connsiteX2" fmla="*/ 172707 w 359131"/>
                    <a:gd name="connsiteY2" fmla="*/ 248121 h 249998"/>
                    <a:gd name="connsiteX3" fmla="*/ 359132 w 359131"/>
                    <a:gd name="connsiteY3" fmla="*/ 61696 h 249998"/>
                    <a:gd name="connsiteX4" fmla="*/ 281011 w 359131"/>
                    <a:gd name="connsiteY4" fmla="*/ 1330 h 249998"/>
                    <a:gd name="connsiteX5" fmla="*/ 146074 w 359131"/>
                    <a:gd name="connsiteY5" fmla="*/ 29738 h 24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9131" h="249998">
                      <a:moveTo>
                        <a:pt x="146074" y="29738"/>
                      </a:moveTo>
                      <a:cubicBezTo>
                        <a:pt x="146074" y="29738"/>
                        <a:pt x="4036" y="52819"/>
                        <a:pt x="486" y="91880"/>
                      </a:cubicBezTo>
                      <a:cubicBezTo>
                        <a:pt x="-4841" y="129164"/>
                        <a:pt x="32444" y="267652"/>
                        <a:pt x="172707" y="248121"/>
                      </a:cubicBezTo>
                      <a:cubicBezTo>
                        <a:pt x="311194" y="228591"/>
                        <a:pt x="359132" y="93655"/>
                        <a:pt x="359132" y="61696"/>
                      </a:cubicBezTo>
                      <a:cubicBezTo>
                        <a:pt x="357356" y="29738"/>
                        <a:pt x="328949" y="-7547"/>
                        <a:pt x="281011" y="1330"/>
                      </a:cubicBezTo>
                      <a:cubicBezTo>
                        <a:pt x="229522" y="10208"/>
                        <a:pt x="146074" y="29738"/>
                        <a:pt x="146074" y="29738"/>
                      </a:cubicBezTo>
                      <a:close/>
                    </a:path>
                  </a:pathLst>
                </a:custGeom>
                <a:solidFill>
                  <a:srgbClr val="FFFFFF"/>
                </a:solidFill>
                <a:ln w="177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25" name="Graphic 43">
                  <a:extLst>
                    <a:ext uri="{FF2B5EF4-FFF2-40B4-BE49-F238E27FC236}">
                      <a16:creationId xmlns:a16="http://schemas.microsoft.com/office/drawing/2014/main" id="{2BCB680E-872E-4471-7E06-201267BE5D63}"/>
                    </a:ext>
                  </a:extLst>
                </p:cNvPr>
                <p:cNvGrpSpPr/>
                <p:nvPr/>
              </p:nvGrpSpPr>
              <p:grpSpPr>
                <a:xfrm>
                  <a:off x="5339719" y="716938"/>
                  <a:ext cx="1471428" cy="1651534"/>
                  <a:chOff x="5339719" y="716938"/>
                  <a:chExt cx="1471428" cy="1651534"/>
                </a:xfrm>
              </p:grpSpPr>
              <p:sp>
                <p:nvSpPr>
                  <p:cNvPr id="126" name="Freeform: Shape 125">
                    <a:extLst>
                      <a:ext uri="{FF2B5EF4-FFF2-40B4-BE49-F238E27FC236}">
                        <a16:creationId xmlns:a16="http://schemas.microsoft.com/office/drawing/2014/main" id="{4DEB8163-D9C0-F5C7-5329-05DC9B9FC891}"/>
                      </a:ext>
                    </a:extLst>
                  </p:cNvPr>
                  <p:cNvSpPr/>
                  <p:nvPr/>
                </p:nvSpPr>
                <p:spPr>
                  <a:xfrm>
                    <a:off x="5944672" y="1998863"/>
                    <a:ext cx="296504" cy="369609"/>
                  </a:xfrm>
                  <a:custGeom>
                    <a:avLst/>
                    <a:gdLst>
                      <a:gd name="connsiteX0" fmla="*/ 0 w 296504"/>
                      <a:gd name="connsiteY0" fmla="*/ 35510 h 369609"/>
                      <a:gd name="connsiteX1" fmla="*/ 205955 w 296504"/>
                      <a:gd name="connsiteY1" fmla="*/ 0 h 369609"/>
                      <a:gd name="connsiteX2" fmla="*/ 296504 w 296504"/>
                      <a:gd name="connsiteY2" fmla="*/ 218384 h 369609"/>
                      <a:gd name="connsiteX3" fmla="*/ 149140 w 296504"/>
                      <a:gd name="connsiteY3" fmla="*/ 369299 h 369609"/>
                      <a:gd name="connsiteX4" fmla="*/ 26632 w 296504"/>
                      <a:gd name="connsiteY4" fmla="*/ 259220 h 369609"/>
                      <a:gd name="connsiteX5" fmla="*/ 0 w 296504"/>
                      <a:gd name="connsiteY5" fmla="*/ 35510 h 369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504" h="369609">
                        <a:moveTo>
                          <a:pt x="0" y="35510"/>
                        </a:moveTo>
                        <a:lnTo>
                          <a:pt x="205955" y="0"/>
                        </a:lnTo>
                        <a:lnTo>
                          <a:pt x="296504" y="218384"/>
                        </a:lnTo>
                        <a:cubicBezTo>
                          <a:pt x="296504" y="218384"/>
                          <a:pt x="269872" y="363973"/>
                          <a:pt x="149140" y="369299"/>
                        </a:cubicBezTo>
                        <a:cubicBezTo>
                          <a:pt x="28408" y="376401"/>
                          <a:pt x="26632" y="259220"/>
                          <a:pt x="26632" y="259220"/>
                        </a:cubicBezTo>
                        <a:lnTo>
                          <a:pt x="0" y="35510"/>
                        </a:lnTo>
                        <a:close/>
                      </a:path>
                    </a:pathLst>
                  </a:custGeom>
                  <a:solidFill>
                    <a:srgbClr val="FFD5CC"/>
                  </a:solidFill>
                  <a:ln w="177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27" name="Graphic 43">
                    <a:extLst>
                      <a:ext uri="{FF2B5EF4-FFF2-40B4-BE49-F238E27FC236}">
                        <a16:creationId xmlns:a16="http://schemas.microsoft.com/office/drawing/2014/main" id="{FDE7745E-43E5-4A76-3227-0A7EC61B4268}"/>
                      </a:ext>
                    </a:extLst>
                  </p:cNvPr>
                  <p:cNvGrpSpPr/>
                  <p:nvPr/>
                </p:nvGrpSpPr>
                <p:grpSpPr>
                  <a:xfrm>
                    <a:off x="5339719" y="716938"/>
                    <a:ext cx="1471428" cy="1514699"/>
                    <a:chOff x="5339719" y="716938"/>
                    <a:chExt cx="1471428" cy="1514699"/>
                  </a:xfrm>
                </p:grpSpPr>
                <p:sp>
                  <p:nvSpPr>
                    <p:cNvPr id="128" name="Freeform: Shape 127">
                      <a:extLst>
                        <a:ext uri="{FF2B5EF4-FFF2-40B4-BE49-F238E27FC236}">
                          <a16:creationId xmlns:a16="http://schemas.microsoft.com/office/drawing/2014/main" id="{94190484-3E00-6F00-F26F-7404B68196C5}"/>
                        </a:ext>
                      </a:extLst>
                    </p:cNvPr>
                    <p:cNvSpPr/>
                    <p:nvPr/>
                  </p:nvSpPr>
                  <p:spPr>
                    <a:xfrm>
                      <a:off x="5339719" y="716938"/>
                      <a:ext cx="1471428" cy="1390766"/>
                    </a:xfrm>
                    <a:custGeom>
                      <a:avLst/>
                      <a:gdLst>
                        <a:gd name="connsiteX0" fmla="*/ 1371959 w 1471428"/>
                        <a:gd name="connsiteY0" fmla="*/ 486512 h 1390766"/>
                        <a:gd name="connsiteX1" fmla="*/ 1066577 w 1471428"/>
                        <a:gd name="connsiteY1" fmla="*/ 271679 h 1390766"/>
                        <a:gd name="connsiteX2" fmla="*/ 1100311 w 1471428"/>
                        <a:gd name="connsiteY2" fmla="*/ 232619 h 1390766"/>
                        <a:gd name="connsiteX3" fmla="*/ 1150024 w 1471428"/>
                        <a:gd name="connsiteY3" fmla="*/ 99458 h 1390766"/>
                        <a:gd name="connsiteX4" fmla="*/ 1045271 w 1471428"/>
                        <a:gd name="connsiteY4" fmla="*/ 101234 h 1390766"/>
                        <a:gd name="connsiteX5" fmla="*/ 967150 w 1471428"/>
                        <a:gd name="connsiteY5" fmla="*/ 191783 h 1390766"/>
                        <a:gd name="connsiteX6" fmla="*/ 963599 w 1471428"/>
                        <a:gd name="connsiteY6" fmla="*/ 193558 h 1390766"/>
                        <a:gd name="connsiteX7" fmla="*/ 899682 w 1471428"/>
                        <a:gd name="connsiteY7" fmla="*/ 88805 h 1390766"/>
                        <a:gd name="connsiteX8" fmla="*/ 654667 w 1471428"/>
                        <a:gd name="connsiteY8" fmla="*/ 24888 h 1390766"/>
                        <a:gd name="connsiteX9" fmla="*/ 778950 w 1471428"/>
                        <a:gd name="connsiteY9" fmla="*/ 181130 h 1390766"/>
                        <a:gd name="connsiteX10" fmla="*/ 414977 w 1471428"/>
                        <a:gd name="connsiteY10" fmla="*/ 179355 h 1390766"/>
                        <a:gd name="connsiteX11" fmla="*/ 40352 w 1471428"/>
                        <a:gd name="connsiteY11" fmla="*/ 500716 h 1390766"/>
                        <a:gd name="connsiteX12" fmla="*/ 90065 w 1471428"/>
                        <a:gd name="connsiteY12" fmla="*/ 564633 h 1390766"/>
                        <a:gd name="connsiteX13" fmla="*/ 6618 w 1471428"/>
                        <a:gd name="connsiteY13" fmla="*/ 862913 h 1390766"/>
                        <a:gd name="connsiteX14" fmla="*/ 114922 w 1471428"/>
                        <a:gd name="connsiteY14" fmla="*/ 951687 h 1390766"/>
                        <a:gd name="connsiteX15" fmla="*/ 230328 w 1471428"/>
                        <a:gd name="connsiteY15" fmla="*/ 1214457 h 1390766"/>
                        <a:gd name="connsiteX16" fmla="*/ 626259 w 1471428"/>
                        <a:gd name="connsiteY16" fmla="*/ 1376025 h 1390766"/>
                        <a:gd name="connsiteX17" fmla="*/ 1086107 w 1471428"/>
                        <a:gd name="connsiteY17" fmla="*/ 1347618 h 1390766"/>
                        <a:gd name="connsiteX18" fmla="*/ 1419897 w 1471428"/>
                        <a:gd name="connsiteY18" fmla="*/ 971217 h 1390766"/>
                        <a:gd name="connsiteX19" fmla="*/ 1471385 w 1471428"/>
                        <a:gd name="connsiteY19" fmla="*/ 852260 h 1390766"/>
                        <a:gd name="connsiteX20" fmla="*/ 1371959 w 1471428"/>
                        <a:gd name="connsiteY20" fmla="*/ 486512 h 1390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71428" h="1390766">
                          <a:moveTo>
                            <a:pt x="1371959" y="486512"/>
                          </a:moveTo>
                          <a:cubicBezTo>
                            <a:pt x="1309817" y="383534"/>
                            <a:pt x="1187309" y="289434"/>
                            <a:pt x="1066577" y="271679"/>
                          </a:cubicBezTo>
                          <a:cubicBezTo>
                            <a:pt x="1079005" y="257476"/>
                            <a:pt x="1089658" y="245047"/>
                            <a:pt x="1100311" y="232619"/>
                          </a:cubicBezTo>
                          <a:cubicBezTo>
                            <a:pt x="1125168" y="204211"/>
                            <a:pt x="1173105" y="140294"/>
                            <a:pt x="1150024" y="99458"/>
                          </a:cubicBezTo>
                          <a:cubicBezTo>
                            <a:pt x="1123392" y="55071"/>
                            <a:pt x="1077230" y="81704"/>
                            <a:pt x="1045271" y="101234"/>
                          </a:cubicBezTo>
                          <a:cubicBezTo>
                            <a:pt x="1011537" y="122539"/>
                            <a:pt x="984905" y="156273"/>
                            <a:pt x="967150" y="191783"/>
                          </a:cubicBezTo>
                          <a:cubicBezTo>
                            <a:pt x="965375" y="191783"/>
                            <a:pt x="965375" y="193558"/>
                            <a:pt x="963599" y="193558"/>
                          </a:cubicBezTo>
                          <a:cubicBezTo>
                            <a:pt x="947620" y="159824"/>
                            <a:pt x="926314" y="120764"/>
                            <a:pt x="899682" y="88805"/>
                          </a:cubicBezTo>
                          <a:cubicBezTo>
                            <a:pt x="835765" y="8909"/>
                            <a:pt x="704380" y="-28376"/>
                            <a:pt x="654667" y="24888"/>
                          </a:cubicBezTo>
                          <a:cubicBezTo>
                            <a:pt x="619157" y="63949"/>
                            <a:pt x="778950" y="181130"/>
                            <a:pt x="778950" y="181130"/>
                          </a:cubicBezTo>
                          <a:cubicBezTo>
                            <a:pt x="778950" y="181130"/>
                            <a:pt x="574770" y="126090"/>
                            <a:pt x="414977" y="179355"/>
                          </a:cubicBezTo>
                          <a:cubicBezTo>
                            <a:pt x="290694" y="221966"/>
                            <a:pt x="58107" y="355127"/>
                            <a:pt x="40352" y="500716"/>
                          </a:cubicBezTo>
                          <a:cubicBezTo>
                            <a:pt x="35026" y="539776"/>
                            <a:pt x="90065" y="564633"/>
                            <a:pt x="90065" y="564633"/>
                          </a:cubicBezTo>
                          <a:cubicBezTo>
                            <a:pt x="90065" y="564633"/>
                            <a:pt x="-28892" y="775915"/>
                            <a:pt x="6618" y="862913"/>
                          </a:cubicBezTo>
                          <a:cubicBezTo>
                            <a:pt x="40352" y="949911"/>
                            <a:pt x="114922" y="951687"/>
                            <a:pt x="114922" y="951687"/>
                          </a:cubicBezTo>
                          <a:cubicBezTo>
                            <a:pt x="114922" y="951687"/>
                            <a:pt x="189492" y="1189600"/>
                            <a:pt x="230328" y="1214457"/>
                          </a:cubicBezTo>
                          <a:cubicBezTo>
                            <a:pt x="358162" y="1292578"/>
                            <a:pt x="448711" y="1342291"/>
                            <a:pt x="626259" y="1376025"/>
                          </a:cubicBezTo>
                          <a:cubicBezTo>
                            <a:pt x="803806" y="1407984"/>
                            <a:pt x="924539" y="1383127"/>
                            <a:pt x="1086107" y="1347618"/>
                          </a:cubicBezTo>
                          <a:cubicBezTo>
                            <a:pt x="1370183" y="1281925"/>
                            <a:pt x="1419897" y="971217"/>
                            <a:pt x="1419897" y="971217"/>
                          </a:cubicBezTo>
                          <a:cubicBezTo>
                            <a:pt x="1419897" y="971217"/>
                            <a:pt x="1473161" y="942809"/>
                            <a:pt x="1471385" y="852260"/>
                          </a:cubicBezTo>
                          <a:cubicBezTo>
                            <a:pt x="1469610" y="733303"/>
                            <a:pt x="1434100" y="587714"/>
                            <a:pt x="1371959" y="486512"/>
                          </a:cubicBezTo>
                          <a:close/>
                        </a:path>
                      </a:pathLst>
                    </a:custGeom>
                    <a:solidFill>
                      <a:srgbClr val="A0A17D"/>
                    </a:solidFill>
                    <a:ln w="177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 name="Freeform: Shape 128">
                      <a:extLst>
                        <a:ext uri="{FF2B5EF4-FFF2-40B4-BE49-F238E27FC236}">
                          <a16:creationId xmlns:a16="http://schemas.microsoft.com/office/drawing/2014/main" id="{A8F02908-F51D-3BA7-BCE7-EBAF95BA383E}"/>
                        </a:ext>
                      </a:extLst>
                    </p:cNvPr>
                    <p:cNvSpPr/>
                    <p:nvPr/>
                  </p:nvSpPr>
                  <p:spPr>
                    <a:xfrm>
                      <a:off x="5441236" y="1115799"/>
                      <a:ext cx="1158182" cy="1106951"/>
                    </a:xfrm>
                    <a:custGeom>
                      <a:avLst/>
                      <a:gdLst>
                        <a:gd name="connsiteX0" fmla="*/ 775084 w 1158182"/>
                        <a:gd name="connsiteY0" fmla="*/ 48591 h 1106951"/>
                        <a:gd name="connsiteX1" fmla="*/ 183850 w 1158182"/>
                        <a:gd name="connsiteY1" fmla="*/ 132038 h 1106951"/>
                        <a:gd name="connsiteX2" fmla="*/ 16956 w 1158182"/>
                        <a:gd name="connsiteY2" fmla="*/ 794290 h 1106951"/>
                        <a:gd name="connsiteX3" fmla="*/ 995242 w 1158182"/>
                        <a:gd name="connsiteY3" fmla="*/ 907921 h 1106951"/>
                        <a:gd name="connsiteX4" fmla="*/ 1155035 w 1158182"/>
                        <a:gd name="connsiteY4" fmla="*/ 492459 h 1106951"/>
                        <a:gd name="connsiteX5" fmla="*/ 775084 w 1158182"/>
                        <a:gd name="connsiteY5" fmla="*/ 48591 h 1106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8182" h="1106951">
                          <a:moveTo>
                            <a:pt x="775084" y="48591"/>
                          </a:moveTo>
                          <a:cubicBezTo>
                            <a:pt x="586883" y="-18878"/>
                            <a:pt x="311684" y="-36632"/>
                            <a:pt x="183850" y="132038"/>
                          </a:cubicBezTo>
                          <a:cubicBezTo>
                            <a:pt x="75546" y="275851"/>
                            <a:pt x="-45186" y="561703"/>
                            <a:pt x="16956" y="794290"/>
                          </a:cubicBezTo>
                          <a:cubicBezTo>
                            <a:pt x="103954" y="1122753"/>
                            <a:pt x="679208" y="1241710"/>
                            <a:pt x="995242" y="907921"/>
                          </a:cubicBezTo>
                          <a:cubicBezTo>
                            <a:pt x="1078690" y="820922"/>
                            <a:pt x="1124852" y="730373"/>
                            <a:pt x="1155035" y="492459"/>
                          </a:cubicBezTo>
                          <a:cubicBezTo>
                            <a:pt x="1183443" y="256321"/>
                            <a:pt x="1016548" y="135589"/>
                            <a:pt x="775084" y="48591"/>
                          </a:cubicBezTo>
                          <a:close/>
                        </a:path>
                      </a:pathLst>
                    </a:custGeom>
                    <a:solidFill>
                      <a:srgbClr val="FFD5CC"/>
                    </a:solidFill>
                    <a:ln w="177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30" name="Graphic 43">
                      <a:extLst>
                        <a:ext uri="{FF2B5EF4-FFF2-40B4-BE49-F238E27FC236}">
                          <a16:creationId xmlns:a16="http://schemas.microsoft.com/office/drawing/2014/main" id="{CD583279-6BA1-FD8D-4F1A-72FB8DAB5350}"/>
                        </a:ext>
                      </a:extLst>
                    </p:cNvPr>
                    <p:cNvGrpSpPr/>
                    <p:nvPr/>
                  </p:nvGrpSpPr>
                  <p:grpSpPr>
                    <a:xfrm>
                      <a:off x="6431491" y="1485513"/>
                      <a:ext cx="281911" cy="344225"/>
                      <a:chOff x="6431491" y="1485513"/>
                      <a:chExt cx="281911" cy="344225"/>
                    </a:xfrm>
                  </p:grpSpPr>
                  <p:sp>
                    <p:nvSpPr>
                      <p:cNvPr id="131" name="Freeform: Shape 130">
                        <a:extLst>
                          <a:ext uri="{FF2B5EF4-FFF2-40B4-BE49-F238E27FC236}">
                            <a16:creationId xmlns:a16="http://schemas.microsoft.com/office/drawing/2014/main" id="{82789FB1-0F89-E649-0637-6A6C6C9A980D}"/>
                          </a:ext>
                        </a:extLst>
                      </p:cNvPr>
                      <p:cNvSpPr/>
                      <p:nvPr/>
                    </p:nvSpPr>
                    <p:spPr>
                      <a:xfrm>
                        <a:off x="6431491" y="1485513"/>
                        <a:ext cx="281911" cy="344225"/>
                      </a:xfrm>
                      <a:custGeom>
                        <a:avLst/>
                        <a:gdLst>
                          <a:gd name="connsiteX0" fmla="*/ 180760 w 281911"/>
                          <a:gd name="connsiteY0" fmla="*/ 12666 h 344225"/>
                          <a:gd name="connsiteX1" fmla="*/ 12090 w 281911"/>
                          <a:gd name="connsiteY1" fmla="*/ 103215 h 344225"/>
                          <a:gd name="connsiteX2" fmla="*/ 74231 w 281911"/>
                          <a:gd name="connsiteY2" fmla="*/ 335803 h 344225"/>
                          <a:gd name="connsiteX3" fmla="*/ 273084 w 281911"/>
                          <a:gd name="connsiteY3" fmla="*/ 213295 h 344225"/>
                          <a:gd name="connsiteX4" fmla="*/ 180760 w 281911"/>
                          <a:gd name="connsiteY4" fmla="*/ 12666 h 344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911" h="344225">
                            <a:moveTo>
                              <a:pt x="180760" y="12666"/>
                            </a:moveTo>
                            <a:cubicBezTo>
                              <a:pt x="116843" y="-17517"/>
                              <a:pt x="42273" y="3789"/>
                              <a:pt x="12090" y="103215"/>
                            </a:cubicBezTo>
                            <a:cubicBezTo>
                              <a:pt x="-18093" y="202642"/>
                              <a:pt x="10314" y="305619"/>
                              <a:pt x="74231" y="335803"/>
                            </a:cubicBezTo>
                            <a:cubicBezTo>
                              <a:pt x="138148" y="365986"/>
                              <a:pt x="244677" y="312721"/>
                              <a:pt x="273084" y="213295"/>
                            </a:cubicBezTo>
                            <a:cubicBezTo>
                              <a:pt x="305043" y="113868"/>
                              <a:pt x="244677" y="42849"/>
                              <a:pt x="180760" y="12666"/>
                            </a:cubicBezTo>
                            <a:close/>
                          </a:path>
                        </a:pathLst>
                      </a:custGeom>
                      <a:solidFill>
                        <a:srgbClr val="FFD5CC"/>
                      </a:solidFill>
                      <a:ln w="177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2" name="Freeform: Shape 131">
                        <a:extLst>
                          <a:ext uri="{FF2B5EF4-FFF2-40B4-BE49-F238E27FC236}">
                            <a16:creationId xmlns:a16="http://schemas.microsoft.com/office/drawing/2014/main" id="{95A33717-14CA-CCF0-E4E5-0330F074EF4A}"/>
                          </a:ext>
                        </a:extLst>
                      </p:cNvPr>
                      <p:cNvSpPr/>
                      <p:nvPr/>
                    </p:nvSpPr>
                    <p:spPr>
                      <a:xfrm>
                        <a:off x="6546558" y="1579851"/>
                        <a:ext cx="92324" cy="159792"/>
                      </a:xfrm>
                      <a:custGeom>
                        <a:avLst/>
                        <a:gdLst>
                          <a:gd name="connsiteX0" fmla="*/ 92325 w 92324"/>
                          <a:gd name="connsiteY0" fmla="*/ 1776 h 159792"/>
                          <a:gd name="connsiteX1" fmla="*/ 83447 w 92324"/>
                          <a:gd name="connsiteY1" fmla="*/ 7102 h 159792"/>
                          <a:gd name="connsiteX2" fmla="*/ 76345 w 92324"/>
                          <a:gd name="connsiteY2" fmla="*/ 12428 h 159792"/>
                          <a:gd name="connsiteX3" fmla="*/ 69243 w 92324"/>
                          <a:gd name="connsiteY3" fmla="*/ 17755 h 159792"/>
                          <a:gd name="connsiteX4" fmla="*/ 63917 w 92324"/>
                          <a:gd name="connsiteY4" fmla="*/ 24857 h 159792"/>
                          <a:gd name="connsiteX5" fmla="*/ 58590 w 92324"/>
                          <a:gd name="connsiteY5" fmla="*/ 31959 h 159792"/>
                          <a:gd name="connsiteX6" fmla="*/ 55040 w 92324"/>
                          <a:gd name="connsiteY6" fmla="*/ 39060 h 159792"/>
                          <a:gd name="connsiteX7" fmla="*/ 51489 w 92324"/>
                          <a:gd name="connsiteY7" fmla="*/ 46162 h 159792"/>
                          <a:gd name="connsiteX8" fmla="*/ 47938 w 92324"/>
                          <a:gd name="connsiteY8" fmla="*/ 53264 h 159792"/>
                          <a:gd name="connsiteX9" fmla="*/ 42611 w 92324"/>
                          <a:gd name="connsiteY9" fmla="*/ 69244 h 159792"/>
                          <a:gd name="connsiteX10" fmla="*/ 39060 w 92324"/>
                          <a:gd name="connsiteY10" fmla="*/ 86998 h 159792"/>
                          <a:gd name="connsiteX11" fmla="*/ 35510 w 92324"/>
                          <a:gd name="connsiteY11" fmla="*/ 104753 h 159792"/>
                          <a:gd name="connsiteX12" fmla="*/ 33734 w 92324"/>
                          <a:gd name="connsiteY12" fmla="*/ 122508 h 159792"/>
                          <a:gd name="connsiteX13" fmla="*/ 5326 w 92324"/>
                          <a:gd name="connsiteY13" fmla="*/ 108304 h 159792"/>
                          <a:gd name="connsiteX14" fmla="*/ 15979 w 92324"/>
                          <a:gd name="connsiteY14" fmla="*/ 102978 h 159792"/>
                          <a:gd name="connsiteX15" fmla="*/ 26632 w 92324"/>
                          <a:gd name="connsiteY15" fmla="*/ 97651 h 159792"/>
                          <a:gd name="connsiteX16" fmla="*/ 51489 w 92324"/>
                          <a:gd name="connsiteY16" fmla="*/ 92325 h 159792"/>
                          <a:gd name="connsiteX17" fmla="*/ 65693 w 92324"/>
                          <a:gd name="connsiteY17" fmla="*/ 92325 h 159792"/>
                          <a:gd name="connsiteX18" fmla="*/ 72794 w 92324"/>
                          <a:gd name="connsiteY18" fmla="*/ 94100 h 159792"/>
                          <a:gd name="connsiteX19" fmla="*/ 79896 w 92324"/>
                          <a:gd name="connsiteY19" fmla="*/ 97651 h 159792"/>
                          <a:gd name="connsiteX20" fmla="*/ 85223 w 92324"/>
                          <a:gd name="connsiteY20" fmla="*/ 102978 h 159792"/>
                          <a:gd name="connsiteX21" fmla="*/ 88774 w 92324"/>
                          <a:gd name="connsiteY21" fmla="*/ 108304 h 159792"/>
                          <a:gd name="connsiteX22" fmla="*/ 90549 w 92324"/>
                          <a:gd name="connsiteY22" fmla="*/ 120732 h 159792"/>
                          <a:gd name="connsiteX23" fmla="*/ 81672 w 92324"/>
                          <a:gd name="connsiteY23" fmla="*/ 113630 h 159792"/>
                          <a:gd name="connsiteX24" fmla="*/ 78121 w 92324"/>
                          <a:gd name="connsiteY24" fmla="*/ 111855 h 159792"/>
                          <a:gd name="connsiteX25" fmla="*/ 74570 w 92324"/>
                          <a:gd name="connsiteY25" fmla="*/ 111855 h 159792"/>
                          <a:gd name="connsiteX26" fmla="*/ 71019 w 92324"/>
                          <a:gd name="connsiteY26" fmla="*/ 111855 h 159792"/>
                          <a:gd name="connsiteX27" fmla="*/ 67468 w 92324"/>
                          <a:gd name="connsiteY27" fmla="*/ 111855 h 159792"/>
                          <a:gd name="connsiteX28" fmla="*/ 58590 w 92324"/>
                          <a:gd name="connsiteY28" fmla="*/ 115406 h 159792"/>
                          <a:gd name="connsiteX29" fmla="*/ 42611 w 92324"/>
                          <a:gd name="connsiteY29" fmla="*/ 126059 h 159792"/>
                          <a:gd name="connsiteX30" fmla="*/ 33734 w 92324"/>
                          <a:gd name="connsiteY30" fmla="*/ 131385 h 159792"/>
                          <a:gd name="connsiteX31" fmla="*/ 26632 w 92324"/>
                          <a:gd name="connsiteY31" fmla="*/ 136712 h 159792"/>
                          <a:gd name="connsiteX32" fmla="*/ 1775 w 92324"/>
                          <a:gd name="connsiteY32" fmla="*/ 159793 h 159792"/>
                          <a:gd name="connsiteX33" fmla="*/ 0 w 92324"/>
                          <a:gd name="connsiteY33" fmla="*/ 124283 h 159792"/>
                          <a:gd name="connsiteX34" fmla="*/ 0 w 92324"/>
                          <a:gd name="connsiteY34" fmla="*/ 102978 h 159792"/>
                          <a:gd name="connsiteX35" fmla="*/ 3551 w 92324"/>
                          <a:gd name="connsiteY35" fmla="*/ 81672 h 159792"/>
                          <a:gd name="connsiteX36" fmla="*/ 19530 w 92324"/>
                          <a:gd name="connsiteY36" fmla="*/ 40836 h 159792"/>
                          <a:gd name="connsiteX37" fmla="*/ 26632 w 92324"/>
                          <a:gd name="connsiteY37" fmla="*/ 31959 h 159792"/>
                          <a:gd name="connsiteX38" fmla="*/ 33734 w 92324"/>
                          <a:gd name="connsiteY38" fmla="*/ 23081 h 159792"/>
                          <a:gd name="connsiteX39" fmla="*/ 51489 w 92324"/>
                          <a:gd name="connsiteY39" fmla="*/ 8877 h 159792"/>
                          <a:gd name="connsiteX40" fmla="*/ 62142 w 92324"/>
                          <a:gd name="connsiteY40" fmla="*/ 3551 h 159792"/>
                          <a:gd name="connsiteX41" fmla="*/ 72794 w 92324"/>
                          <a:gd name="connsiteY41" fmla="*/ 0 h 159792"/>
                          <a:gd name="connsiteX42" fmla="*/ 92325 w 92324"/>
                          <a:gd name="connsiteY42" fmla="*/ 1776 h 15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2324" h="159792">
                            <a:moveTo>
                              <a:pt x="92325" y="1776"/>
                            </a:moveTo>
                            <a:cubicBezTo>
                              <a:pt x="88774" y="3551"/>
                              <a:pt x="86998" y="5326"/>
                              <a:pt x="83447" y="7102"/>
                            </a:cubicBezTo>
                            <a:cubicBezTo>
                              <a:pt x="79896" y="8877"/>
                              <a:pt x="78121" y="10653"/>
                              <a:pt x="76345" y="12428"/>
                            </a:cubicBezTo>
                            <a:cubicBezTo>
                              <a:pt x="74570" y="14204"/>
                              <a:pt x="71019" y="15979"/>
                              <a:pt x="69243" y="17755"/>
                            </a:cubicBezTo>
                            <a:cubicBezTo>
                              <a:pt x="67468" y="19530"/>
                              <a:pt x="65693" y="23081"/>
                              <a:pt x="63917" y="24857"/>
                            </a:cubicBezTo>
                            <a:cubicBezTo>
                              <a:pt x="62142" y="26632"/>
                              <a:pt x="60366" y="30183"/>
                              <a:pt x="58590" y="31959"/>
                            </a:cubicBezTo>
                            <a:cubicBezTo>
                              <a:pt x="56815" y="33734"/>
                              <a:pt x="55040" y="37285"/>
                              <a:pt x="55040" y="39060"/>
                            </a:cubicBezTo>
                            <a:cubicBezTo>
                              <a:pt x="53264" y="40836"/>
                              <a:pt x="51489" y="44387"/>
                              <a:pt x="51489" y="46162"/>
                            </a:cubicBezTo>
                            <a:cubicBezTo>
                              <a:pt x="49713" y="49713"/>
                              <a:pt x="49713" y="51489"/>
                              <a:pt x="47938" y="53264"/>
                            </a:cubicBezTo>
                            <a:cubicBezTo>
                              <a:pt x="46162" y="58591"/>
                              <a:pt x="44387" y="63917"/>
                              <a:pt x="42611" y="69244"/>
                            </a:cubicBezTo>
                            <a:cubicBezTo>
                              <a:pt x="40836" y="74570"/>
                              <a:pt x="39060" y="79896"/>
                              <a:pt x="39060" y="86998"/>
                            </a:cubicBezTo>
                            <a:cubicBezTo>
                              <a:pt x="37285" y="92325"/>
                              <a:pt x="37285" y="99427"/>
                              <a:pt x="35510" y="104753"/>
                            </a:cubicBezTo>
                            <a:cubicBezTo>
                              <a:pt x="33734" y="110080"/>
                              <a:pt x="33734" y="117181"/>
                              <a:pt x="33734" y="122508"/>
                            </a:cubicBezTo>
                            <a:lnTo>
                              <a:pt x="5326" y="108304"/>
                            </a:lnTo>
                            <a:cubicBezTo>
                              <a:pt x="8877" y="106529"/>
                              <a:pt x="12428" y="104753"/>
                              <a:pt x="15979" y="102978"/>
                            </a:cubicBezTo>
                            <a:cubicBezTo>
                              <a:pt x="19530" y="101202"/>
                              <a:pt x="23081" y="99427"/>
                              <a:pt x="26632" y="97651"/>
                            </a:cubicBezTo>
                            <a:cubicBezTo>
                              <a:pt x="33734" y="94100"/>
                              <a:pt x="42611" y="92325"/>
                              <a:pt x="51489" y="92325"/>
                            </a:cubicBezTo>
                            <a:cubicBezTo>
                              <a:pt x="56815" y="92325"/>
                              <a:pt x="60366" y="92325"/>
                              <a:pt x="65693" y="92325"/>
                            </a:cubicBezTo>
                            <a:cubicBezTo>
                              <a:pt x="67468" y="92325"/>
                              <a:pt x="71019" y="94100"/>
                              <a:pt x="72794" y="94100"/>
                            </a:cubicBezTo>
                            <a:cubicBezTo>
                              <a:pt x="74570" y="94100"/>
                              <a:pt x="78121" y="95876"/>
                              <a:pt x="79896" y="97651"/>
                            </a:cubicBezTo>
                            <a:cubicBezTo>
                              <a:pt x="81672" y="99427"/>
                              <a:pt x="83447" y="101202"/>
                              <a:pt x="85223" y="102978"/>
                            </a:cubicBezTo>
                            <a:cubicBezTo>
                              <a:pt x="86998" y="104753"/>
                              <a:pt x="86998" y="106529"/>
                              <a:pt x="88774" y="108304"/>
                            </a:cubicBezTo>
                            <a:cubicBezTo>
                              <a:pt x="90549" y="111855"/>
                              <a:pt x="90549" y="117181"/>
                              <a:pt x="90549" y="120732"/>
                            </a:cubicBezTo>
                            <a:cubicBezTo>
                              <a:pt x="86998" y="117181"/>
                              <a:pt x="85223" y="115406"/>
                              <a:pt x="81672" y="113630"/>
                            </a:cubicBezTo>
                            <a:cubicBezTo>
                              <a:pt x="79896" y="111855"/>
                              <a:pt x="79896" y="111855"/>
                              <a:pt x="78121" y="111855"/>
                            </a:cubicBezTo>
                            <a:cubicBezTo>
                              <a:pt x="76345" y="111855"/>
                              <a:pt x="76345" y="110080"/>
                              <a:pt x="74570" y="111855"/>
                            </a:cubicBezTo>
                            <a:cubicBezTo>
                              <a:pt x="72794" y="111855"/>
                              <a:pt x="72794" y="111855"/>
                              <a:pt x="71019" y="111855"/>
                            </a:cubicBezTo>
                            <a:cubicBezTo>
                              <a:pt x="69243" y="111855"/>
                              <a:pt x="69243" y="111855"/>
                              <a:pt x="67468" y="111855"/>
                            </a:cubicBezTo>
                            <a:cubicBezTo>
                              <a:pt x="63917" y="111855"/>
                              <a:pt x="62142" y="113630"/>
                              <a:pt x="58590" y="115406"/>
                            </a:cubicBezTo>
                            <a:cubicBezTo>
                              <a:pt x="53264" y="118957"/>
                              <a:pt x="47938" y="120732"/>
                              <a:pt x="42611" y="126059"/>
                            </a:cubicBezTo>
                            <a:lnTo>
                              <a:pt x="33734" y="131385"/>
                            </a:lnTo>
                            <a:cubicBezTo>
                              <a:pt x="31958" y="133161"/>
                              <a:pt x="28407" y="134936"/>
                              <a:pt x="26632" y="136712"/>
                            </a:cubicBezTo>
                            <a:lnTo>
                              <a:pt x="1775" y="159793"/>
                            </a:lnTo>
                            <a:lnTo>
                              <a:pt x="0" y="124283"/>
                            </a:lnTo>
                            <a:cubicBezTo>
                              <a:pt x="0" y="115406"/>
                              <a:pt x="0" y="110080"/>
                              <a:pt x="0" y="102978"/>
                            </a:cubicBezTo>
                            <a:cubicBezTo>
                              <a:pt x="0" y="95876"/>
                              <a:pt x="1775" y="88774"/>
                              <a:pt x="3551" y="81672"/>
                            </a:cubicBezTo>
                            <a:cubicBezTo>
                              <a:pt x="7102" y="67468"/>
                              <a:pt x="12428" y="53264"/>
                              <a:pt x="19530" y="40836"/>
                            </a:cubicBezTo>
                            <a:cubicBezTo>
                              <a:pt x="21306" y="37285"/>
                              <a:pt x="23081" y="33734"/>
                              <a:pt x="26632" y="31959"/>
                            </a:cubicBezTo>
                            <a:cubicBezTo>
                              <a:pt x="28407" y="28408"/>
                              <a:pt x="31958" y="26632"/>
                              <a:pt x="33734" y="23081"/>
                            </a:cubicBezTo>
                            <a:cubicBezTo>
                              <a:pt x="39060" y="17755"/>
                              <a:pt x="46162" y="12428"/>
                              <a:pt x="51489" y="8877"/>
                            </a:cubicBezTo>
                            <a:cubicBezTo>
                              <a:pt x="55040" y="7102"/>
                              <a:pt x="58590" y="5326"/>
                              <a:pt x="62142" y="3551"/>
                            </a:cubicBezTo>
                            <a:cubicBezTo>
                              <a:pt x="65693" y="1776"/>
                              <a:pt x="69243" y="1776"/>
                              <a:pt x="72794" y="0"/>
                            </a:cubicBezTo>
                            <a:cubicBezTo>
                              <a:pt x="78121" y="0"/>
                              <a:pt x="85223" y="1776"/>
                              <a:pt x="92325" y="1776"/>
                            </a:cubicBezTo>
                            <a:close/>
                          </a:path>
                        </a:pathLst>
                      </a:custGeom>
                      <a:solidFill>
                        <a:srgbClr val="F38C7A"/>
                      </a:solidFill>
                      <a:ln w="177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33" name="Graphic 43">
                      <a:extLst>
                        <a:ext uri="{FF2B5EF4-FFF2-40B4-BE49-F238E27FC236}">
                          <a16:creationId xmlns:a16="http://schemas.microsoft.com/office/drawing/2014/main" id="{B0F601E7-F843-3174-6C07-7FC39740CBA0}"/>
                        </a:ext>
                      </a:extLst>
                    </p:cNvPr>
                    <p:cNvGrpSpPr/>
                    <p:nvPr/>
                  </p:nvGrpSpPr>
                  <p:grpSpPr>
                    <a:xfrm>
                      <a:off x="5495564" y="1526014"/>
                      <a:ext cx="967546" cy="589184"/>
                      <a:chOff x="5495564" y="1526014"/>
                      <a:chExt cx="967546" cy="589184"/>
                    </a:xfrm>
                  </p:grpSpPr>
                  <p:sp>
                    <p:nvSpPr>
                      <p:cNvPr id="134" name="Freeform: Shape 133">
                        <a:extLst>
                          <a:ext uri="{FF2B5EF4-FFF2-40B4-BE49-F238E27FC236}">
                            <a16:creationId xmlns:a16="http://schemas.microsoft.com/office/drawing/2014/main" id="{39A8F92A-BCC0-40E2-A204-D5B07E2815AD}"/>
                          </a:ext>
                        </a:extLst>
                      </p:cNvPr>
                      <p:cNvSpPr/>
                      <p:nvPr/>
                    </p:nvSpPr>
                    <p:spPr>
                      <a:xfrm>
                        <a:off x="5794797" y="1654421"/>
                        <a:ext cx="130345" cy="268096"/>
                      </a:xfrm>
                      <a:custGeom>
                        <a:avLst/>
                        <a:gdLst>
                          <a:gd name="connsiteX0" fmla="*/ 78856 w 130345"/>
                          <a:gd name="connsiteY0" fmla="*/ 0 h 268096"/>
                          <a:gd name="connsiteX1" fmla="*/ 94836 w 130345"/>
                          <a:gd name="connsiteY1" fmla="*/ 28408 h 268096"/>
                          <a:gd name="connsiteX2" fmla="*/ 107264 w 130345"/>
                          <a:gd name="connsiteY2" fmla="*/ 58591 h 268096"/>
                          <a:gd name="connsiteX3" fmla="*/ 125019 w 130345"/>
                          <a:gd name="connsiteY3" fmla="*/ 118957 h 268096"/>
                          <a:gd name="connsiteX4" fmla="*/ 130345 w 130345"/>
                          <a:gd name="connsiteY4" fmla="*/ 140263 h 268096"/>
                          <a:gd name="connsiteX5" fmla="*/ 107264 w 130345"/>
                          <a:gd name="connsiteY5" fmla="*/ 149140 h 268096"/>
                          <a:gd name="connsiteX6" fmla="*/ 94836 w 130345"/>
                          <a:gd name="connsiteY6" fmla="*/ 154466 h 268096"/>
                          <a:gd name="connsiteX7" fmla="*/ 82407 w 130345"/>
                          <a:gd name="connsiteY7" fmla="*/ 159793 h 268096"/>
                          <a:gd name="connsiteX8" fmla="*/ 62877 w 130345"/>
                          <a:gd name="connsiteY8" fmla="*/ 172221 h 268096"/>
                          <a:gd name="connsiteX9" fmla="*/ 52224 w 130345"/>
                          <a:gd name="connsiteY9" fmla="*/ 184649 h 268096"/>
                          <a:gd name="connsiteX10" fmla="*/ 50449 w 130345"/>
                          <a:gd name="connsiteY10" fmla="*/ 189976 h 268096"/>
                          <a:gd name="connsiteX11" fmla="*/ 50449 w 130345"/>
                          <a:gd name="connsiteY11" fmla="*/ 193527 h 268096"/>
                          <a:gd name="connsiteX12" fmla="*/ 50449 w 130345"/>
                          <a:gd name="connsiteY12" fmla="*/ 195302 h 268096"/>
                          <a:gd name="connsiteX13" fmla="*/ 50449 w 130345"/>
                          <a:gd name="connsiteY13" fmla="*/ 198853 h 268096"/>
                          <a:gd name="connsiteX14" fmla="*/ 54000 w 130345"/>
                          <a:gd name="connsiteY14" fmla="*/ 205955 h 268096"/>
                          <a:gd name="connsiteX15" fmla="*/ 59326 w 130345"/>
                          <a:gd name="connsiteY15" fmla="*/ 214833 h 268096"/>
                          <a:gd name="connsiteX16" fmla="*/ 80632 w 130345"/>
                          <a:gd name="connsiteY16" fmla="*/ 232587 h 268096"/>
                          <a:gd name="connsiteX17" fmla="*/ 130345 w 130345"/>
                          <a:gd name="connsiteY17" fmla="*/ 268097 h 268096"/>
                          <a:gd name="connsiteX18" fmla="*/ 66428 w 130345"/>
                          <a:gd name="connsiteY18" fmla="*/ 260995 h 268096"/>
                          <a:gd name="connsiteX19" fmla="*/ 34469 w 130345"/>
                          <a:gd name="connsiteY19" fmla="*/ 248567 h 268096"/>
                          <a:gd name="connsiteX20" fmla="*/ 18490 w 130345"/>
                          <a:gd name="connsiteY20" fmla="*/ 236138 h 268096"/>
                          <a:gd name="connsiteX21" fmla="*/ 6062 w 130345"/>
                          <a:gd name="connsiteY21" fmla="*/ 218383 h 268096"/>
                          <a:gd name="connsiteX22" fmla="*/ 2511 w 130345"/>
                          <a:gd name="connsiteY22" fmla="*/ 207731 h 268096"/>
                          <a:gd name="connsiteX23" fmla="*/ 735 w 130345"/>
                          <a:gd name="connsiteY23" fmla="*/ 200629 h 268096"/>
                          <a:gd name="connsiteX24" fmla="*/ 735 w 130345"/>
                          <a:gd name="connsiteY24" fmla="*/ 197078 h 268096"/>
                          <a:gd name="connsiteX25" fmla="*/ 2511 w 130345"/>
                          <a:gd name="connsiteY25" fmla="*/ 172221 h 268096"/>
                          <a:gd name="connsiteX26" fmla="*/ 27368 w 130345"/>
                          <a:gd name="connsiteY26" fmla="*/ 136712 h 268096"/>
                          <a:gd name="connsiteX27" fmla="*/ 57551 w 130345"/>
                          <a:gd name="connsiteY27" fmla="*/ 117181 h 268096"/>
                          <a:gd name="connsiteX28" fmla="*/ 73530 w 130345"/>
                          <a:gd name="connsiteY28" fmla="*/ 110080 h 268096"/>
                          <a:gd name="connsiteX29" fmla="*/ 91285 w 130345"/>
                          <a:gd name="connsiteY29" fmla="*/ 104753 h 268096"/>
                          <a:gd name="connsiteX30" fmla="*/ 73530 w 130345"/>
                          <a:gd name="connsiteY30" fmla="*/ 134936 h 268096"/>
                          <a:gd name="connsiteX31" fmla="*/ 69979 w 130345"/>
                          <a:gd name="connsiteY31" fmla="*/ 72795 h 268096"/>
                          <a:gd name="connsiteX32" fmla="*/ 71755 w 130345"/>
                          <a:gd name="connsiteY32" fmla="*/ 40836 h 268096"/>
                          <a:gd name="connsiteX33" fmla="*/ 78856 w 130345"/>
                          <a:gd name="connsiteY33" fmla="*/ 0 h 268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0345" h="268096">
                            <a:moveTo>
                              <a:pt x="78856" y="0"/>
                            </a:moveTo>
                            <a:cubicBezTo>
                              <a:pt x="85958" y="8877"/>
                              <a:pt x="91285" y="19530"/>
                              <a:pt x="94836" y="28408"/>
                            </a:cubicBezTo>
                            <a:cubicBezTo>
                              <a:pt x="100162" y="37285"/>
                              <a:pt x="103713" y="47938"/>
                              <a:pt x="107264" y="58591"/>
                            </a:cubicBezTo>
                            <a:cubicBezTo>
                              <a:pt x="114366" y="78121"/>
                              <a:pt x="119692" y="99427"/>
                              <a:pt x="125019" y="118957"/>
                            </a:cubicBezTo>
                            <a:lnTo>
                              <a:pt x="130345" y="140263"/>
                            </a:lnTo>
                            <a:lnTo>
                              <a:pt x="107264" y="149140"/>
                            </a:lnTo>
                            <a:lnTo>
                              <a:pt x="94836" y="154466"/>
                            </a:lnTo>
                            <a:cubicBezTo>
                              <a:pt x="91285" y="156242"/>
                              <a:pt x="85958" y="158017"/>
                              <a:pt x="82407" y="159793"/>
                            </a:cubicBezTo>
                            <a:cubicBezTo>
                              <a:pt x="75305" y="163344"/>
                              <a:pt x="68204" y="168670"/>
                              <a:pt x="62877" y="172221"/>
                            </a:cubicBezTo>
                            <a:cubicBezTo>
                              <a:pt x="57551" y="177548"/>
                              <a:pt x="54000" y="181099"/>
                              <a:pt x="52224" y="184649"/>
                            </a:cubicBezTo>
                            <a:cubicBezTo>
                              <a:pt x="52224" y="186425"/>
                              <a:pt x="50449" y="186425"/>
                              <a:pt x="50449" y="189976"/>
                            </a:cubicBezTo>
                            <a:lnTo>
                              <a:pt x="50449" y="193527"/>
                            </a:lnTo>
                            <a:cubicBezTo>
                              <a:pt x="50449" y="193527"/>
                              <a:pt x="50449" y="193527"/>
                              <a:pt x="50449" y="195302"/>
                            </a:cubicBezTo>
                            <a:cubicBezTo>
                              <a:pt x="50449" y="195302"/>
                              <a:pt x="50449" y="197078"/>
                              <a:pt x="50449" y="198853"/>
                            </a:cubicBezTo>
                            <a:cubicBezTo>
                              <a:pt x="50449" y="200629"/>
                              <a:pt x="52224" y="204180"/>
                              <a:pt x="54000" y="205955"/>
                            </a:cubicBezTo>
                            <a:cubicBezTo>
                              <a:pt x="55775" y="209506"/>
                              <a:pt x="57551" y="211282"/>
                              <a:pt x="59326" y="214833"/>
                            </a:cubicBezTo>
                            <a:cubicBezTo>
                              <a:pt x="64652" y="220159"/>
                              <a:pt x="71755" y="225485"/>
                              <a:pt x="80632" y="232587"/>
                            </a:cubicBezTo>
                            <a:cubicBezTo>
                              <a:pt x="96611" y="243240"/>
                              <a:pt x="114366" y="255668"/>
                              <a:pt x="130345" y="268097"/>
                            </a:cubicBezTo>
                            <a:cubicBezTo>
                              <a:pt x="109039" y="268097"/>
                              <a:pt x="87734" y="266321"/>
                              <a:pt x="66428" y="260995"/>
                            </a:cubicBezTo>
                            <a:cubicBezTo>
                              <a:pt x="55775" y="257444"/>
                              <a:pt x="45122" y="253893"/>
                              <a:pt x="34469" y="248567"/>
                            </a:cubicBezTo>
                            <a:cubicBezTo>
                              <a:pt x="29143" y="245016"/>
                              <a:pt x="23817" y="241465"/>
                              <a:pt x="18490" y="236138"/>
                            </a:cubicBezTo>
                            <a:cubicBezTo>
                              <a:pt x="13164" y="230812"/>
                              <a:pt x="9613" y="225485"/>
                              <a:pt x="6062" y="218383"/>
                            </a:cubicBezTo>
                            <a:cubicBezTo>
                              <a:pt x="4286" y="214833"/>
                              <a:pt x="2511" y="211282"/>
                              <a:pt x="2511" y="207731"/>
                            </a:cubicBezTo>
                            <a:lnTo>
                              <a:pt x="735" y="200629"/>
                            </a:lnTo>
                            <a:lnTo>
                              <a:pt x="735" y="197078"/>
                            </a:lnTo>
                            <a:cubicBezTo>
                              <a:pt x="-1040" y="189976"/>
                              <a:pt x="735" y="179323"/>
                              <a:pt x="2511" y="172221"/>
                            </a:cubicBezTo>
                            <a:cubicBezTo>
                              <a:pt x="7837" y="156242"/>
                              <a:pt x="18490" y="143814"/>
                              <a:pt x="27368" y="136712"/>
                            </a:cubicBezTo>
                            <a:cubicBezTo>
                              <a:pt x="38020" y="127834"/>
                              <a:pt x="46898" y="122508"/>
                              <a:pt x="57551" y="117181"/>
                            </a:cubicBezTo>
                            <a:cubicBezTo>
                              <a:pt x="62877" y="115406"/>
                              <a:pt x="68204" y="111855"/>
                              <a:pt x="73530" y="110080"/>
                            </a:cubicBezTo>
                            <a:cubicBezTo>
                              <a:pt x="78856" y="108304"/>
                              <a:pt x="84183" y="106529"/>
                              <a:pt x="91285" y="104753"/>
                            </a:cubicBezTo>
                            <a:lnTo>
                              <a:pt x="73530" y="134936"/>
                            </a:lnTo>
                            <a:cubicBezTo>
                              <a:pt x="71755" y="113630"/>
                              <a:pt x="69979" y="94100"/>
                              <a:pt x="69979" y="72795"/>
                            </a:cubicBezTo>
                            <a:cubicBezTo>
                              <a:pt x="69979" y="62142"/>
                              <a:pt x="69979" y="51489"/>
                              <a:pt x="71755" y="40836"/>
                            </a:cubicBezTo>
                            <a:cubicBezTo>
                              <a:pt x="73530" y="21306"/>
                              <a:pt x="75305" y="10653"/>
                              <a:pt x="78856" y="0"/>
                            </a:cubicBezTo>
                            <a:close/>
                          </a:path>
                        </a:pathLst>
                      </a:custGeom>
                      <a:solidFill>
                        <a:srgbClr val="F38C7A"/>
                      </a:solidFill>
                      <a:ln w="177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5" name="Freeform: Shape 134">
                        <a:extLst>
                          <a:ext uri="{FF2B5EF4-FFF2-40B4-BE49-F238E27FC236}">
                            <a16:creationId xmlns:a16="http://schemas.microsoft.com/office/drawing/2014/main" id="{3B061B4C-3EA9-C610-72CA-2051A19A72A9}"/>
                          </a:ext>
                        </a:extLst>
                      </p:cNvPr>
                      <p:cNvSpPr/>
                      <p:nvPr/>
                    </p:nvSpPr>
                    <p:spPr>
                      <a:xfrm>
                        <a:off x="5588018" y="1579851"/>
                        <a:ext cx="172205" cy="78627"/>
                      </a:xfrm>
                      <a:custGeom>
                        <a:avLst/>
                        <a:gdLst>
                          <a:gd name="connsiteX0" fmla="*/ 33518 w 172205"/>
                          <a:gd name="connsiteY0" fmla="*/ 72795 h 78627"/>
                          <a:gd name="connsiteX1" fmla="*/ 161352 w 172205"/>
                          <a:gd name="connsiteY1" fmla="*/ 53264 h 78627"/>
                          <a:gd name="connsiteX2" fmla="*/ 172005 w 172205"/>
                          <a:gd name="connsiteY2" fmla="*/ 42611 h 78627"/>
                          <a:gd name="connsiteX3" fmla="*/ 106312 w 172205"/>
                          <a:gd name="connsiteY3" fmla="*/ 0 h 78627"/>
                          <a:gd name="connsiteX4" fmla="*/ 5110 w 172205"/>
                          <a:gd name="connsiteY4" fmla="*/ 44387 h 78627"/>
                          <a:gd name="connsiteX5" fmla="*/ 33518 w 172205"/>
                          <a:gd name="connsiteY5" fmla="*/ 72795 h 78627"/>
                          <a:gd name="connsiteX6" fmla="*/ 33518 w 172205"/>
                          <a:gd name="connsiteY6" fmla="*/ 72795 h 78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205" h="78627">
                            <a:moveTo>
                              <a:pt x="33518" y="72795"/>
                            </a:moveTo>
                            <a:cubicBezTo>
                              <a:pt x="69027" y="39060"/>
                              <a:pt x="116965" y="47938"/>
                              <a:pt x="161352" y="53264"/>
                            </a:cubicBezTo>
                            <a:cubicBezTo>
                              <a:pt x="166678" y="53264"/>
                              <a:pt x="172005" y="47938"/>
                              <a:pt x="172005" y="42611"/>
                            </a:cubicBezTo>
                            <a:cubicBezTo>
                              <a:pt x="175556" y="8877"/>
                              <a:pt x="131169" y="0"/>
                              <a:pt x="106312" y="0"/>
                            </a:cubicBezTo>
                            <a:cubicBezTo>
                              <a:pt x="67252" y="0"/>
                              <a:pt x="29967" y="14204"/>
                              <a:pt x="5110" y="44387"/>
                            </a:cubicBezTo>
                            <a:cubicBezTo>
                              <a:pt x="-10869" y="63917"/>
                              <a:pt x="13987" y="90549"/>
                              <a:pt x="33518" y="72795"/>
                            </a:cubicBezTo>
                            <a:lnTo>
                              <a:pt x="33518" y="72795"/>
                            </a:lnTo>
                            <a:close/>
                          </a:path>
                        </a:pathLst>
                      </a:custGeom>
                      <a:solidFill>
                        <a:srgbClr val="A0A17D"/>
                      </a:solidFill>
                      <a:ln w="177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6" name="Freeform: Shape 135">
                        <a:extLst>
                          <a:ext uri="{FF2B5EF4-FFF2-40B4-BE49-F238E27FC236}">
                            <a16:creationId xmlns:a16="http://schemas.microsoft.com/office/drawing/2014/main" id="{B78C7674-653A-8E59-6288-9335C65103B2}"/>
                          </a:ext>
                        </a:extLst>
                      </p:cNvPr>
                      <p:cNvSpPr/>
                      <p:nvPr/>
                    </p:nvSpPr>
                    <p:spPr>
                      <a:xfrm>
                        <a:off x="6010086" y="1526014"/>
                        <a:ext cx="175514" cy="63881"/>
                      </a:xfrm>
                      <a:custGeom>
                        <a:avLst/>
                        <a:gdLst>
                          <a:gd name="connsiteX0" fmla="*/ 30462 w 175514"/>
                          <a:gd name="connsiteY0" fmla="*/ 60939 h 63881"/>
                          <a:gd name="connsiteX1" fmla="*/ 160071 w 175514"/>
                          <a:gd name="connsiteY1" fmla="*/ 62714 h 63881"/>
                          <a:gd name="connsiteX2" fmla="*/ 174275 w 175514"/>
                          <a:gd name="connsiteY2" fmla="*/ 55612 h 63881"/>
                          <a:gd name="connsiteX3" fmla="*/ 115685 w 175514"/>
                          <a:gd name="connsiteY3" fmla="*/ 2348 h 63881"/>
                          <a:gd name="connsiteX4" fmla="*/ 5605 w 175514"/>
                          <a:gd name="connsiteY4" fmla="*/ 30756 h 63881"/>
                          <a:gd name="connsiteX5" fmla="*/ 30462 w 175514"/>
                          <a:gd name="connsiteY5" fmla="*/ 60939 h 63881"/>
                          <a:gd name="connsiteX6" fmla="*/ 30462 w 175514"/>
                          <a:gd name="connsiteY6" fmla="*/ 60939 h 63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514" h="63881">
                            <a:moveTo>
                              <a:pt x="30462" y="60939"/>
                            </a:moveTo>
                            <a:cubicBezTo>
                              <a:pt x="73073" y="34307"/>
                              <a:pt x="117460" y="50286"/>
                              <a:pt x="160071" y="62714"/>
                            </a:cubicBezTo>
                            <a:cubicBezTo>
                              <a:pt x="165398" y="64490"/>
                              <a:pt x="172500" y="60939"/>
                              <a:pt x="174275" y="55612"/>
                            </a:cubicBezTo>
                            <a:cubicBezTo>
                              <a:pt x="183153" y="21878"/>
                              <a:pt x="142317" y="5899"/>
                              <a:pt x="115685" y="2348"/>
                            </a:cubicBezTo>
                            <a:cubicBezTo>
                              <a:pt x="74849" y="-4754"/>
                              <a:pt x="37564" y="4124"/>
                              <a:pt x="5605" y="30756"/>
                            </a:cubicBezTo>
                            <a:cubicBezTo>
                              <a:pt x="-10374" y="43184"/>
                              <a:pt x="10932" y="73367"/>
                              <a:pt x="30462" y="60939"/>
                            </a:cubicBezTo>
                            <a:lnTo>
                              <a:pt x="30462" y="60939"/>
                            </a:lnTo>
                            <a:close/>
                          </a:path>
                        </a:pathLst>
                      </a:custGeom>
                      <a:solidFill>
                        <a:srgbClr val="A0A17D"/>
                      </a:solidFill>
                      <a:ln w="177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7" name="Freeform: Shape 136">
                        <a:extLst>
                          <a:ext uri="{FF2B5EF4-FFF2-40B4-BE49-F238E27FC236}">
                            <a16:creationId xmlns:a16="http://schemas.microsoft.com/office/drawing/2014/main" id="{FEDA9B96-20EF-F2D7-E565-8BEE8125AC80}"/>
                          </a:ext>
                        </a:extLst>
                      </p:cNvPr>
                      <p:cNvSpPr/>
                      <p:nvPr/>
                    </p:nvSpPr>
                    <p:spPr>
                      <a:xfrm>
                        <a:off x="6057567" y="1618911"/>
                        <a:ext cx="137003" cy="110079"/>
                      </a:xfrm>
                      <a:custGeom>
                        <a:avLst/>
                        <a:gdLst>
                          <a:gd name="connsiteX0" fmla="*/ 6062 w 137003"/>
                          <a:gd name="connsiteY0" fmla="*/ 110080 h 110079"/>
                          <a:gd name="connsiteX1" fmla="*/ 2511 w 137003"/>
                          <a:gd name="connsiteY1" fmla="*/ 99427 h 110079"/>
                          <a:gd name="connsiteX2" fmla="*/ 735 w 137003"/>
                          <a:gd name="connsiteY2" fmla="*/ 69244 h 110079"/>
                          <a:gd name="connsiteX3" fmla="*/ 14939 w 137003"/>
                          <a:gd name="connsiteY3" fmla="*/ 26632 h 110079"/>
                          <a:gd name="connsiteX4" fmla="*/ 36245 w 137003"/>
                          <a:gd name="connsiteY4" fmla="*/ 7102 h 110079"/>
                          <a:gd name="connsiteX5" fmla="*/ 66428 w 137003"/>
                          <a:gd name="connsiteY5" fmla="*/ 0 h 110079"/>
                          <a:gd name="connsiteX6" fmla="*/ 73530 w 137003"/>
                          <a:gd name="connsiteY6" fmla="*/ 0 h 110079"/>
                          <a:gd name="connsiteX7" fmla="*/ 82407 w 137003"/>
                          <a:gd name="connsiteY7" fmla="*/ 1776 h 110079"/>
                          <a:gd name="connsiteX8" fmla="*/ 96611 w 137003"/>
                          <a:gd name="connsiteY8" fmla="*/ 7102 h 110079"/>
                          <a:gd name="connsiteX9" fmla="*/ 117917 w 137003"/>
                          <a:gd name="connsiteY9" fmla="*/ 24857 h 110079"/>
                          <a:gd name="connsiteX10" fmla="*/ 135671 w 137003"/>
                          <a:gd name="connsiteY10" fmla="*/ 65693 h 110079"/>
                          <a:gd name="connsiteX11" fmla="*/ 135671 w 137003"/>
                          <a:gd name="connsiteY11" fmla="*/ 95876 h 110079"/>
                          <a:gd name="connsiteX12" fmla="*/ 133896 w 137003"/>
                          <a:gd name="connsiteY12" fmla="*/ 106529 h 110079"/>
                          <a:gd name="connsiteX13" fmla="*/ 116141 w 137003"/>
                          <a:gd name="connsiteY13" fmla="*/ 72795 h 110079"/>
                          <a:gd name="connsiteX14" fmla="*/ 94835 w 137003"/>
                          <a:gd name="connsiteY14" fmla="*/ 46162 h 110079"/>
                          <a:gd name="connsiteX15" fmla="*/ 80632 w 137003"/>
                          <a:gd name="connsiteY15" fmla="*/ 37285 h 110079"/>
                          <a:gd name="connsiteX16" fmla="*/ 73530 w 137003"/>
                          <a:gd name="connsiteY16" fmla="*/ 35510 h 110079"/>
                          <a:gd name="connsiteX17" fmla="*/ 69979 w 137003"/>
                          <a:gd name="connsiteY17" fmla="*/ 35510 h 110079"/>
                          <a:gd name="connsiteX18" fmla="*/ 64652 w 137003"/>
                          <a:gd name="connsiteY18" fmla="*/ 35510 h 110079"/>
                          <a:gd name="connsiteX19" fmla="*/ 50449 w 137003"/>
                          <a:gd name="connsiteY19" fmla="*/ 39060 h 110079"/>
                          <a:gd name="connsiteX20" fmla="*/ 38020 w 137003"/>
                          <a:gd name="connsiteY20" fmla="*/ 47938 h 110079"/>
                          <a:gd name="connsiteX21" fmla="*/ 20266 w 137003"/>
                          <a:gd name="connsiteY21" fmla="*/ 76345 h 110079"/>
                          <a:gd name="connsiteX22" fmla="*/ 9613 w 137003"/>
                          <a:gd name="connsiteY22" fmla="*/ 101202 h 110079"/>
                          <a:gd name="connsiteX23" fmla="*/ 6062 w 137003"/>
                          <a:gd name="connsiteY23" fmla="*/ 110080 h 11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7003" h="110079">
                            <a:moveTo>
                              <a:pt x="6062" y="110080"/>
                            </a:moveTo>
                            <a:cubicBezTo>
                              <a:pt x="6062" y="110080"/>
                              <a:pt x="4286" y="106529"/>
                              <a:pt x="2511" y="99427"/>
                            </a:cubicBezTo>
                            <a:cubicBezTo>
                              <a:pt x="735" y="92325"/>
                              <a:pt x="-1040" y="81672"/>
                              <a:pt x="735" y="69244"/>
                            </a:cubicBezTo>
                            <a:cubicBezTo>
                              <a:pt x="735" y="56815"/>
                              <a:pt x="4286" y="40836"/>
                              <a:pt x="14939" y="26632"/>
                            </a:cubicBezTo>
                            <a:cubicBezTo>
                              <a:pt x="20266" y="19530"/>
                              <a:pt x="27368" y="12428"/>
                              <a:pt x="36245" y="7102"/>
                            </a:cubicBezTo>
                            <a:cubicBezTo>
                              <a:pt x="45122" y="1776"/>
                              <a:pt x="55775" y="0"/>
                              <a:pt x="66428" y="0"/>
                            </a:cubicBezTo>
                            <a:cubicBezTo>
                              <a:pt x="68203" y="0"/>
                              <a:pt x="69979" y="0"/>
                              <a:pt x="73530" y="0"/>
                            </a:cubicBezTo>
                            <a:cubicBezTo>
                              <a:pt x="77081" y="0"/>
                              <a:pt x="78856" y="0"/>
                              <a:pt x="82407" y="1776"/>
                            </a:cubicBezTo>
                            <a:cubicBezTo>
                              <a:pt x="87734" y="3551"/>
                              <a:pt x="93060" y="5326"/>
                              <a:pt x="96611" y="7102"/>
                            </a:cubicBezTo>
                            <a:cubicBezTo>
                              <a:pt x="105488" y="12428"/>
                              <a:pt x="112590" y="17755"/>
                              <a:pt x="117917" y="24857"/>
                            </a:cubicBezTo>
                            <a:cubicBezTo>
                              <a:pt x="128570" y="39060"/>
                              <a:pt x="132121" y="53264"/>
                              <a:pt x="135671" y="65693"/>
                            </a:cubicBezTo>
                            <a:cubicBezTo>
                              <a:pt x="137447" y="78121"/>
                              <a:pt x="137447" y="88774"/>
                              <a:pt x="135671" y="95876"/>
                            </a:cubicBezTo>
                            <a:cubicBezTo>
                              <a:pt x="135671" y="102978"/>
                              <a:pt x="133896" y="106529"/>
                              <a:pt x="133896" y="106529"/>
                            </a:cubicBezTo>
                            <a:cubicBezTo>
                              <a:pt x="133896" y="106529"/>
                              <a:pt x="126794" y="90549"/>
                              <a:pt x="116141" y="72795"/>
                            </a:cubicBezTo>
                            <a:cubicBezTo>
                              <a:pt x="110815" y="63917"/>
                              <a:pt x="103713" y="53264"/>
                              <a:pt x="94835" y="46162"/>
                            </a:cubicBezTo>
                            <a:cubicBezTo>
                              <a:pt x="91285" y="42611"/>
                              <a:pt x="85958" y="39060"/>
                              <a:pt x="80632" y="37285"/>
                            </a:cubicBezTo>
                            <a:cubicBezTo>
                              <a:pt x="78856" y="35510"/>
                              <a:pt x="75305" y="35510"/>
                              <a:pt x="73530" y="35510"/>
                            </a:cubicBezTo>
                            <a:cubicBezTo>
                              <a:pt x="71755" y="35510"/>
                              <a:pt x="71755" y="35510"/>
                              <a:pt x="69979" y="35510"/>
                            </a:cubicBezTo>
                            <a:cubicBezTo>
                              <a:pt x="68203" y="35510"/>
                              <a:pt x="66428" y="35510"/>
                              <a:pt x="64652" y="35510"/>
                            </a:cubicBezTo>
                            <a:cubicBezTo>
                              <a:pt x="61102" y="35510"/>
                              <a:pt x="54000" y="37285"/>
                              <a:pt x="50449" y="39060"/>
                            </a:cubicBezTo>
                            <a:cubicBezTo>
                              <a:pt x="46898" y="40836"/>
                              <a:pt x="41571" y="44387"/>
                              <a:pt x="38020" y="47938"/>
                            </a:cubicBezTo>
                            <a:cubicBezTo>
                              <a:pt x="30919" y="55040"/>
                              <a:pt x="23816" y="65693"/>
                              <a:pt x="20266" y="76345"/>
                            </a:cubicBezTo>
                            <a:cubicBezTo>
                              <a:pt x="14939" y="86998"/>
                              <a:pt x="11388" y="95876"/>
                              <a:pt x="9613" y="101202"/>
                            </a:cubicBezTo>
                            <a:cubicBezTo>
                              <a:pt x="7837" y="106529"/>
                              <a:pt x="6062" y="110080"/>
                              <a:pt x="6062" y="110080"/>
                            </a:cubicBezTo>
                            <a:close/>
                          </a:path>
                        </a:pathLst>
                      </a:custGeom>
                      <a:solidFill>
                        <a:srgbClr val="312231"/>
                      </a:solidFill>
                      <a:ln w="177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8" name="Freeform: Shape 137">
                        <a:extLst>
                          <a:ext uri="{FF2B5EF4-FFF2-40B4-BE49-F238E27FC236}">
                            <a16:creationId xmlns:a16="http://schemas.microsoft.com/office/drawing/2014/main" id="{75D0EF74-767C-4CEB-F387-46FA090133C6}"/>
                          </a:ext>
                        </a:extLst>
                      </p:cNvPr>
                      <p:cNvSpPr/>
                      <p:nvPr/>
                    </p:nvSpPr>
                    <p:spPr>
                      <a:xfrm>
                        <a:off x="5612658" y="1677502"/>
                        <a:ext cx="128623" cy="110079"/>
                      </a:xfrm>
                      <a:custGeom>
                        <a:avLst/>
                        <a:gdLst>
                          <a:gd name="connsiteX0" fmla="*/ 7102 w 128623"/>
                          <a:gd name="connsiteY0" fmla="*/ 110080 h 110079"/>
                          <a:gd name="connsiteX1" fmla="*/ 3551 w 128623"/>
                          <a:gd name="connsiteY1" fmla="*/ 99427 h 110079"/>
                          <a:gd name="connsiteX2" fmla="*/ 0 w 128623"/>
                          <a:gd name="connsiteY2" fmla="*/ 71019 h 110079"/>
                          <a:gd name="connsiteX3" fmla="*/ 1776 w 128623"/>
                          <a:gd name="connsiteY3" fmla="*/ 51489 h 110079"/>
                          <a:gd name="connsiteX4" fmla="*/ 10653 w 128623"/>
                          <a:gd name="connsiteY4" fmla="*/ 30183 h 110079"/>
                          <a:gd name="connsiteX5" fmla="*/ 30183 w 128623"/>
                          <a:gd name="connsiteY5" fmla="*/ 10653 h 110079"/>
                          <a:gd name="connsiteX6" fmla="*/ 44387 w 128623"/>
                          <a:gd name="connsiteY6" fmla="*/ 3551 h 110079"/>
                          <a:gd name="connsiteX7" fmla="*/ 58591 w 128623"/>
                          <a:gd name="connsiteY7" fmla="*/ 0 h 110079"/>
                          <a:gd name="connsiteX8" fmla="*/ 62142 w 128623"/>
                          <a:gd name="connsiteY8" fmla="*/ 0 h 110079"/>
                          <a:gd name="connsiteX9" fmla="*/ 63917 w 128623"/>
                          <a:gd name="connsiteY9" fmla="*/ 0 h 110079"/>
                          <a:gd name="connsiteX10" fmla="*/ 63917 w 128623"/>
                          <a:gd name="connsiteY10" fmla="*/ 0 h 110079"/>
                          <a:gd name="connsiteX11" fmla="*/ 65693 w 128623"/>
                          <a:gd name="connsiteY11" fmla="*/ 0 h 110079"/>
                          <a:gd name="connsiteX12" fmla="*/ 65693 w 128623"/>
                          <a:gd name="connsiteY12" fmla="*/ 0 h 110079"/>
                          <a:gd name="connsiteX13" fmla="*/ 71019 w 128623"/>
                          <a:gd name="connsiteY13" fmla="*/ 0 h 110079"/>
                          <a:gd name="connsiteX14" fmla="*/ 85223 w 128623"/>
                          <a:gd name="connsiteY14" fmla="*/ 3551 h 110079"/>
                          <a:gd name="connsiteX15" fmla="*/ 110079 w 128623"/>
                          <a:gd name="connsiteY15" fmla="*/ 17755 h 110079"/>
                          <a:gd name="connsiteX16" fmla="*/ 127834 w 128623"/>
                          <a:gd name="connsiteY16" fmla="*/ 58591 h 110079"/>
                          <a:gd name="connsiteX17" fmla="*/ 127834 w 128623"/>
                          <a:gd name="connsiteY17" fmla="*/ 86998 h 110079"/>
                          <a:gd name="connsiteX18" fmla="*/ 124283 w 128623"/>
                          <a:gd name="connsiteY18" fmla="*/ 97651 h 110079"/>
                          <a:gd name="connsiteX19" fmla="*/ 120732 w 128623"/>
                          <a:gd name="connsiteY19" fmla="*/ 88774 h 110079"/>
                          <a:gd name="connsiteX20" fmla="*/ 108304 w 128623"/>
                          <a:gd name="connsiteY20" fmla="*/ 65693 h 110079"/>
                          <a:gd name="connsiteX21" fmla="*/ 99427 w 128623"/>
                          <a:gd name="connsiteY21" fmla="*/ 53264 h 110079"/>
                          <a:gd name="connsiteX22" fmla="*/ 88774 w 128623"/>
                          <a:gd name="connsiteY22" fmla="*/ 42611 h 110079"/>
                          <a:gd name="connsiteX23" fmla="*/ 76346 w 128623"/>
                          <a:gd name="connsiteY23" fmla="*/ 37285 h 110079"/>
                          <a:gd name="connsiteX24" fmla="*/ 69243 w 128623"/>
                          <a:gd name="connsiteY24" fmla="*/ 35510 h 110079"/>
                          <a:gd name="connsiteX25" fmla="*/ 63917 w 128623"/>
                          <a:gd name="connsiteY25" fmla="*/ 35510 h 110079"/>
                          <a:gd name="connsiteX26" fmla="*/ 63917 w 128623"/>
                          <a:gd name="connsiteY26" fmla="*/ 35510 h 110079"/>
                          <a:gd name="connsiteX27" fmla="*/ 63917 w 128623"/>
                          <a:gd name="connsiteY27" fmla="*/ 35510 h 110079"/>
                          <a:gd name="connsiteX28" fmla="*/ 63917 w 128623"/>
                          <a:gd name="connsiteY28" fmla="*/ 35510 h 110079"/>
                          <a:gd name="connsiteX29" fmla="*/ 65693 w 128623"/>
                          <a:gd name="connsiteY29" fmla="*/ 35510 h 110079"/>
                          <a:gd name="connsiteX30" fmla="*/ 65693 w 128623"/>
                          <a:gd name="connsiteY30" fmla="*/ 35510 h 110079"/>
                          <a:gd name="connsiteX31" fmla="*/ 63917 w 128623"/>
                          <a:gd name="connsiteY31" fmla="*/ 35510 h 110079"/>
                          <a:gd name="connsiteX32" fmla="*/ 62142 w 128623"/>
                          <a:gd name="connsiteY32" fmla="*/ 35510 h 110079"/>
                          <a:gd name="connsiteX33" fmla="*/ 55040 w 128623"/>
                          <a:gd name="connsiteY33" fmla="*/ 37285 h 110079"/>
                          <a:gd name="connsiteX34" fmla="*/ 47938 w 128623"/>
                          <a:gd name="connsiteY34" fmla="*/ 39060 h 110079"/>
                          <a:gd name="connsiteX35" fmla="*/ 37285 w 128623"/>
                          <a:gd name="connsiteY35" fmla="*/ 47938 h 110079"/>
                          <a:gd name="connsiteX36" fmla="*/ 28408 w 128623"/>
                          <a:gd name="connsiteY36" fmla="*/ 62142 h 110079"/>
                          <a:gd name="connsiteX37" fmla="*/ 21306 w 128623"/>
                          <a:gd name="connsiteY37" fmla="*/ 76346 h 110079"/>
                          <a:gd name="connsiteX38" fmla="*/ 10653 w 128623"/>
                          <a:gd name="connsiteY38" fmla="*/ 101202 h 110079"/>
                          <a:gd name="connsiteX39" fmla="*/ 7102 w 128623"/>
                          <a:gd name="connsiteY39" fmla="*/ 110080 h 11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623" h="110079">
                            <a:moveTo>
                              <a:pt x="7102" y="110080"/>
                            </a:moveTo>
                            <a:cubicBezTo>
                              <a:pt x="7102" y="110080"/>
                              <a:pt x="5326" y="106529"/>
                              <a:pt x="3551" y="99427"/>
                            </a:cubicBezTo>
                            <a:cubicBezTo>
                              <a:pt x="1776" y="92325"/>
                              <a:pt x="0" y="83447"/>
                              <a:pt x="0" y="71019"/>
                            </a:cubicBezTo>
                            <a:cubicBezTo>
                              <a:pt x="0" y="65693"/>
                              <a:pt x="0" y="58591"/>
                              <a:pt x="1776" y="51489"/>
                            </a:cubicBezTo>
                            <a:cubicBezTo>
                              <a:pt x="3551" y="44387"/>
                              <a:pt x="7102" y="37285"/>
                              <a:pt x="10653" y="30183"/>
                            </a:cubicBezTo>
                            <a:cubicBezTo>
                              <a:pt x="15979" y="23081"/>
                              <a:pt x="21306" y="15979"/>
                              <a:pt x="30183" y="10653"/>
                            </a:cubicBezTo>
                            <a:cubicBezTo>
                              <a:pt x="33734" y="7102"/>
                              <a:pt x="39060" y="5326"/>
                              <a:pt x="44387" y="3551"/>
                            </a:cubicBezTo>
                            <a:cubicBezTo>
                              <a:pt x="49713" y="1776"/>
                              <a:pt x="53264" y="1776"/>
                              <a:pt x="58591" y="0"/>
                            </a:cubicBezTo>
                            <a:lnTo>
                              <a:pt x="62142" y="0"/>
                            </a:lnTo>
                            <a:lnTo>
                              <a:pt x="63917" y="0"/>
                            </a:lnTo>
                            <a:lnTo>
                              <a:pt x="63917" y="0"/>
                            </a:lnTo>
                            <a:lnTo>
                              <a:pt x="65693" y="0"/>
                            </a:lnTo>
                            <a:lnTo>
                              <a:pt x="65693" y="0"/>
                            </a:lnTo>
                            <a:lnTo>
                              <a:pt x="71019" y="0"/>
                            </a:lnTo>
                            <a:cubicBezTo>
                              <a:pt x="74570" y="0"/>
                              <a:pt x="79896" y="1776"/>
                              <a:pt x="85223" y="3551"/>
                            </a:cubicBezTo>
                            <a:cubicBezTo>
                              <a:pt x="95876" y="7102"/>
                              <a:pt x="102978" y="12428"/>
                              <a:pt x="110079" y="17755"/>
                            </a:cubicBezTo>
                            <a:cubicBezTo>
                              <a:pt x="122508" y="30183"/>
                              <a:pt x="127834" y="46162"/>
                              <a:pt x="127834" y="58591"/>
                            </a:cubicBezTo>
                            <a:cubicBezTo>
                              <a:pt x="129610" y="71019"/>
                              <a:pt x="127834" y="79896"/>
                              <a:pt x="127834" y="86998"/>
                            </a:cubicBezTo>
                            <a:cubicBezTo>
                              <a:pt x="126059" y="94100"/>
                              <a:pt x="124283" y="97651"/>
                              <a:pt x="124283" y="97651"/>
                            </a:cubicBezTo>
                            <a:cubicBezTo>
                              <a:pt x="124283" y="97651"/>
                              <a:pt x="122508" y="94100"/>
                              <a:pt x="120732" y="88774"/>
                            </a:cubicBezTo>
                            <a:cubicBezTo>
                              <a:pt x="117182" y="83447"/>
                              <a:pt x="113630" y="74570"/>
                              <a:pt x="108304" y="65693"/>
                            </a:cubicBezTo>
                            <a:cubicBezTo>
                              <a:pt x="106529" y="62142"/>
                              <a:pt x="102978" y="56815"/>
                              <a:pt x="99427" y="53264"/>
                            </a:cubicBezTo>
                            <a:cubicBezTo>
                              <a:pt x="95876" y="49713"/>
                              <a:pt x="92325" y="46162"/>
                              <a:pt x="88774" y="42611"/>
                            </a:cubicBezTo>
                            <a:cubicBezTo>
                              <a:pt x="85223" y="40836"/>
                              <a:pt x="79896" y="37285"/>
                              <a:pt x="76346" y="37285"/>
                            </a:cubicBezTo>
                            <a:cubicBezTo>
                              <a:pt x="74570" y="37285"/>
                              <a:pt x="72795" y="35510"/>
                              <a:pt x="69243" y="35510"/>
                            </a:cubicBezTo>
                            <a:lnTo>
                              <a:pt x="63917" y="35510"/>
                            </a:lnTo>
                            <a:lnTo>
                              <a:pt x="63917" y="35510"/>
                            </a:lnTo>
                            <a:lnTo>
                              <a:pt x="63917" y="35510"/>
                            </a:lnTo>
                            <a:lnTo>
                              <a:pt x="63917" y="35510"/>
                            </a:lnTo>
                            <a:cubicBezTo>
                              <a:pt x="67468" y="35510"/>
                              <a:pt x="63917" y="35510"/>
                              <a:pt x="65693" y="35510"/>
                            </a:cubicBezTo>
                            <a:lnTo>
                              <a:pt x="65693" y="35510"/>
                            </a:lnTo>
                            <a:lnTo>
                              <a:pt x="63917" y="35510"/>
                            </a:lnTo>
                            <a:lnTo>
                              <a:pt x="62142" y="35510"/>
                            </a:lnTo>
                            <a:cubicBezTo>
                              <a:pt x="60366" y="35510"/>
                              <a:pt x="56815" y="35510"/>
                              <a:pt x="55040" y="37285"/>
                            </a:cubicBezTo>
                            <a:cubicBezTo>
                              <a:pt x="53264" y="37285"/>
                              <a:pt x="51489" y="39060"/>
                              <a:pt x="47938" y="39060"/>
                            </a:cubicBezTo>
                            <a:cubicBezTo>
                              <a:pt x="44387" y="40836"/>
                              <a:pt x="40836" y="44387"/>
                              <a:pt x="37285" y="47938"/>
                            </a:cubicBezTo>
                            <a:cubicBezTo>
                              <a:pt x="33734" y="51489"/>
                              <a:pt x="30183" y="56815"/>
                              <a:pt x="28408" y="62142"/>
                            </a:cubicBezTo>
                            <a:cubicBezTo>
                              <a:pt x="24857" y="67468"/>
                              <a:pt x="23081" y="71019"/>
                              <a:pt x="21306" y="76346"/>
                            </a:cubicBezTo>
                            <a:cubicBezTo>
                              <a:pt x="17755" y="85223"/>
                              <a:pt x="14204" y="94100"/>
                              <a:pt x="10653" y="101202"/>
                            </a:cubicBezTo>
                            <a:cubicBezTo>
                              <a:pt x="8877" y="106529"/>
                              <a:pt x="7102" y="110080"/>
                              <a:pt x="7102" y="110080"/>
                            </a:cubicBezTo>
                            <a:close/>
                          </a:path>
                        </a:pathLst>
                      </a:custGeom>
                      <a:solidFill>
                        <a:srgbClr val="312231"/>
                      </a:solidFill>
                      <a:ln w="177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9" name="Freeform: Shape 138">
                        <a:extLst>
                          <a:ext uri="{FF2B5EF4-FFF2-40B4-BE49-F238E27FC236}">
                            <a16:creationId xmlns:a16="http://schemas.microsoft.com/office/drawing/2014/main" id="{BB62B327-FDA6-77CF-48BE-1798A8AFEA5A}"/>
                          </a:ext>
                        </a:extLst>
                      </p:cNvPr>
                      <p:cNvSpPr/>
                      <p:nvPr/>
                    </p:nvSpPr>
                    <p:spPr>
                      <a:xfrm>
                        <a:off x="6233392" y="1733956"/>
                        <a:ext cx="229718" cy="157203"/>
                      </a:xfrm>
                      <a:custGeom>
                        <a:avLst/>
                        <a:gdLst>
                          <a:gd name="connsiteX0" fmla="*/ 93007 w 229718"/>
                          <a:gd name="connsiteY0" fmla="*/ 3912 h 157203"/>
                          <a:gd name="connsiteX1" fmla="*/ 6009 w 229718"/>
                          <a:gd name="connsiteY1" fmla="*/ 117542 h 157203"/>
                          <a:gd name="connsiteX2" fmla="*/ 229719 w 229718"/>
                          <a:gd name="connsiteY2" fmla="*/ 73156 h 157203"/>
                          <a:gd name="connsiteX3" fmla="*/ 93007 w 229718"/>
                          <a:gd name="connsiteY3" fmla="*/ 3912 h 157203"/>
                        </a:gdLst>
                        <a:ahLst/>
                        <a:cxnLst>
                          <a:cxn ang="0">
                            <a:pos x="connsiteX0" y="connsiteY0"/>
                          </a:cxn>
                          <a:cxn ang="0">
                            <a:pos x="connsiteX1" y="connsiteY1"/>
                          </a:cxn>
                          <a:cxn ang="0">
                            <a:pos x="connsiteX2" y="connsiteY2"/>
                          </a:cxn>
                          <a:cxn ang="0">
                            <a:pos x="connsiteX3" y="connsiteY3"/>
                          </a:cxn>
                        </a:cxnLst>
                        <a:rect l="l" t="t" r="r" b="b"/>
                        <a:pathLst>
                          <a:path w="229718" h="157203">
                            <a:moveTo>
                              <a:pt x="93007" y="3912"/>
                            </a:moveTo>
                            <a:cubicBezTo>
                              <a:pt x="37967" y="11014"/>
                              <a:pt x="-18848" y="51850"/>
                              <a:pt x="6009" y="117542"/>
                            </a:cubicBezTo>
                            <a:cubicBezTo>
                              <a:pt x="34416" y="193888"/>
                              <a:pt x="229719" y="149501"/>
                              <a:pt x="229719" y="73156"/>
                            </a:cubicBezTo>
                            <a:cubicBezTo>
                              <a:pt x="229719" y="-4965"/>
                              <a:pt x="148047" y="-4965"/>
                              <a:pt x="93007" y="3912"/>
                            </a:cubicBezTo>
                            <a:close/>
                          </a:path>
                        </a:pathLst>
                      </a:custGeom>
                      <a:solidFill>
                        <a:srgbClr val="F78272"/>
                      </a:solidFill>
                      <a:ln w="177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0" name="Freeform: Shape 139">
                        <a:extLst>
                          <a:ext uri="{FF2B5EF4-FFF2-40B4-BE49-F238E27FC236}">
                            <a16:creationId xmlns:a16="http://schemas.microsoft.com/office/drawing/2014/main" id="{F67E4570-C4C8-074A-97C7-FEFE08FE4FB3}"/>
                          </a:ext>
                        </a:extLst>
                      </p:cNvPr>
                      <p:cNvSpPr/>
                      <p:nvPr/>
                    </p:nvSpPr>
                    <p:spPr>
                      <a:xfrm>
                        <a:off x="5495564" y="1835441"/>
                        <a:ext cx="215771" cy="144355"/>
                      </a:xfrm>
                      <a:custGeom>
                        <a:avLst/>
                        <a:gdLst>
                          <a:gd name="connsiteX0" fmla="*/ 99339 w 215771"/>
                          <a:gd name="connsiteY0" fmla="*/ 78 h 144355"/>
                          <a:gd name="connsiteX1" fmla="*/ 1688 w 215771"/>
                          <a:gd name="connsiteY1" fmla="*/ 92403 h 144355"/>
                          <a:gd name="connsiteX2" fmla="*/ 214745 w 215771"/>
                          <a:gd name="connsiteY2" fmla="*/ 85301 h 144355"/>
                          <a:gd name="connsiteX3" fmla="*/ 99339 w 215771"/>
                          <a:gd name="connsiteY3" fmla="*/ 78 h 144355"/>
                        </a:gdLst>
                        <a:ahLst/>
                        <a:cxnLst>
                          <a:cxn ang="0">
                            <a:pos x="connsiteX0" y="connsiteY0"/>
                          </a:cxn>
                          <a:cxn ang="0">
                            <a:pos x="connsiteX1" y="connsiteY1"/>
                          </a:cxn>
                          <a:cxn ang="0">
                            <a:pos x="connsiteX2" y="connsiteY2"/>
                          </a:cxn>
                          <a:cxn ang="0">
                            <a:pos x="connsiteX3" y="connsiteY3"/>
                          </a:cxn>
                        </a:cxnLst>
                        <a:rect l="l" t="t" r="r" b="b"/>
                        <a:pathLst>
                          <a:path w="215771" h="144355">
                            <a:moveTo>
                              <a:pt x="99339" y="78"/>
                            </a:moveTo>
                            <a:cubicBezTo>
                              <a:pt x="47850" y="-1697"/>
                              <a:pt x="-10741" y="26710"/>
                              <a:pt x="1688" y="92403"/>
                            </a:cubicBezTo>
                            <a:cubicBezTo>
                              <a:pt x="15892" y="168748"/>
                              <a:pt x="202317" y="156320"/>
                              <a:pt x="214745" y="85301"/>
                            </a:cubicBezTo>
                            <a:cubicBezTo>
                              <a:pt x="225398" y="14282"/>
                              <a:pt x="150828" y="1854"/>
                              <a:pt x="99339" y="78"/>
                            </a:cubicBezTo>
                            <a:close/>
                          </a:path>
                        </a:pathLst>
                      </a:custGeom>
                      <a:solidFill>
                        <a:srgbClr val="F78272"/>
                      </a:solidFill>
                      <a:ln w="177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41" name="Graphic 43">
                        <a:extLst>
                          <a:ext uri="{FF2B5EF4-FFF2-40B4-BE49-F238E27FC236}">
                            <a16:creationId xmlns:a16="http://schemas.microsoft.com/office/drawing/2014/main" id="{3407BF35-D2C9-D639-BE19-85729AF61E50}"/>
                          </a:ext>
                        </a:extLst>
                      </p:cNvPr>
                      <p:cNvGrpSpPr/>
                      <p:nvPr/>
                    </p:nvGrpSpPr>
                    <p:grpSpPr>
                      <a:xfrm>
                        <a:off x="5762915" y="1871029"/>
                        <a:ext cx="419675" cy="244169"/>
                        <a:chOff x="5762915" y="1871029"/>
                        <a:chExt cx="419675" cy="244169"/>
                      </a:xfrm>
                    </p:grpSpPr>
                    <p:sp>
                      <p:nvSpPr>
                        <p:cNvPr id="142" name="Freeform: Shape 141">
                          <a:extLst>
                            <a:ext uri="{FF2B5EF4-FFF2-40B4-BE49-F238E27FC236}">
                              <a16:creationId xmlns:a16="http://schemas.microsoft.com/office/drawing/2014/main" id="{4B089EB9-BF51-E653-5275-65B2E7593AE2}"/>
                            </a:ext>
                          </a:extLst>
                        </p:cNvPr>
                        <p:cNvSpPr/>
                        <p:nvPr/>
                      </p:nvSpPr>
                      <p:spPr>
                        <a:xfrm>
                          <a:off x="5762915" y="1871209"/>
                          <a:ext cx="419675" cy="243989"/>
                        </a:xfrm>
                        <a:custGeom>
                          <a:avLst/>
                          <a:gdLst>
                            <a:gd name="connsiteX0" fmla="*/ 57473 w 419675"/>
                            <a:gd name="connsiteY0" fmla="*/ 65512 h 243989"/>
                            <a:gd name="connsiteX1" fmla="*/ 194185 w 419675"/>
                            <a:gd name="connsiteY1" fmla="*/ 70839 h 243989"/>
                            <a:gd name="connsiteX2" fmla="*/ 359304 w 419675"/>
                            <a:gd name="connsiteY2" fmla="*/ 3371 h 243989"/>
                            <a:gd name="connsiteX3" fmla="*/ 314917 w 419675"/>
                            <a:gd name="connsiteY3" fmla="*/ 211102 h 243989"/>
                            <a:gd name="connsiteX4" fmla="*/ 16637 w 419675"/>
                            <a:gd name="connsiteY4" fmla="*/ 168490 h 243989"/>
                            <a:gd name="connsiteX5" fmla="*/ 57473 w 419675"/>
                            <a:gd name="connsiteY5" fmla="*/ 65512 h 243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675" h="243989">
                              <a:moveTo>
                                <a:pt x="57473" y="65512"/>
                              </a:moveTo>
                              <a:cubicBezTo>
                                <a:pt x="112513" y="60186"/>
                                <a:pt x="133819" y="86818"/>
                                <a:pt x="194185" y="70839"/>
                              </a:cubicBezTo>
                              <a:cubicBezTo>
                                <a:pt x="254551" y="54860"/>
                                <a:pt x="291836" y="-16159"/>
                                <a:pt x="359304" y="3371"/>
                              </a:cubicBezTo>
                              <a:cubicBezTo>
                                <a:pt x="426772" y="21126"/>
                                <a:pt x="467608" y="134756"/>
                                <a:pt x="314917" y="211102"/>
                              </a:cubicBezTo>
                              <a:cubicBezTo>
                                <a:pt x="162227" y="287447"/>
                                <a:pt x="46821" y="212877"/>
                                <a:pt x="16637" y="168490"/>
                              </a:cubicBezTo>
                              <a:cubicBezTo>
                                <a:pt x="-17097" y="124103"/>
                                <a:pt x="2434" y="70839"/>
                                <a:pt x="57473" y="65512"/>
                              </a:cubicBezTo>
                              <a:close/>
                            </a:path>
                          </a:pathLst>
                        </a:custGeom>
                        <a:solidFill>
                          <a:srgbClr val="E7634D"/>
                        </a:solidFill>
                        <a:ln w="177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3" name="Freeform: Shape 142">
                          <a:extLst>
                            <a:ext uri="{FF2B5EF4-FFF2-40B4-BE49-F238E27FC236}">
                              <a16:creationId xmlns:a16="http://schemas.microsoft.com/office/drawing/2014/main" id="{C395D54E-655D-0A83-9E23-C28A62D01C75}"/>
                            </a:ext>
                          </a:extLst>
                        </p:cNvPr>
                        <p:cNvSpPr/>
                        <p:nvPr/>
                      </p:nvSpPr>
                      <p:spPr>
                        <a:xfrm>
                          <a:off x="5800859" y="1871029"/>
                          <a:ext cx="297537" cy="133114"/>
                        </a:xfrm>
                        <a:custGeom>
                          <a:avLst/>
                          <a:gdLst>
                            <a:gd name="connsiteX0" fmla="*/ 136712 w 297537"/>
                            <a:gd name="connsiteY0" fmla="*/ 131385 h 133114"/>
                            <a:gd name="connsiteX1" fmla="*/ 296504 w 297537"/>
                            <a:gd name="connsiteY1" fmla="*/ 0 h 133114"/>
                            <a:gd name="connsiteX2" fmla="*/ 156242 w 297537"/>
                            <a:gd name="connsiteY2" fmla="*/ 71019 h 133114"/>
                            <a:gd name="connsiteX3" fmla="*/ 19530 w 297537"/>
                            <a:gd name="connsiteY3" fmla="*/ 65693 h 133114"/>
                            <a:gd name="connsiteX4" fmla="*/ 0 w 297537"/>
                            <a:gd name="connsiteY4" fmla="*/ 71019 h 133114"/>
                            <a:gd name="connsiteX5" fmla="*/ 136712 w 297537"/>
                            <a:gd name="connsiteY5" fmla="*/ 131385 h 133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537" h="133114">
                              <a:moveTo>
                                <a:pt x="136712" y="131385"/>
                              </a:moveTo>
                              <a:cubicBezTo>
                                <a:pt x="257444" y="118957"/>
                                <a:pt x="305382" y="60366"/>
                                <a:pt x="296504" y="0"/>
                              </a:cubicBezTo>
                              <a:cubicBezTo>
                                <a:pt x="243240" y="1775"/>
                                <a:pt x="207731" y="56815"/>
                                <a:pt x="156242" y="71019"/>
                              </a:cubicBezTo>
                              <a:cubicBezTo>
                                <a:pt x="95876" y="86998"/>
                                <a:pt x="74570" y="60366"/>
                                <a:pt x="19530" y="65693"/>
                              </a:cubicBezTo>
                              <a:cubicBezTo>
                                <a:pt x="12428" y="65693"/>
                                <a:pt x="5326" y="67468"/>
                                <a:pt x="0" y="71019"/>
                              </a:cubicBezTo>
                              <a:cubicBezTo>
                                <a:pt x="10653" y="101202"/>
                                <a:pt x="42611" y="142038"/>
                                <a:pt x="136712" y="131385"/>
                              </a:cubicBezTo>
                              <a:close/>
                            </a:path>
                          </a:pathLst>
                        </a:custGeom>
                        <a:solidFill>
                          <a:srgbClr val="FFFFFF"/>
                        </a:solidFill>
                        <a:ln w="177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144" name="Freeform: Shape 143">
                      <a:extLst>
                        <a:ext uri="{FF2B5EF4-FFF2-40B4-BE49-F238E27FC236}">
                          <a16:creationId xmlns:a16="http://schemas.microsoft.com/office/drawing/2014/main" id="{0202787F-DD83-38CB-32C4-8283949B4539}"/>
                        </a:ext>
                      </a:extLst>
                    </p:cNvPr>
                    <p:cNvSpPr/>
                    <p:nvPr/>
                  </p:nvSpPr>
                  <p:spPr>
                    <a:xfrm>
                      <a:off x="5490150" y="993007"/>
                      <a:ext cx="1212289" cy="654311"/>
                    </a:xfrm>
                    <a:custGeom>
                      <a:avLst/>
                      <a:gdLst>
                        <a:gd name="connsiteX0" fmla="*/ 1155835 w 1212289"/>
                        <a:gd name="connsiteY0" fmla="*/ 272585 h 654311"/>
                        <a:gd name="connsiteX1" fmla="*/ 495358 w 1212289"/>
                        <a:gd name="connsiteY1" fmla="*/ 937 h 654311"/>
                        <a:gd name="connsiteX2" fmla="*/ 63917 w 1212289"/>
                        <a:gd name="connsiteY2" fmla="*/ 201566 h 654311"/>
                        <a:gd name="connsiteX3" fmla="*/ 0 w 1212289"/>
                        <a:gd name="connsiteY3" fmla="*/ 508723 h 654311"/>
                        <a:gd name="connsiteX4" fmla="*/ 182874 w 1212289"/>
                        <a:gd name="connsiteY4" fmla="*/ 354256 h 654311"/>
                        <a:gd name="connsiteX5" fmla="*/ 332014 w 1212289"/>
                        <a:gd name="connsiteY5" fmla="*/ 538906 h 654311"/>
                        <a:gd name="connsiteX6" fmla="*/ 466950 w 1212289"/>
                        <a:gd name="connsiteY6" fmla="*/ 366685 h 654311"/>
                        <a:gd name="connsiteX7" fmla="*/ 601886 w 1212289"/>
                        <a:gd name="connsiteY7" fmla="*/ 494519 h 654311"/>
                        <a:gd name="connsiteX8" fmla="*/ 974736 w 1212289"/>
                        <a:gd name="connsiteY8" fmla="*/ 654312 h 654311"/>
                        <a:gd name="connsiteX9" fmla="*/ 1040429 w 1212289"/>
                        <a:gd name="connsiteY9" fmla="*/ 595721 h 654311"/>
                        <a:gd name="connsiteX10" fmla="*/ 1205548 w 1212289"/>
                        <a:gd name="connsiteY10" fmla="*/ 553110 h 654311"/>
                        <a:gd name="connsiteX11" fmla="*/ 1155835 w 1212289"/>
                        <a:gd name="connsiteY11" fmla="*/ 272585 h 654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2289" h="654311">
                          <a:moveTo>
                            <a:pt x="1155835" y="272585"/>
                          </a:moveTo>
                          <a:cubicBezTo>
                            <a:pt x="1072387" y="158954"/>
                            <a:pt x="823821" y="38222"/>
                            <a:pt x="495358" y="937"/>
                          </a:cubicBezTo>
                          <a:cubicBezTo>
                            <a:pt x="422563" y="-7941"/>
                            <a:pt x="154466" y="45324"/>
                            <a:pt x="63917" y="201566"/>
                          </a:cubicBezTo>
                          <a:cubicBezTo>
                            <a:pt x="7102" y="299217"/>
                            <a:pt x="0" y="508723"/>
                            <a:pt x="0" y="508723"/>
                          </a:cubicBezTo>
                          <a:lnTo>
                            <a:pt x="182874" y="354256"/>
                          </a:lnTo>
                          <a:cubicBezTo>
                            <a:pt x="182874" y="354256"/>
                            <a:pt x="236138" y="570864"/>
                            <a:pt x="332014" y="538906"/>
                          </a:cubicBezTo>
                          <a:cubicBezTo>
                            <a:pt x="427889" y="506947"/>
                            <a:pt x="466950" y="366685"/>
                            <a:pt x="466950" y="366685"/>
                          </a:cubicBezTo>
                          <a:cubicBezTo>
                            <a:pt x="466950" y="366685"/>
                            <a:pt x="506011" y="434153"/>
                            <a:pt x="601886" y="494519"/>
                          </a:cubicBezTo>
                          <a:cubicBezTo>
                            <a:pt x="697762" y="554885"/>
                            <a:pt x="974736" y="654312"/>
                            <a:pt x="974736" y="654312"/>
                          </a:cubicBezTo>
                          <a:cubicBezTo>
                            <a:pt x="974736" y="654312"/>
                            <a:pt x="997817" y="652536"/>
                            <a:pt x="1040429" y="595721"/>
                          </a:cubicBezTo>
                          <a:cubicBezTo>
                            <a:pt x="1097244" y="519376"/>
                            <a:pt x="1205548" y="553110"/>
                            <a:pt x="1205548" y="553110"/>
                          </a:cubicBezTo>
                          <a:cubicBezTo>
                            <a:pt x="1205548" y="553110"/>
                            <a:pt x="1239282" y="386215"/>
                            <a:pt x="1155835" y="272585"/>
                          </a:cubicBezTo>
                          <a:close/>
                        </a:path>
                      </a:pathLst>
                    </a:custGeom>
                    <a:solidFill>
                      <a:srgbClr val="A0A17D"/>
                    </a:solidFill>
                    <a:ln w="177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45" name="Graphic 43">
                      <a:extLst>
                        <a:ext uri="{FF2B5EF4-FFF2-40B4-BE49-F238E27FC236}">
                          <a16:creationId xmlns:a16="http://schemas.microsoft.com/office/drawing/2014/main" id="{0013A139-67FF-0695-EFDC-8BF565D4F612}"/>
                        </a:ext>
                      </a:extLst>
                    </p:cNvPr>
                    <p:cNvGrpSpPr/>
                    <p:nvPr/>
                  </p:nvGrpSpPr>
                  <p:grpSpPr>
                    <a:xfrm>
                      <a:off x="5408204" y="1038331"/>
                      <a:ext cx="985977" cy="459848"/>
                      <a:chOff x="5408204" y="1038331"/>
                      <a:chExt cx="985977" cy="459848"/>
                    </a:xfrm>
                    <a:solidFill>
                      <a:srgbClr val="BAB487"/>
                    </a:solidFill>
                  </p:grpSpPr>
                  <p:sp>
                    <p:nvSpPr>
                      <p:cNvPr id="146" name="Freeform: Shape 145">
                        <a:extLst>
                          <a:ext uri="{FF2B5EF4-FFF2-40B4-BE49-F238E27FC236}">
                            <a16:creationId xmlns:a16="http://schemas.microsoft.com/office/drawing/2014/main" id="{86EB1BCA-3B3C-87CC-3FD6-1CE7CCA8F445}"/>
                          </a:ext>
                        </a:extLst>
                      </p:cNvPr>
                      <p:cNvSpPr/>
                      <p:nvPr/>
                    </p:nvSpPr>
                    <p:spPr>
                      <a:xfrm>
                        <a:off x="5408204" y="1038331"/>
                        <a:ext cx="373652" cy="381015"/>
                      </a:xfrm>
                      <a:custGeom>
                        <a:avLst/>
                        <a:gdLst>
                          <a:gd name="connsiteX0" fmla="*/ 362471 w 373652"/>
                          <a:gd name="connsiteY0" fmla="*/ 0 h 381015"/>
                          <a:gd name="connsiteX1" fmla="*/ 2050 w 373652"/>
                          <a:gd name="connsiteY1" fmla="*/ 349769 h 381015"/>
                          <a:gd name="connsiteX2" fmla="*/ 37559 w 373652"/>
                          <a:gd name="connsiteY2" fmla="*/ 371074 h 381015"/>
                          <a:gd name="connsiteX3" fmla="*/ 369573 w 373652"/>
                          <a:gd name="connsiteY3" fmla="*/ 17755 h 381015"/>
                          <a:gd name="connsiteX4" fmla="*/ 362471 w 373652"/>
                          <a:gd name="connsiteY4" fmla="*/ 0 h 381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652" h="381015">
                            <a:moveTo>
                              <a:pt x="362471" y="0"/>
                            </a:moveTo>
                            <a:cubicBezTo>
                              <a:pt x="195576" y="5326"/>
                              <a:pt x="60640" y="216608"/>
                              <a:pt x="2050" y="349769"/>
                            </a:cubicBezTo>
                            <a:cubicBezTo>
                              <a:pt x="-8603" y="372850"/>
                              <a:pt x="25131" y="394156"/>
                              <a:pt x="37559" y="371074"/>
                            </a:cubicBezTo>
                            <a:cubicBezTo>
                              <a:pt x="117456" y="216608"/>
                              <a:pt x="239963" y="126059"/>
                              <a:pt x="369573" y="17755"/>
                            </a:cubicBezTo>
                            <a:cubicBezTo>
                              <a:pt x="378450" y="12428"/>
                              <a:pt x="371348" y="0"/>
                              <a:pt x="362471" y="0"/>
                            </a:cubicBezTo>
                            <a:close/>
                          </a:path>
                        </a:pathLst>
                      </a:custGeom>
                      <a:solidFill>
                        <a:srgbClr val="BAB487"/>
                      </a:solidFill>
                      <a:ln w="177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7" name="Freeform: Shape 146">
                        <a:extLst>
                          <a:ext uri="{FF2B5EF4-FFF2-40B4-BE49-F238E27FC236}">
                            <a16:creationId xmlns:a16="http://schemas.microsoft.com/office/drawing/2014/main" id="{DB882C43-0CFE-47DE-7AE4-ECD8B2FAE25A}"/>
                          </a:ext>
                        </a:extLst>
                      </p:cNvPr>
                      <p:cNvSpPr/>
                      <p:nvPr/>
                    </p:nvSpPr>
                    <p:spPr>
                      <a:xfrm>
                        <a:off x="5716945" y="1143709"/>
                        <a:ext cx="100170" cy="313817"/>
                      </a:xfrm>
                      <a:custGeom>
                        <a:avLst/>
                        <a:gdLst>
                          <a:gd name="connsiteX0" fmla="*/ 55506 w 100170"/>
                          <a:gd name="connsiteY0" fmla="*/ 292328 h 313817"/>
                          <a:gd name="connsiteX1" fmla="*/ 44853 w 100170"/>
                          <a:gd name="connsiteY1" fmla="*/ 136086 h 313817"/>
                          <a:gd name="connsiteX2" fmla="*/ 99892 w 100170"/>
                          <a:gd name="connsiteY2" fmla="*/ 8252 h 313817"/>
                          <a:gd name="connsiteX3" fmla="*/ 89240 w 100170"/>
                          <a:gd name="connsiteY3" fmla="*/ 1150 h 313817"/>
                          <a:gd name="connsiteX4" fmla="*/ 19996 w 100170"/>
                          <a:gd name="connsiteY4" fmla="*/ 302981 h 313817"/>
                          <a:gd name="connsiteX5" fmla="*/ 55506 w 100170"/>
                          <a:gd name="connsiteY5" fmla="*/ 292328 h 313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170" h="313817">
                            <a:moveTo>
                              <a:pt x="55506" y="292328"/>
                            </a:moveTo>
                            <a:cubicBezTo>
                              <a:pt x="35975" y="240839"/>
                              <a:pt x="34200" y="189350"/>
                              <a:pt x="44853" y="136086"/>
                            </a:cubicBezTo>
                            <a:cubicBezTo>
                              <a:pt x="55506" y="88148"/>
                              <a:pt x="82138" y="52639"/>
                              <a:pt x="99892" y="8252"/>
                            </a:cubicBezTo>
                            <a:cubicBezTo>
                              <a:pt x="101668" y="2925"/>
                              <a:pt x="94566" y="-2401"/>
                              <a:pt x="89240" y="1150"/>
                            </a:cubicBezTo>
                            <a:cubicBezTo>
                              <a:pt x="-10187" y="50863"/>
                              <a:pt x="-15513" y="214207"/>
                              <a:pt x="19996" y="302981"/>
                            </a:cubicBezTo>
                            <a:cubicBezTo>
                              <a:pt x="30649" y="322511"/>
                              <a:pt x="64383" y="313633"/>
                              <a:pt x="55506" y="292328"/>
                            </a:cubicBezTo>
                            <a:close/>
                          </a:path>
                        </a:pathLst>
                      </a:custGeom>
                      <a:solidFill>
                        <a:srgbClr val="BAB487"/>
                      </a:solidFill>
                      <a:ln w="177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8" name="Freeform: Shape 147">
                        <a:extLst>
                          <a:ext uri="{FF2B5EF4-FFF2-40B4-BE49-F238E27FC236}">
                            <a16:creationId xmlns:a16="http://schemas.microsoft.com/office/drawing/2014/main" id="{73D2F1B7-99E0-5D4B-9967-C4EF71267B5F}"/>
                          </a:ext>
                        </a:extLst>
                      </p:cNvPr>
                      <p:cNvSpPr/>
                      <p:nvPr/>
                    </p:nvSpPr>
                    <p:spPr>
                      <a:xfrm>
                        <a:off x="6002334" y="1204896"/>
                        <a:ext cx="276743" cy="293282"/>
                      </a:xfrm>
                      <a:custGeom>
                        <a:avLst/>
                        <a:gdLst>
                          <a:gd name="connsiteX0" fmla="*/ 276128 w 276743"/>
                          <a:gd name="connsiteY0" fmla="*/ 273753 h 293282"/>
                          <a:gd name="connsiteX1" fmla="*/ 158946 w 276743"/>
                          <a:gd name="connsiteY1" fmla="*/ 167224 h 293282"/>
                          <a:gd name="connsiteX2" fmla="*/ 36439 w 276743"/>
                          <a:gd name="connsiteY2" fmla="*/ 9207 h 293282"/>
                          <a:gd name="connsiteX3" fmla="*/ 2705 w 276743"/>
                          <a:gd name="connsiteY3" fmla="*/ 28737 h 293282"/>
                          <a:gd name="connsiteX4" fmla="*/ 111009 w 276743"/>
                          <a:gd name="connsiteY4" fmla="*/ 190305 h 293282"/>
                          <a:gd name="connsiteX5" fmla="*/ 254822 w 276743"/>
                          <a:gd name="connsiteY5" fmla="*/ 293283 h 293282"/>
                          <a:gd name="connsiteX6" fmla="*/ 276128 w 276743"/>
                          <a:gd name="connsiteY6" fmla="*/ 273753 h 293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6743" h="293282">
                            <a:moveTo>
                              <a:pt x="276128" y="273753"/>
                            </a:moveTo>
                            <a:cubicBezTo>
                              <a:pt x="258373" y="227590"/>
                              <a:pt x="196232" y="197407"/>
                              <a:pt x="158946" y="167224"/>
                            </a:cubicBezTo>
                            <a:cubicBezTo>
                              <a:pt x="107458" y="124613"/>
                              <a:pt x="71948" y="66022"/>
                              <a:pt x="36439" y="9207"/>
                            </a:cubicBezTo>
                            <a:cubicBezTo>
                              <a:pt x="24010" y="-12099"/>
                              <a:pt x="-9724" y="7431"/>
                              <a:pt x="2705" y="28737"/>
                            </a:cubicBezTo>
                            <a:cubicBezTo>
                              <a:pt x="32888" y="85552"/>
                              <a:pt x="68397" y="140592"/>
                              <a:pt x="111009" y="190305"/>
                            </a:cubicBezTo>
                            <a:cubicBezTo>
                              <a:pt x="148294" y="231141"/>
                              <a:pt x="198007" y="284405"/>
                              <a:pt x="254822" y="293283"/>
                            </a:cubicBezTo>
                            <a:cubicBezTo>
                              <a:pt x="267251" y="293283"/>
                              <a:pt x="279679" y="286181"/>
                              <a:pt x="276128" y="273753"/>
                            </a:cubicBezTo>
                            <a:close/>
                          </a:path>
                        </a:pathLst>
                      </a:custGeom>
                      <a:solidFill>
                        <a:srgbClr val="BAB487"/>
                      </a:solidFill>
                      <a:ln w="177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Freeform: Shape 148">
                        <a:extLst>
                          <a:ext uri="{FF2B5EF4-FFF2-40B4-BE49-F238E27FC236}">
                            <a16:creationId xmlns:a16="http://schemas.microsoft.com/office/drawing/2014/main" id="{EFAD348A-FD9F-6C35-3016-8DDC44F5A071}"/>
                          </a:ext>
                        </a:extLst>
                      </p:cNvPr>
                      <p:cNvSpPr/>
                      <p:nvPr/>
                    </p:nvSpPr>
                    <p:spPr>
                      <a:xfrm>
                        <a:off x="6142223" y="1161251"/>
                        <a:ext cx="251958" cy="227549"/>
                      </a:xfrm>
                      <a:custGeom>
                        <a:avLst/>
                        <a:gdLst>
                          <a:gd name="connsiteX0" fmla="*/ 249869 w 251958"/>
                          <a:gd name="connsiteY0" fmla="*/ 210869 h 227549"/>
                          <a:gd name="connsiteX1" fmla="*/ 138014 w 251958"/>
                          <a:gd name="connsiteY1" fmla="*/ 111442 h 227549"/>
                          <a:gd name="connsiteX2" fmla="*/ 31486 w 251958"/>
                          <a:gd name="connsiteY2" fmla="*/ 4914 h 227549"/>
                          <a:gd name="connsiteX3" fmla="*/ 3078 w 251958"/>
                          <a:gd name="connsiteY3" fmla="*/ 26219 h 227549"/>
                          <a:gd name="connsiteX4" fmla="*/ 239216 w 251958"/>
                          <a:gd name="connsiteY4" fmla="*/ 226848 h 227549"/>
                          <a:gd name="connsiteX5" fmla="*/ 249869 w 251958"/>
                          <a:gd name="connsiteY5" fmla="*/ 210869 h 22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958" h="227549">
                            <a:moveTo>
                              <a:pt x="249869" y="210869"/>
                            </a:moveTo>
                            <a:cubicBezTo>
                              <a:pt x="217911" y="171808"/>
                              <a:pt x="175299" y="145176"/>
                              <a:pt x="138014" y="111442"/>
                            </a:cubicBezTo>
                            <a:cubicBezTo>
                              <a:pt x="100729" y="77708"/>
                              <a:pt x="65220" y="42199"/>
                              <a:pt x="31486" y="4914"/>
                            </a:cubicBezTo>
                            <a:cubicBezTo>
                              <a:pt x="19057" y="-9290"/>
                              <a:pt x="-9350" y="10240"/>
                              <a:pt x="3078" y="26219"/>
                            </a:cubicBezTo>
                            <a:cubicBezTo>
                              <a:pt x="65220" y="106116"/>
                              <a:pt x="134463" y="203767"/>
                              <a:pt x="239216" y="226848"/>
                            </a:cubicBezTo>
                            <a:cubicBezTo>
                              <a:pt x="249869" y="230399"/>
                              <a:pt x="255195" y="219746"/>
                              <a:pt x="249869" y="210869"/>
                            </a:cubicBezTo>
                            <a:close/>
                          </a:path>
                        </a:pathLst>
                      </a:custGeom>
                      <a:solidFill>
                        <a:srgbClr val="BAB487"/>
                      </a:solidFill>
                      <a:ln w="177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50" name="Freeform: Shape 149">
                      <a:extLst>
                        <a:ext uri="{FF2B5EF4-FFF2-40B4-BE49-F238E27FC236}">
                          <a16:creationId xmlns:a16="http://schemas.microsoft.com/office/drawing/2014/main" id="{86754B2F-0704-1EE6-4B59-A9475541907D}"/>
                        </a:ext>
                      </a:extLst>
                    </p:cNvPr>
                    <p:cNvSpPr/>
                    <p:nvPr/>
                  </p:nvSpPr>
                  <p:spPr>
                    <a:xfrm>
                      <a:off x="5964202" y="2190614"/>
                      <a:ext cx="218383" cy="41023"/>
                    </a:xfrm>
                    <a:custGeom>
                      <a:avLst/>
                      <a:gdLst>
                        <a:gd name="connsiteX0" fmla="*/ 0 w 218383"/>
                        <a:gd name="connsiteY0" fmla="*/ 40836 h 41023"/>
                        <a:gd name="connsiteX1" fmla="*/ 218384 w 218383"/>
                        <a:gd name="connsiteY1" fmla="*/ 0 h 41023"/>
                      </a:gdLst>
                      <a:ahLst/>
                      <a:cxnLst>
                        <a:cxn ang="0">
                          <a:pos x="connsiteX0" y="connsiteY0"/>
                        </a:cxn>
                        <a:cxn ang="0">
                          <a:pos x="connsiteX1" y="connsiteY1"/>
                        </a:cxn>
                      </a:cxnLst>
                      <a:rect l="l" t="t" r="r" b="b"/>
                      <a:pathLst>
                        <a:path w="218383" h="41023">
                          <a:moveTo>
                            <a:pt x="0" y="40836"/>
                          </a:moveTo>
                          <a:cubicBezTo>
                            <a:pt x="0" y="40836"/>
                            <a:pt x="150915" y="46162"/>
                            <a:pt x="218384" y="0"/>
                          </a:cubicBezTo>
                        </a:path>
                      </a:pathLst>
                    </a:custGeom>
                    <a:noFill/>
                    <a:ln w="17734" cap="flat">
                      <a:solidFill>
                        <a:srgbClr val="F38C7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151" name="Freeform: Shape 150">
                  <a:extLst>
                    <a:ext uri="{FF2B5EF4-FFF2-40B4-BE49-F238E27FC236}">
                      <a16:creationId xmlns:a16="http://schemas.microsoft.com/office/drawing/2014/main" id="{F0D20AAD-313E-8BCF-5742-FDA8708A170E}"/>
                    </a:ext>
                  </a:extLst>
                </p:cNvPr>
                <p:cNvSpPr/>
                <p:nvPr/>
              </p:nvSpPr>
              <p:spPr>
                <a:xfrm>
                  <a:off x="6390316" y="2196599"/>
                  <a:ext cx="523765" cy="1327411"/>
                </a:xfrm>
                <a:custGeom>
                  <a:avLst/>
                  <a:gdLst>
                    <a:gd name="connsiteX0" fmla="*/ 0 w 523765"/>
                    <a:gd name="connsiteY0" fmla="*/ 4668 h 1327411"/>
                    <a:gd name="connsiteX1" fmla="*/ 71019 w 523765"/>
                    <a:gd name="connsiteY1" fmla="*/ 292295 h 1327411"/>
                    <a:gd name="connsiteX2" fmla="*/ 394156 w 523765"/>
                    <a:gd name="connsiteY2" fmla="*/ 1224420 h 1327411"/>
                    <a:gd name="connsiteX3" fmla="*/ 523765 w 523765"/>
                    <a:gd name="connsiteY3" fmla="*/ 1327397 h 1327411"/>
                    <a:gd name="connsiteX4" fmla="*/ 504235 w 523765"/>
                    <a:gd name="connsiteY4" fmla="*/ 1084157 h 1327411"/>
                    <a:gd name="connsiteX5" fmla="*/ 310708 w 523765"/>
                    <a:gd name="connsiteY5" fmla="*/ 560392 h 1327411"/>
                    <a:gd name="connsiteX6" fmla="*/ 181098 w 523765"/>
                    <a:gd name="connsiteY6" fmla="*/ 25974 h 1327411"/>
                    <a:gd name="connsiteX7" fmla="*/ 0 w 523765"/>
                    <a:gd name="connsiteY7" fmla="*/ 4668 h 132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3765" h="1327411">
                      <a:moveTo>
                        <a:pt x="0" y="4668"/>
                      </a:moveTo>
                      <a:cubicBezTo>
                        <a:pt x="0" y="4668"/>
                        <a:pt x="51489" y="143155"/>
                        <a:pt x="71019" y="292295"/>
                      </a:cubicBezTo>
                      <a:cubicBezTo>
                        <a:pt x="90549" y="441435"/>
                        <a:pt x="284076" y="1117891"/>
                        <a:pt x="394156" y="1224420"/>
                      </a:cubicBezTo>
                      <a:cubicBezTo>
                        <a:pt x="504235" y="1330948"/>
                        <a:pt x="523765" y="1327397"/>
                        <a:pt x="523765" y="1327397"/>
                      </a:cubicBezTo>
                      <a:cubicBezTo>
                        <a:pt x="523765" y="1327397"/>
                        <a:pt x="520214" y="1165829"/>
                        <a:pt x="504235" y="1084157"/>
                      </a:cubicBezTo>
                      <a:cubicBezTo>
                        <a:pt x="488256" y="1000710"/>
                        <a:pt x="346218" y="737939"/>
                        <a:pt x="310708" y="560392"/>
                      </a:cubicBezTo>
                      <a:cubicBezTo>
                        <a:pt x="275199" y="382844"/>
                        <a:pt x="236138" y="65034"/>
                        <a:pt x="181098" y="25974"/>
                      </a:cubicBezTo>
                      <a:cubicBezTo>
                        <a:pt x="126059" y="-14862"/>
                        <a:pt x="0" y="4668"/>
                        <a:pt x="0" y="4668"/>
                      </a:cubicBezTo>
                      <a:close/>
                    </a:path>
                  </a:pathLst>
                </a:custGeom>
                <a:solidFill>
                  <a:srgbClr val="4F93A9"/>
                </a:solidFill>
                <a:ln w="177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152" name="Graphic 43">
              <a:extLst>
                <a:ext uri="{FF2B5EF4-FFF2-40B4-BE49-F238E27FC236}">
                  <a16:creationId xmlns:a16="http://schemas.microsoft.com/office/drawing/2014/main" id="{4F989127-79D5-7C9C-4AE0-ACC1D9F59921}"/>
                </a:ext>
              </a:extLst>
            </p:cNvPr>
            <p:cNvGrpSpPr/>
            <p:nvPr/>
          </p:nvGrpSpPr>
          <p:grpSpPr>
            <a:xfrm>
              <a:off x="7144893" y="1200331"/>
              <a:ext cx="2844378" cy="5148677"/>
              <a:chOff x="7144893" y="1200331"/>
              <a:chExt cx="2844378" cy="5148677"/>
            </a:xfrm>
          </p:grpSpPr>
          <p:sp>
            <p:nvSpPr>
              <p:cNvPr id="153" name="Freeform: Shape 152">
                <a:extLst>
                  <a:ext uri="{FF2B5EF4-FFF2-40B4-BE49-F238E27FC236}">
                    <a16:creationId xmlns:a16="http://schemas.microsoft.com/office/drawing/2014/main" id="{1A2E51D8-BEF2-25AC-1090-170D56278667}"/>
                  </a:ext>
                </a:extLst>
              </p:cNvPr>
              <p:cNvSpPr/>
              <p:nvPr/>
            </p:nvSpPr>
            <p:spPr>
              <a:xfrm>
                <a:off x="8785433" y="2696410"/>
                <a:ext cx="1006103" cy="1626550"/>
              </a:xfrm>
              <a:custGeom>
                <a:avLst/>
                <a:gdLst>
                  <a:gd name="connsiteX0" fmla="*/ 0 w 1006103"/>
                  <a:gd name="connsiteY0" fmla="*/ 7317 h 1626550"/>
                  <a:gd name="connsiteX1" fmla="*/ 738597 w 1006103"/>
                  <a:gd name="connsiteY1" fmla="*/ 183089 h 1626550"/>
                  <a:gd name="connsiteX2" fmla="*/ 965859 w 1006103"/>
                  <a:gd name="connsiteY2" fmla="*/ 1038868 h 1626550"/>
                  <a:gd name="connsiteX3" fmla="*/ 898390 w 1006103"/>
                  <a:gd name="connsiteY3" fmla="*/ 1479186 h 1626550"/>
                  <a:gd name="connsiteX4" fmla="*/ 15979 w 1006103"/>
                  <a:gd name="connsiteY4" fmla="*/ 1626551 h 1626550"/>
                  <a:gd name="connsiteX5" fmla="*/ 0 w 1006103"/>
                  <a:gd name="connsiteY5" fmla="*/ 7317 h 162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6103" h="1626550">
                    <a:moveTo>
                      <a:pt x="0" y="7317"/>
                    </a:moveTo>
                    <a:cubicBezTo>
                      <a:pt x="0" y="7317"/>
                      <a:pt x="584131" y="-54825"/>
                      <a:pt x="738597" y="183089"/>
                    </a:cubicBezTo>
                    <a:cubicBezTo>
                      <a:pt x="885962" y="408574"/>
                      <a:pt x="926798" y="875524"/>
                      <a:pt x="965859" y="1038868"/>
                    </a:cubicBezTo>
                    <a:cubicBezTo>
                      <a:pt x="1003144" y="1202212"/>
                      <a:pt x="1058183" y="1408167"/>
                      <a:pt x="898390" y="1479186"/>
                    </a:cubicBezTo>
                    <a:cubicBezTo>
                      <a:pt x="738597" y="1550205"/>
                      <a:pt x="15979" y="1626551"/>
                      <a:pt x="15979" y="1626551"/>
                    </a:cubicBezTo>
                    <a:lnTo>
                      <a:pt x="0" y="7317"/>
                    </a:lnTo>
                    <a:close/>
                  </a:path>
                </a:pathLst>
              </a:custGeom>
              <a:solidFill>
                <a:srgbClr val="AE001A"/>
              </a:solidFill>
              <a:ln w="177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54" name="Graphic 43">
                <a:extLst>
                  <a:ext uri="{FF2B5EF4-FFF2-40B4-BE49-F238E27FC236}">
                    <a16:creationId xmlns:a16="http://schemas.microsoft.com/office/drawing/2014/main" id="{6BA97685-ED8E-9921-474A-5A56180086FC}"/>
                  </a:ext>
                </a:extLst>
              </p:cNvPr>
              <p:cNvGrpSpPr/>
              <p:nvPr/>
            </p:nvGrpSpPr>
            <p:grpSpPr>
              <a:xfrm>
                <a:off x="7144893" y="2009933"/>
                <a:ext cx="1512902" cy="1505433"/>
                <a:chOff x="7144893" y="2009933"/>
                <a:chExt cx="1512902" cy="1505433"/>
              </a:xfrm>
            </p:grpSpPr>
            <p:sp>
              <p:nvSpPr>
                <p:cNvPr id="155" name="Freeform: Shape 154">
                  <a:extLst>
                    <a:ext uri="{FF2B5EF4-FFF2-40B4-BE49-F238E27FC236}">
                      <a16:creationId xmlns:a16="http://schemas.microsoft.com/office/drawing/2014/main" id="{18A68B8C-0108-C242-1101-3248594DA2DF}"/>
                    </a:ext>
                  </a:extLst>
                </p:cNvPr>
                <p:cNvSpPr/>
                <p:nvPr/>
              </p:nvSpPr>
              <p:spPr>
                <a:xfrm>
                  <a:off x="7416541" y="2616728"/>
                  <a:ext cx="1216432" cy="898638"/>
                </a:xfrm>
                <a:custGeom>
                  <a:avLst/>
                  <a:gdLst>
                    <a:gd name="connsiteX0" fmla="*/ 1111448 w 1216432"/>
                    <a:gd name="connsiteY0" fmla="*/ 173997 h 898638"/>
                    <a:gd name="connsiteX1" fmla="*/ 829147 w 1216432"/>
                    <a:gd name="connsiteY1" fmla="*/ 280525 h 898638"/>
                    <a:gd name="connsiteX2" fmla="*/ 644497 w 1216432"/>
                    <a:gd name="connsiteY2" fmla="*/ 429665 h 898638"/>
                    <a:gd name="connsiteX3" fmla="*/ 413686 w 1216432"/>
                    <a:gd name="connsiteY3" fmla="*/ 225485 h 898638"/>
                    <a:gd name="connsiteX4" fmla="*/ 220159 w 1216432"/>
                    <a:gd name="connsiteY4" fmla="*/ 0 h 898638"/>
                    <a:gd name="connsiteX5" fmla="*/ 0 w 1216432"/>
                    <a:gd name="connsiteY5" fmla="*/ 85223 h 898638"/>
                    <a:gd name="connsiteX6" fmla="*/ 69243 w 1216432"/>
                    <a:gd name="connsiteY6" fmla="*/ 280525 h 898638"/>
                    <a:gd name="connsiteX7" fmla="*/ 546846 w 1216432"/>
                    <a:gd name="connsiteY7" fmla="*/ 880636 h 898638"/>
                    <a:gd name="connsiteX8" fmla="*/ 1216201 w 1216432"/>
                    <a:gd name="connsiteY8" fmla="*/ 395931 h 898638"/>
                    <a:gd name="connsiteX9" fmla="*/ 1111448 w 1216432"/>
                    <a:gd name="connsiteY9" fmla="*/ 173997 h 898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6432" h="898638">
                      <a:moveTo>
                        <a:pt x="1111448" y="173997"/>
                      </a:moveTo>
                      <a:cubicBezTo>
                        <a:pt x="1040429" y="145589"/>
                        <a:pt x="910819" y="156242"/>
                        <a:pt x="829147" y="280525"/>
                      </a:cubicBezTo>
                      <a:cubicBezTo>
                        <a:pt x="802515" y="321361"/>
                        <a:pt x="708415" y="369299"/>
                        <a:pt x="644497" y="429665"/>
                      </a:cubicBezTo>
                      <a:cubicBezTo>
                        <a:pt x="573478" y="362197"/>
                        <a:pt x="468725" y="289403"/>
                        <a:pt x="413686" y="225485"/>
                      </a:cubicBezTo>
                      <a:cubicBezTo>
                        <a:pt x="340891" y="142038"/>
                        <a:pt x="220159" y="0"/>
                        <a:pt x="220159" y="0"/>
                      </a:cubicBezTo>
                      <a:cubicBezTo>
                        <a:pt x="220159" y="0"/>
                        <a:pt x="69243" y="71019"/>
                        <a:pt x="0" y="85223"/>
                      </a:cubicBezTo>
                      <a:cubicBezTo>
                        <a:pt x="15979" y="145589"/>
                        <a:pt x="39060" y="214833"/>
                        <a:pt x="69243" y="280525"/>
                      </a:cubicBezTo>
                      <a:cubicBezTo>
                        <a:pt x="124283" y="401258"/>
                        <a:pt x="314259" y="784760"/>
                        <a:pt x="546846" y="880636"/>
                      </a:cubicBezTo>
                      <a:cubicBezTo>
                        <a:pt x="825596" y="996042"/>
                        <a:pt x="1212650" y="523765"/>
                        <a:pt x="1216201" y="395931"/>
                      </a:cubicBezTo>
                      <a:cubicBezTo>
                        <a:pt x="1219752" y="266321"/>
                        <a:pt x="1182467" y="202404"/>
                        <a:pt x="1111448" y="173997"/>
                      </a:cubicBezTo>
                      <a:close/>
                    </a:path>
                  </a:pathLst>
                </a:custGeom>
                <a:solidFill>
                  <a:srgbClr val="FFC4A8"/>
                </a:solidFill>
                <a:ln w="177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6" name="Freeform: Shape 155">
                  <a:extLst>
                    <a:ext uri="{FF2B5EF4-FFF2-40B4-BE49-F238E27FC236}">
                      <a16:creationId xmlns:a16="http://schemas.microsoft.com/office/drawing/2014/main" id="{DF48EC88-4D76-0529-5C1D-854A5E0EE3B0}"/>
                    </a:ext>
                  </a:extLst>
                </p:cNvPr>
                <p:cNvSpPr/>
                <p:nvPr/>
              </p:nvSpPr>
              <p:spPr>
                <a:xfrm>
                  <a:off x="8066366" y="2730963"/>
                  <a:ext cx="591430" cy="709585"/>
                </a:xfrm>
                <a:custGeom>
                  <a:avLst/>
                  <a:gdLst>
                    <a:gd name="connsiteX0" fmla="*/ 449195 w 591430"/>
                    <a:gd name="connsiteY0" fmla="*/ 4722 h 709585"/>
                    <a:gd name="connsiteX1" fmla="*/ 181098 w 591430"/>
                    <a:gd name="connsiteY1" fmla="*/ 114801 h 709585"/>
                    <a:gd name="connsiteX2" fmla="*/ 0 w 591430"/>
                    <a:gd name="connsiteY2" fmla="*/ 299451 h 709585"/>
                    <a:gd name="connsiteX3" fmla="*/ 188200 w 591430"/>
                    <a:gd name="connsiteY3" fmla="*/ 507182 h 709585"/>
                    <a:gd name="connsiteX4" fmla="*/ 262770 w 591430"/>
                    <a:gd name="connsiteY4" fmla="*/ 709586 h 709585"/>
                    <a:gd name="connsiteX5" fmla="*/ 482929 w 591430"/>
                    <a:gd name="connsiteY5" fmla="*/ 507182 h 709585"/>
                    <a:gd name="connsiteX6" fmla="*/ 589458 w 591430"/>
                    <a:gd name="connsiteY6" fmla="*/ 217779 h 709585"/>
                    <a:gd name="connsiteX7" fmla="*/ 449195 w 591430"/>
                    <a:gd name="connsiteY7" fmla="*/ 4722 h 709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1430" h="709585">
                      <a:moveTo>
                        <a:pt x="449195" y="4722"/>
                      </a:moveTo>
                      <a:cubicBezTo>
                        <a:pt x="371074" y="-16584"/>
                        <a:pt x="262770" y="36681"/>
                        <a:pt x="181098" y="114801"/>
                      </a:cubicBezTo>
                      <a:cubicBezTo>
                        <a:pt x="99426" y="194698"/>
                        <a:pt x="0" y="299451"/>
                        <a:pt x="0" y="299451"/>
                      </a:cubicBezTo>
                      <a:cubicBezTo>
                        <a:pt x="0" y="299451"/>
                        <a:pt x="140262" y="411306"/>
                        <a:pt x="188200" y="507182"/>
                      </a:cubicBezTo>
                      <a:cubicBezTo>
                        <a:pt x="236138" y="604833"/>
                        <a:pt x="262770" y="709586"/>
                        <a:pt x="262770" y="709586"/>
                      </a:cubicBezTo>
                      <a:cubicBezTo>
                        <a:pt x="262770" y="709586"/>
                        <a:pt x="445644" y="565772"/>
                        <a:pt x="482929" y="507182"/>
                      </a:cubicBezTo>
                      <a:cubicBezTo>
                        <a:pt x="520214" y="448591"/>
                        <a:pt x="605437" y="324308"/>
                        <a:pt x="589458" y="217779"/>
                      </a:cubicBezTo>
                      <a:cubicBezTo>
                        <a:pt x="573478" y="113026"/>
                        <a:pt x="527316" y="26028"/>
                        <a:pt x="449195" y="4722"/>
                      </a:cubicBezTo>
                      <a:close/>
                    </a:path>
                  </a:pathLst>
                </a:custGeom>
                <a:solidFill>
                  <a:srgbClr val="F50C68"/>
                </a:solidFill>
                <a:ln w="177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57" name="Graphic 43">
                  <a:extLst>
                    <a:ext uri="{FF2B5EF4-FFF2-40B4-BE49-F238E27FC236}">
                      <a16:creationId xmlns:a16="http://schemas.microsoft.com/office/drawing/2014/main" id="{1C69BA94-4B61-A7D7-F487-3DA4E73E79B2}"/>
                    </a:ext>
                  </a:extLst>
                </p:cNvPr>
                <p:cNvGrpSpPr/>
                <p:nvPr/>
              </p:nvGrpSpPr>
              <p:grpSpPr>
                <a:xfrm>
                  <a:off x="7144893" y="2009933"/>
                  <a:ext cx="597393" cy="706003"/>
                  <a:chOff x="7144893" y="2009933"/>
                  <a:chExt cx="597393" cy="706003"/>
                </a:xfrm>
              </p:grpSpPr>
              <p:sp>
                <p:nvSpPr>
                  <p:cNvPr id="158" name="Freeform: Shape 157">
                    <a:extLst>
                      <a:ext uri="{FF2B5EF4-FFF2-40B4-BE49-F238E27FC236}">
                        <a16:creationId xmlns:a16="http://schemas.microsoft.com/office/drawing/2014/main" id="{EF55EF2F-F9C0-0487-DFCD-89CA8B598B22}"/>
                      </a:ext>
                    </a:extLst>
                  </p:cNvPr>
                  <p:cNvSpPr/>
                  <p:nvPr/>
                </p:nvSpPr>
                <p:spPr>
                  <a:xfrm>
                    <a:off x="7144893" y="2009933"/>
                    <a:ext cx="597393" cy="706003"/>
                  </a:xfrm>
                  <a:custGeom>
                    <a:avLst/>
                    <a:gdLst>
                      <a:gd name="connsiteX0" fmla="*/ 0 w 597393"/>
                      <a:gd name="connsiteY0" fmla="*/ 322720 h 706003"/>
                      <a:gd name="connsiteX1" fmla="*/ 39061 w 597393"/>
                      <a:gd name="connsiteY1" fmla="*/ 296087 h 706003"/>
                      <a:gd name="connsiteX2" fmla="*/ 143814 w 597393"/>
                      <a:gd name="connsiteY2" fmla="*/ 400841 h 706003"/>
                      <a:gd name="connsiteX3" fmla="*/ 30183 w 597393"/>
                      <a:gd name="connsiteY3" fmla="*/ 180682 h 706003"/>
                      <a:gd name="connsiteX4" fmla="*/ 88774 w 597393"/>
                      <a:gd name="connsiteY4" fmla="*/ 136295 h 706003"/>
                      <a:gd name="connsiteX5" fmla="*/ 209506 w 597393"/>
                      <a:gd name="connsiteY5" fmla="*/ 319169 h 706003"/>
                      <a:gd name="connsiteX6" fmla="*/ 134936 w 597393"/>
                      <a:gd name="connsiteY6" fmla="*/ 77704 h 706003"/>
                      <a:gd name="connsiteX7" fmla="*/ 202405 w 597393"/>
                      <a:gd name="connsiteY7" fmla="*/ 38643 h 706003"/>
                      <a:gd name="connsiteX8" fmla="*/ 269873 w 597393"/>
                      <a:gd name="connsiteY8" fmla="*/ 173580 h 706003"/>
                      <a:gd name="connsiteX9" fmla="*/ 323137 w 597393"/>
                      <a:gd name="connsiteY9" fmla="*/ 297863 h 706003"/>
                      <a:gd name="connsiteX10" fmla="*/ 307158 w 597393"/>
                      <a:gd name="connsiteY10" fmla="*/ 216191 h 706003"/>
                      <a:gd name="connsiteX11" fmla="*/ 321361 w 597393"/>
                      <a:gd name="connsiteY11" fmla="*/ 1359 h 706003"/>
                      <a:gd name="connsiteX12" fmla="*/ 415462 w 597393"/>
                      <a:gd name="connsiteY12" fmla="*/ 177131 h 706003"/>
                      <a:gd name="connsiteX13" fmla="*/ 450971 w 597393"/>
                      <a:gd name="connsiteY13" fmla="*/ 345801 h 706003"/>
                      <a:gd name="connsiteX14" fmla="*/ 484705 w 597393"/>
                      <a:gd name="connsiteY14" fmla="*/ 232170 h 706003"/>
                      <a:gd name="connsiteX15" fmla="*/ 591234 w 597393"/>
                      <a:gd name="connsiteY15" fmla="*/ 203763 h 706003"/>
                      <a:gd name="connsiteX16" fmla="*/ 569928 w 597393"/>
                      <a:gd name="connsiteY16" fmla="*/ 329822 h 706003"/>
                      <a:gd name="connsiteX17" fmla="*/ 557500 w 597393"/>
                      <a:gd name="connsiteY17" fmla="*/ 502043 h 706003"/>
                      <a:gd name="connsiteX18" fmla="*/ 417237 w 597393"/>
                      <a:gd name="connsiteY18" fmla="*/ 681366 h 706003"/>
                      <a:gd name="connsiteX19" fmla="*/ 200629 w 597393"/>
                      <a:gd name="connsiteY19" fmla="*/ 665386 h 706003"/>
                      <a:gd name="connsiteX20" fmla="*/ 115406 w 597393"/>
                      <a:gd name="connsiteY20" fmla="*/ 505594 h 706003"/>
                      <a:gd name="connsiteX21" fmla="*/ 0 w 597393"/>
                      <a:gd name="connsiteY21" fmla="*/ 322720 h 706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97393" h="706003">
                        <a:moveTo>
                          <a:pt x="0" y="322720"/>
                        </a:moveTo>
                        <a:cubicBezTo>
                          <a:pt x="0" y="303189"/>
                          <a:pt x="21306" y="290761"/>
                          <a:pt x="39061" y="296087"/>
                        </a:cubicBezTo>
                        <a:cubicBezTo>
                          <a:pt x="58591" y="301414"/>
                          <a:pt x="143814" y="400841"/>
                          <a:pt x="143814" y="400841"/>
                        </a:cubicBezTo>
                        <a:cubicBezTo>
                          <a:pt x="143814" y="400841"/>
                          <a:pt x="30183" y="216191"/>
                          <a:pt x="30183" y="180682"/>
                        </a:cubicBezTo>
                        <a:cubicBezTo>
                          <a:pt x="30183" y="145172"/>
                          <a:pt x="72795" y="123866"/>
                          <a:pt x="88774" y="136295"/>
                        </a:cubicBezTo>
                        <a:cubicBezTo>
                          <a:pt x="118957" y="159376"/>
                          <a:pt x="184650" y="287210"/>
                          <a:pt x="209506" y="319169"/>
                        </a:cubicBezTo>
                        <a:cubicBezTo>
                          <a:pt x="188201" y="260578"/>
                          <a:pt x="142038" y="141621"/>
                          <a:pt x="134936" y="77704"/>
                        </a:cubicBezTo>
                        <a:cubicBezTo>
                          <a:pt x="131386" y="45745"/>
                          <a:pt x="179323" y="15562"/>
                          <a:pt x="202405" y="38643"/>
                        </a:cubicBezTo>
                        <a:cubicBezTo>
                          <a:pt x="239689" y="74153"/>
                          <a:pt x="255669" y="148723"/>
                          <a:pt x="269873" y="173580"/>
                        </a:cubicBezTo>
                        <a:cubicBezTo>
                          <a:pt x="284076" y="198436"/>
                          <a:pt x="308933" y="267680"/>
                          <a:pt x="323137" y="297863"/>
                        </a:cubicBezTo>
                        <a:cubicBezTo>
                          <a:pt x="319586" y="271231"/>
                          <a:pt x="310708" y="233946"/>
                          <a:pt x="307158" y="216191"/>
                        </a:cubicBezTo>
                        <a:cubicBezTo>
                          <a:pt x="259220" y="38643"/>
                          <a:pt x="287627" y="12011"/>
                          <a:pt x="321361" y="1359"/>
                        </a:cubicBezTo>
                        <a:cubicBezTo>
                          <a:pt x="390605" y="-16396"/>
                          <a:pt x="404809" y="145172"/>
                          <a:pt x="415462" y="177131"/>
                        </a:cubicBezTo>
                        <a:cubicBezTo>
                          <a:pt x="426114" y="209089"/>
                          <a:pt x="450971" y="345801"/>
                          <a:pt x="450971" y="345801"/>
                        </a:cubicBezTo>
                        <a:cubicBezTo>
                          <a:pt x="450971" y="345801"/>
                          <a:pt x="454522" y="280108"/>
                          <a:pt x="484705" y="232170"/>
                        </a:cubicBezTo>
                        <a:cubicBezTo>
                          <a:pt x="509562" y="191334"/>
                          <a:pt x="571703" y="162927"/>
                          <a:pt x="591234" y="203763"/>
                        </a:cubicBezTo>
                        <a:cubicBezTo>
                          <a:pt x="608989" y="244599"/>
                          <a:pt x="584132" y="297863"/>
                          <a:pt x="569928" y="329822"/>
                        </a:cubicBezTo>
                        <a:cubicBezTo>
                          <a:pt x="555724" y="361780"/>
                          <a:pt x="559275" y="420371"/>
                          <a:pt x="557500" y="502043"/>
                        </a:cubicBezTo>
                        <a:cubicBezTo>
                          <a:pt x="555724" y="581939"/>
                          <a:pt x="490031" y="654734"/>
                          <a:pt x="417237" y="681366"/>
                        </a:cubicBezTo>
                        <a:cubicBezTo>
                          <a:pt x="342667" y="707998"/>
                          <a:pt x="259220" y="725753"/>
                          <a:pt x="200629" y="665386"/>
                        </a:cubicBezTo>
                        <a:cubicBezTo>
                          <a:pt x="142038" y="605020"/>
                          <a:pt x="142038" y="539328"/>
                          <a:pt x="115406" y="505594"/>
                        </a:cubicBezTo>
                        <a:cubicBezTo>
                          <a:pt x="76346" y="464758"/>
                          <a:pt x="1776" y="381310"/>
                          <a:pt x="0" y="322720"/>
                        </a:cubicBezTo>
                        <a:close/>
                      </a:path>
                    </a:pathLst>
                  </a:custGeom>
                  <a:solidFill>
                    <a:srgbClr val="FFC4A8"/>
                  </a:solidFill>
                  <a:ln w="177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59" name="Graphic 43">
                    <a:extLst>
                      <a:ext uri="{FF2B5EF4-FFF2-40B4-BE49-F238E27FC236}">
                        <a16:creationId xmlns:a16="http://schemas.microsoft.com/office/drawing/2014/main" id="{87EC9381-2C83-A916-4D4B-F55BB85E08DB}"/>
                      </a:ext>
                    </a:extLst>
                  </p:cNvPr>
                  <p:cNvGrpSpPr/>
                  <p:nvPr/>
                </p:nvGrpSpPr>
                <p:grpSpPr>
                  <a:xfrm>
                    <a:off x="7318890" y="2391243"/>
                    <a:ext cx="252117" cy="156241"/>
                    <a:chOff x="7318890" y="2391243"/>
                    <a:chExt cx="252117" cy="156241"/>
                  </a:xfrm>
                  <a:noFill/>
                </p:grpSpPr>
                <p:sp>
                  <p:nvSpPr>
                    <p:cNvPr id="160" name="Freeform: Shape 159">
                      <a:extLst>
                        <a:ext uri="{FF2B5EF4-FFF2-40B4-BE49-F238E27FC236}">
                          <a16:creationId xmlns:a16="http://schemas.microsoft.com/office/drawing/2014/main" id="{80C8CBB1-3E36-AE92-B538-D20F6B320D79}"/>
                        </a:ext>
                      </a:extLst>
                    </p:cNvPr>
                    <p:cNvSpPr/>
                    <p:nvPr/>
                  </p:nvSpPr>
                  <p:spPr>
                    <a:xfrm>
                      <a:off x="7523430" y="2412549"/>
                      <a:ext cx="47577" cy="134936"/>
                    </a:xfrm>
                    <a:custGeom>
                      <a:avLst/>
                      <a:gdLst>
                        <a:gd name="connsiteX0" fmla="*/ 47577 w 47577"/>
                        <a:gd name="connsiteY0" fmla="*/ 0 h 134936"/>
                        <a:gd name="connsiteX1" fmla="*/ 3190 w 47577"/>
                        <a:gd name="connsiteY1" fmla="*/ 134936 h 134936"/>
                      </a:gdLst>
                      <a:ahLst/>
                      <a:cxnLst>
                        <a:cxn ang="0">
                          <a:pos x="connsiteX0" y="connsiteY0"/>
                        </a:cxn>
                        <a:cxn ang="0">
                          <a:pos x="connsiteX1" y="connsiteY1"/>
                        </a:cxn>
                      </a:cxnLst>
                      <a:rect l="l" t="t" r="r" b="b"/>
                      <a:pathLst>
                        <a:path w="47577" h="134936">
                          <a:moveTo>
                            <a:pt x="47577" y="0"/>
                          </a:moveTo>
                          <a:cubicBezTo>
                            <a:pt x="47577" y="0"/>
                            <a:pt x="-14564" y="76346"/>
                            <a:pt x="3190" y="134936"/>
                          </a:cubicBezTo>
                        </a:path>
                      </a:pathLst>
                    </a:custGeom>
                    <a:noFill/>
                    <a:ln w="17734" cap="flat">
                      <a:solidFill>
                        <a:srgbClr val="F38C7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1" name="Freeform: Shape 160">
                      <a:extLst>
                        <a:ext uri="{FF2B5EF4-FFF2-40B4-BE49-F238E27FC236}">
                          <a16:creationId xmlns:a16="http://schemas.microsoft.com/office/drawing/2014/main" id="{BC65BE5D-2044-C279-E1A0-FE72B701D2F5}"/>
                        </a:ext>
                      </a:extLst>
                    </p:cNvPr>
                    <p:cNvSpPr/>
                    <p:nvPr/>
                  </p:nvSpPr>
                  <p:spPr>
                    <a:xfrm>
                      <a:off x="7318890" y="2391243"/>
                      <a:ext cx="229036" cy="92324"/>
                    </a:xfrm>
                    <a:custGeom>
                      <a:avLst/>
                      <a:gdLst>
                        <a:gd name="connsiteX0" fmla="*/ 229036 w 229036"/>
                        <a:gd name="connsiteY0" fmla="*/ 0 h 92324"/>
                        <a:gd name="connsiteX1" fmla="*/ 0 w 229036"/>
                        <a:gd name="connsiteY1" fmla="*/ 92325 h 92324"/>
                      </a:gdLst>
                      <a:ahLst/>
                      <a:cxnLst>
                        <a:cxn ang="0">
                          <a:pos x="connsiteX0" y="connsiteY0"/>
                        </a:cxn>
                        <a:cxn ang="0">
                          <a:pos x="connsiteX1" y="connsiteY1"/>
                        </a:cxn>
                      </a:cxnLst>
                      <a:rect l="l" t="t" r="r" b="b"/>
                      <a:pathLst>
                        <a:path w="229036" h="92324">
                          <a:moveTo>
                            <a:pt x="229036" y="0"/>
                          </a:moveTo>
                          <a:cubicBezTo>
                            <a:pt x="229036" y="0"/>
                            <a:pt x="53264" y="30183"/>
                            <a:pt x="0" y="92325"/>
                          </a:cubicBezTo>
                        </a:path>
                      </a:pathLst>
                    </a:custGeom>
                    <a:noFill/>
                    <a:ln w="17734" cap="flat">
                      <a:solidFill>
                        <a:srgbClr val="F38C7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grpSp>
            <p:nvGrpSpPr>
              <p:cNvPr id="162" name="Graphic 43">
                <a:extLst>
                  <a:ext uri="{FF2B5EF4-FFF2-40B4-BE49-F238E27FC236}">
                    <a16:creationId xmlns:a16="http://schemas.microsoft.com/office/drawing/2014/main" id="{7D7D4961-EB70-6CD0-C163-209599B0B8A5}"/>
                  </a:ext>
                </a:extLst>
              </p:cNvPr>
              <p:cNvGrpSpPr/>
              <p:nvPr/>
            </p:nvGrpSpPr>
            <p:grpSpPr>
              <a:xfrm>
                <a:off x="8023681" y="4205779"/>
                <a:ext cx="1646683" cy="2143229"/>
                <a:chOff x="8023681" y="4205779"/>
                <a:chExt cx="1646683" cy="2143229"/>
              </a:xfrm>
            </p:grpSpPr>
            <p:grpSp>
              <p:nvGrpSpPr>
                <p:cNvPr id="163" name="Graphic 43">
                  <a:extLst>
                    <a:ext uri="{FF2B5EF4-FFF2-40B4-BE49-F238E27FC236}">
                      <a16:creationId xmlns:a16="http://schemas.microsoft.com/office/drawing/2014/main" id="{1454568F-8387-03BF-7E11-80EFA2A7E258}"/>
                    </a:ext>
                  </a:extLst>
                </p:cNvPr>
                <p:cNvGrpSpPr/>
                <p:nvPr/>
              </p:nvGrpSpPr>
              <p:grpSpPr>
                <a:xfrm>
                  <a:off x="8023681" y="4276798"/>
                  <a:ext cx="888911" cy="2026620"/>
                  <a:chOff x="8023681" y="4276798"/>
                  <a:chExt cx="888911" cy="2026620"/>
                </a:xfrm>
              </p:grpSpPr>
              <p:sp>
                <p:nvSpPr>
                  <p:cNvPr id="164" name="Freeform: Shape 163">
                    <a:extLst>
                      <a:ext uri="{FF2B5EF4-FFF2-40B4-BE49-F238E27FC236}">
                        <a16:creationId xmlns:a16="http://schemas.microsoft.com/office/drawing/2014/main" id="{9D3B2D1C-B208-3AA8-9815-34F29C30A281}"/>
                      </a:ext>
                    </a:extLst>
                  </p:cNvPr>
                  <p:cNvSpPr/>
                  <p:nvPr/>
                </p:nvSpPr>
                <p:spPr>
                  <a:xfrm>
                    <a:off x="8340010" y="4276798"/>
                    <a:ext cx="572582" cy="1500276"/>
                  </a:xfrm>
                  <a:custGeom>
                    <a:avLst/>
                    <a:gdLst>
                      <a:gd name="connsiteX0" fmla="*/ 571481 w 572582"/>
                      <a:gd name="connsiteY0" fmla="*/ 0 h 1500276"/>
                      <a:gd name="connsiteX1" fmla="*/ 457851 w 572582"/>
                      <a:gd name="connsiteY1" fmla="*/ 649824 h 1500276"/>
                      <a:gd name="connsiteX2" fmla="*/ 477381 w 572582"/>
                      <a:gd name="connsiteY2" fmla="*/ 941002 h 1500276"/>
                      <a:gd name="connsiteX3" fmla="*/ 386832 w 572582"/>
                      <a:gd name="connsiteY3" fmla="*/ 1500277 h 1500276"/>
                      <a:gd name="connsiteX4" fmla="*/ 127612 w 572582"/>
                      <a:gd name="connsiteY4" fmla="*/ 1494951 h 1500276"/>
                      <a:gd name="connsiteX5" fmla="*/ 12206 w 572582"/>
                      <a:gd name="connsiteY5" fmla="*/ 708415 h 1500276"/>
                      <a:gd name="connsiteX6" fmla="*/ 29961 w 572582"/>
                      <a:gd name="connsiteY6" fmla="*/ 23081 h 1500276"/>
                      <a:gd name="connsiteX7" fmla="*/ 571481 w 572582"/>
                      <a:gd name="connsiteY7" fmla="*/ 0 h 1500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2582" h="1500276">
                        <a:moveTo>
                          <a:pt x="571481" y="0"/>
                        </a:moveTo>
                        <a:cubicBezTo>
                          <a:pt x="585685" y="321361"/>
                          <a:pt x="457851" y="649824"/>
                          <a:pt x="457851" y="649824"/>
                        </a:cubicBezTo>
                        <a:cubicBezTo>
                          <a:pt x="457851" y="649824"/>
                          <a:pt x="495136" y="781209"/>
                          <a:pt x="477381" y="941002"/>
                        </a:cubicBezTo>
                        <a:cubicBezTo>
                          <a:pt x="461402" y="1099019"/>
                          <a:pt x="386832" y="1500277"/>
                          <a:pt x="386832" y="1500277"/>
                        </a:cubicBezTo>
                        <a:lnTo>
                          <a:pt x="127612" y="1494951"/>
                        </a:lnTo>
                        <a:cubicBezTo>
                          <a:pt x="127612" y="1494951"/>
                          <a:pt x="44165" y="965859"/>
                          <a:pt x="12206" y="708415"/>
                        </a:cubicBezTo>
                        <a:cubicBezTo>
                          <a:pt x="-23303" y="410135"/>
                          <a:pt x="29961" y="23081"/>
                          <a:pt x="29961" y="23081"/>
                        </a:cubicBezTo>
                        <a:cubicBezTo>
                          <a:pt x="29961" y="23081"/>
                          <a:pt x="567931" y="0"/>
                          <a:pt x="571481" y="0"/>
                        </a:cubicBezTo>
                        <a:close/>
                      </a:path>
                    </a:pathLst>
                  </a:custGeom>
                  <a:solidFill>
                    <a:srgbClr val="FFC4A8"/>
                  </a:solidFill>
                  <a:ln w="177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65" name="Graphic 43">
                    <a:extLst>
                      <a:ext uri="{FF2B5EF4-FFF2-40B4-BE49-F238E27FC236}">
                        <a16:creationId xmlns:a16="http://schemas.microsoft.com/office/drawing/2014/main" id="{E6CF94ED-444F-E392-42C6-FFD09E701CA5}"/>
                      </a:ext>
                    </a:extLst>
                  </p:cNvPr>
                  <p:cNvGrpSpPr/>
                  <p:nvPr/>
                </p:nvGrpSpPr>
                <p:grpSpPr>
                  <a:xfrm>
                    <a:off x="8023681" y="5546263"/>
                    <a:ext cx="751098" cy="757155"/>
                    <a:chOff x="8023681" y="5546263"/>
                    <a:chExt cx="751098" cy="757155"/>
                  </a:xfrm>
                </p:grpSpPr>
                <p:sp>
                  <p:nvSpPr>
                    <p:cNvPr id="166" name="Freeform: Shape 165">
                      <a:extLst>
                        <a:ext uri="{FF2B5EF4-FFF2-40B4-BE49-F238E27FC236}">
                          <a16:creationId xmlns:a16="http://schemas.microsoft.com/office/drawing/2014/main" id="{2A46E1CC-C47B-B6DB-85A0-13CDCAF05F5D}"/>
                        </a:ext>
                      </a:extLst>
                    </p:cNvPr>
                    <p:cNvSpPr/>
                    <p:nvPr/>
                  </p:nvSpPr>
                  <p:spPr>
                    <a:xfrm>
                      <a:off x="8023681" y="5769973"/>
                      <a:ext cx="743895" cy="533445"/>
                    </a:xfrm>
                    <a:custGeom>
                      <a:avLst/>
                      <a:gdLst>
                        <a:gd name="connsiteX0" fmla="*/ 594857 w 743895"/>
                        <a:gd name="connsiteY0" fmla="*/ 47938 h 533445"/>
                        <a:gd name="connsiteX1" fmla="*/ 403106 w 743895"/>
                        <a:gd name="connsiteY1" fmla="*/ 0 h 533445"/>
                        <a:gd name="connsiteX2" fmla="*/ 381800 w 743895"/>
                        <a:gd name="connsiteY2" fmla="*/ 79896 h 533445"/>
                        <a:gd name="connsiteX3" fmla="*/ 117254 w 743895"/>
                        <a:gd name="connsiteY3" fmla="*/ 255668 h 533445"/>
                        <a:gd name="connsiteX4" fmla="*/ 5399 w 743895"/>
                        <a:gd name="connsiteY4" fmla="*/ 424339 h 533445"/>
                        <a:gd name="connsiteX5" fmla="*/ 310781 w 743895"/>
                        <a:gd name="connsiteY5" fmla="*/ 525541 h 533445"/>
                        <a:gd name="connsiteX6" fmla="*/ 527389 w 743895"/>
                        <a:gd name="connsiteY6" fmla="*/ 461624 h 533445"/>
                        <a:gd name="connsiteX7" fmla="*/ 720916 w 743895"/>
                        <a:gd name="connsiteY7" fmla="*/ 362197 h 533445"/>
                        <a:gd name="connsiteX8" fmla="*/ 740446 w 743895"/>
                        <a:gd name="connsiteY8" fmla="*/ 193527 h 533445"/>
                        <a:gd name="connsiteX9" fmla="*/ 736895 w 743895"/>
                        <a:gd name="connsiteY9" fmla="*/ 14204 h 533445"/>
                        <a:gd name="connsiteX10" fmla="*/ 594857 w 743895"/>
                        <a:gd name="connsiteY10" fmla="*/ 47938 h 533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895" h="533445">
                          <a:moveTo>
                            <a:pt x="594857" y="47938"/>
                          </a:moveTo>
                          <a:cubicBezTo>
                            <a:pt x="491879" y="40836"/>
                            <a:pt x="403106" y="0"/>
                            <a:pt x="403106" y="0"/>
                          </a:cubicBezTo>
                          <a:cubicBezTo>
                            <a:pt x="403106" y="0"/>
                            <a:pt x="388902" y="71019"/>
                            <a:pt x="381800" y="79896"/>
                          </a:cubicBezTo>
                          <a:cubicBezTo>
                            <a:pt x="367596" y="95876"/>
                            <a:pt x="166968" y="225485"/>
                            <a:pt x="117254" y="255668"/>
                          </a:cubicBezTo>
                          <a:cubicBezTo>
                            <a:pt x="67541" y="285852"/>
                            <a:pt x="-23009" y="346218"/>
                            <a:pt x="5399" y="424339"/>
                          </a:cubicBezTo>
                          <a:cubicBezTo>
                            <a:pt x="33807" y="502459"/>
                            <a:pt x="182947" y="553948"/>
                            <a:pt x="310781" y="525541"/>
                          </a:cubicBezTo>
                          <a:cubicBezTo>
                            <a:pt x="371147" y="513112"/>
                            <a:pt x="449268" y="475827"/>
                            <a:pt x="527389" y="461624"/>
                          </a:cubicBezTo>
                          <a:cubicBezTo>
                            <a:pt x="625040" y="445645"/>
                            <a:pt x="699610" y="390605"/>
                            <a:pt x="720916" y="362197"/>
                          </a:cubicBezTo>
                          <a:cubicBezTo>
                            <a:pt x="740446" y="333789"/>
                            <a:pt x="749323" y="291178"/>
                            <a:pt x="740446" y="193527"/>
                          </a:cubicBezTo>
                          <a:cubicBezTo>
                            <a:pt x="735120" y="133161"/>
                            <a:pt x="736895" y="14204"/>
                            <a:pt x="736895" y="14204"/>
                          </a:cubicBezTo>
                          <a:cubicBezTo>
                            <a:pt x="736895" y="14204"/>
                            <a:pt x="697835" y="55040"/>
                            <a:pt x="594857" y="47938"/>
                          </a:cubicBezTo>
                          <a:close/>
                        </a:path>
                      </a:pathLst>
                    </a:custGeom>
                    <a:solidFill>
                      <a:srgbClr val="BE2833"/>
                    </a:solidFill>
                    <a:ln w="177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7" name="Freeform: Shape 166">
                      <a:extLst>
                        <a:ext uri="{FF2B5EF4-FFF2-40B4-BE49-F238E27FC236}">
                          <a16:creationId xmlns:a16="http://schemas.microsoft.com/office/drawing/2014/main" id="{EEEA129E-A2B9-5B63-55A7-4CAAAEEABB91}"/>
                        </a:ext>
                      </a:extLst>
                    </p:cNvPr>
                    <p:cNvSpPr/>
                    <p:nvPr/>
                  </p:nvSpPr>
                  <p:spPr>
                    <a:xfrm>
                      <a:off x="8410808" y="5546263"/>
                      <a:ext cx="363972" cy="291239"/>
                    </a:xfrm>
                    <a:custGeom>
                      <a:avLst/>
                      <a:gdLst>
                        <a:gd name="connsiteX0" fmla="*/ 0 w 363972"/>
                        <a:gd name="connsiteY0" fmla="*/ 5326 h 291239"/>
                        <a:gd name="connsiteX1" fmla="*/ 35510 w 363972"/>
                        <a:gd name="connsiteY1" fmla="*/ 227261 h 291239"/>
                        <a:gd name="connsiteX2" fmla="*/ 189976 w 363972"/>
                        <a:gd name="connsiteY2" fmla="*/ 291178 h 291239"/>
                        <a:gd name="connsiteX3" fmla="*/ 337340 w 363972"/>
                        <a:gd name="connsiteY3" fmla="*/ 255668 h 291239"/>
                        <a:gd name="connsiteX4" fmla="*/ 363973 w 363972"/>
                        <a:gd name="connsiteY4" fmla="*/ 0 h 291239"/>
                        <a:gd name="connsiteX5" fmla="*/ 204180 w 363972"/>
                        <a:gd name="connsiteY5" fmla="*/ 31958 h 291239"/>
                        <a:gd name="connsiteX6" fmla="*/ 0 w 363972"/>
                        <a:gd name="connsiteY6" fmla="*/ 5326 h 291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3972" h="291239">
                          <a:moveTo>
                            <a:pt x="0" y="5326"/>
                          </a:moveTo>
                          <a:lnTo>
                            <a:pt x="35510" y="227261"/>
                          </a:lnTo>
                          <a:cubicBezTo>
                            <a:pt x="35510" y="227261"/>
                            <a:pt x="92324" y="289402"/>
                            <a:pt x="189976" y="291178"/>
                          </a:cubicBezTo>
                          <a:cubicBezTo>
                            <a:pt x="287627" y="292953"/>
                            <a:pt x="337340" y="255668"/>
                            <a:pt x="337340" y="255668"/>
                          </a:cubicBezTo>
                          <a:lnTo>
                            <a:pt x="363973" y="0"/>
                          </a:lnTo>
                          <a:cubicBezTo>
                            <a:pt x="363973" y="0"/>
                            <a:pt x="294729" y="28408"/>
                            <a:pt x="204180" y="31958"/>
                          </a:cubicBezTo>
                          <a:cubicBezTo>
                            <a:pt x="127834" y="37285"/>
                            <a:pt x="46162" y="28408"/>
                            <a:pt x="0" y="5326"/>
                          </a:cubicBezTo>
                          <a:close/>
                        </a:path>
                      </a:pathLst>
                    </a:custGeom>
                    <a:solidFill>
                      <a:srgbClr val="FFFFFF"/>
                    </a:solidFill>
                    <a:ln w="177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68" name="Graphic 43">
                      <a:extLst>
                        <a:ext uri="{FF2B5EF4-FFF2-40B4-BE49-F238E27FC236}">
                          <a16:creationId xmlns:a16="http://schemas.microsoft.com/office/drawing/2014/main" id="{433FA79B-73F8-B579-A5BF-C72FCE8D350B}"/>
                        </a:ext>
                      </a:extLst>
                    </p:cNvPr>
                    <p:cNvGrpSpPr/>
                    <p:nvPr/>
                  </p:nvGrpSpPr>
                  <p:grpSpPr>
                    <a:xfrm>
                      <a:off x="8258173" y="5876502"/>
                      <a:ext cx="228997" cy="163617"/>
                      <a:chOff x="8258173" y="5876502"/>
                      <a:chExt cx="228997" cy="163617"/>
                    </a:xfrm>
                    <a:solidFill>
                      <a:srgbClr val="EEAD7A"/>
                    </a:solidFill>
                  </p:grpSpPr>
                  <p:sp>
                    <p:nvSpPr>
                      <p:cNvPr id="169" name="Freeform: Shape 168">
                        <a:extLst>
                          <a:ext uri="{FF2B5EF4-FFF2-40B4-BE49-F238E27FC236}">
                            <a16:creationId xmlns:a16="http://schemas.microsoft.com/office/drawing/2014/main" id="{A3DDBDBE-7B2A-669B-B0B9-0F299AF33181}"/>
                          </a:ext>
                        </a:extLst>
                      </p:cNvPr>
                      <p:cNvSpPr/>
                      <p:nvPr/>
                    </p:nvSpPr>
                    <p:spPr>
                      <a:xfrm>
                        <a:off x="8327417" y="5876502"/>
                        <a:ext cx="159753" cy="104757"/>
                      </a:xfrm>
                      <a:custGeom>
                        <a:avLst/>
                        <a:gdLst>
                          <a:gd name="connsiteX0" fmla="*/ 156186 w 159753"/>
                          <a:gd name="connsiteY0" fmla="*/ 72795 h 104757"/>
                          <a:gd name="connsiteX1" fmla="*/ 19474 w 159753"/>
                          <a:gd name="connsiteY1" fmla="*/ 0 h 104757"/>
                          <a:gd name="connsiteX2" fmla="*/ 14148 w 159753"/>
                          <a:gd name="connsiteY2" fmla="*/ 35510 h 104757"/>
                          <a:gd name="connsiteX3" fmla="*/ 126003 w 159753"/>
                          <a:gd name="connsiteY3" fmla="*/ 97651 h 104757"/>
                          <a:gd name="connsiteX4" fmla="*/ 156186 w 159753"/>
                          <a:gd name="connsiteY4" fmla="*/ 72795 h 104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53" h="104757">
                            <a:moveTo>
                              <a:pt x="156186" y="72795"/>
                            </a:moveTo>
                            <a:cubicBezTo>
                              <a:pt x="127778" y="28408"/>
                              <a:pt x="72738" y="1776"/>
                              <a:pt x="19474" y="0"/>
                            </a:cubicBezTo>
                            <a:cubicBezTo>
                              <a:pt x="-3607" y="0"/>
                              <a:pt x="-7158" y="28408"/>
                              <a:pt x="14148" y="35510"/>
                            </a:cubicBezTo>
                            <a:cubicBezTo>
                              <a:pt x="58535" y="47938"/>
                              <a:pt x="97595" y="55040"/>
                              <a:pt x="126003" y="97651"/>
                            </a:cubicBezTo>
                            <a:cubicBezTo>
                              <a:pt x="138431" y="117182"/>
                              <a:pt x="170389" y="92324"/>
                              <a:pt x="156186" y="72795"/>
                            </a:cubicBezTo>
                            <a:close/>
                          </a:path>
                        </a:pathLst>
                      </a:custGeom>
                      <a:solidFill>
                        <a:srgbClr val="EEAD7A"/>
                      </a:solidFill>
                      <a:ln w="177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0" name="Freeform: Shape 169">
                        <a:extLst>
                          <a:ext uri="{FF2B5EF4-FFF2-40B4-BE49-F238E27FC236}">
                            <a16:creationId xmlns:a16="http://schemas.microsoft.com/office/drawing/2014/main" id="{C3B47C63-5C8B-552D-D47C-77A678D860DB}"/>
                          </a:ext>
                        </a:extLst>
                      </p:cNvPr>
                      <p:cNvSpPr/>
                      <p:nvPr/>
                    </p:nvSpPr>
                    <p:spPr>
                      <a:xfrm>
                        <a:off x="8258173" y="5935092"/>
                        <a:ext cx="159883" cy="105026"/>
                      </a:xfrm>
                      <a:custGeom>
                        <a:avLst/>
                        <a:gdLst>
                          <a:gd name="connsiteX0" fmla="*/ 156186 w 159883"/>
                          <a:gd name="connsiteY0" fmla="*/ 72795 h 105026"/>
                          <a:gd name="connsiteX1" fmla="*/ 19474 w 159883"/>
                          <a:gd name="connsiteY1" fmla="*/ 0 h 105026"/>
                          <a:gd name="connsiteX2" fmla="*/ 14147 w 159883"/>
                          <a:gd name="connsiteY2" fmla="*/ 35510 h 105026"/>
                          <a:gd name="connsiteX3" fmla="*/ 124227 w 159883"/>
                          <a:gd name="connsiteY3" fmla="*/ 97651 h 105026"/>
                          <a:gd name="connsiteX4" fmla="*/ 156186 w 159883"/>
                          <a:gd name="connsiteY4" fmla="*/ 72795 h 105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883" h="105026">
                            <a:moveTo>
                              <a:pt x="156186" y="72795"/>
                            </a:moveTo>
                            <a:cubicBezTo>
                              <a:pt x="127778" y="28408"/>
                              <a:pt x="72739" y="1776"/>
                              <a:pt x="19474" y="0"/>
                            </a:cubicBezTo>
                            <a:cubicBezTo>
                              <a:pt x="-3607" y="0"/>
                              <a:pt x="-7158" y="28408"/>
                              <a:pt x="14147" y="35510"/>
                            </a:cubicBezTo>
                            <a:cubicBezTo>
                              <a:pt x="58534" y="47938"/>
                              <a:pt x="97595" y="55040"/>
                              <a:pt x="124227" y="97651"/>
                            </a:cubicBezTo>
                            <a:cubicBezTo>
                              <a:pt x="140206" y="117182"/>
                              <a:pt x="170390" y="94101"/>
                              <a:pt x="156186" y="72795"/>
                            </a:cubicBezTo>
                            <a:close/>
                          </a:path>
                        </a:pathLst>
                      </a:custGeom>
                      <a:solidFill>
                        <a:srgbClr val="EEAD7A"/>
                      </a:solidFill>
                      <a:ln w="177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grpSp>
              <p:nvGrpSpPr>
                <p:cNvPr id="171" name="Graphic 43">
                  <a:extLst>
                    <a:ext uri="{FF2B5EF4-FFF2-40B4-BE49-F238E27FC236}">
                      <a16:creationId xmlns:a16="http://schemas.microsoft.com/office/drawing/2014/main" id="{9DDD258C-500E-BA3F-90F5-DC568F7A2119}"/>
                    </a:ext>
                  </a:extLst>
                </p:cNvPr>
                <p:cNvGrpSpPr/>
                <p:nvPr/>
              </p:nvGrpSpPr>
              <p:grpSpPr>
                <a:xfrm>
                  <a:off x="8781882" y="4205779"/>
                  <a:ext cx="888482" cy="2143229"/>
                  <a:chOff x="8781882" y="4205779"/>
                  <a:chExt cx="888482" cy="2143229"/>
                </a:xfrm>
              </p:grpSpPr>
              <p:sp>
                <p:nvSpPr>
                  <p:cNvPr id="172" name="Freeform: Shape 171">
                    <a:extLst>
                      <a:ext uri="{FF2B5EF4-FFF2-40B4-BE49-F238E27FC236}">
                        <a16:creationId xmlns:a16="http://schemas.microsoft.com/office/drawing/2014/main" id="{7CCDAF9C-6268-3ABA-81A5-96BFBA59313B}"/>
                      </a:ext>
                    </a:extLst>
                  </p:cNvPr>
                  <p:cNvSpPr/>
                  <p:nvPr/>
                </p:nvSpPr>
                <p:spPr>
                  <a:xfrm>
                    <a:off x="8781882" y="4205779"/>
                    <a:ext cx="761678" cy="1560642"/>
                  </a:xfrm>
                  <a:custGeom>
                    <a:avLst/>
                    <a:gdLst>
                      <a:gd name="connsiteX0" fmla="*/ 513112 w 761678"/>
                      <a:gd name="connsiteY0" fmla="*/ 0 h 1560642"/>
                      <a:gd name="connsiteX1" fmla="*/ 589458 w 761678"/>
                      <a:gd name="connsiteY1" fmla="*/ 656926 h 1560642"/>
                      <a:gd name="connsiteX2" fmla="*/ 690660 w 761678"/>
                      <a:gd name="connsiteY2" fmla="*/ 930349 h 1560642"/>
                      <a:gd name="connsiteX3" fmla="*/ 761679 w 761678"/>
                      <a:gd name="connsiteY3" fmla="*/ 1493175 h 1560642"/>
                      <a:gd name="connsiteX4" fmla="*/ 511337 w 761678"/>
                      <a:gd name="connsiteY4" fmla="*/ 1560643 h 1560642"/>
                      <a:gd name="connsiteX5" fmla="*/ 177548 w 761678"/>
                      <a:gd name="connsiteY5" fmla="*/ 839800 h 1560642"/>
                      <a:gd name="connsiteX6" fmla="*/ 0 w 761678"/>
                      <a:gd name="connsiteY6" fmla="*/ 177548 h 1560642"/>
                      <a:gd name="connsiteX7" fmla="*/ 513112 w 761678"/>
                      <a:gd name="connsiteY7" fmla="*/ 0 h 1560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1678" h="1560642">
                        <a:moveTo>
                          <a:pt x="513112" y="0"/>
                        </a:moveTo>
                        <a:cubicBezTo>
                          <a:pt x="617865" y="305382"/>
                          <a:pt x="589458" y="656926"/>
                          <a:pt x="589458" y="656926"/>
                        </a:cubicBezTo>
                        <a:cubicBezTo>
                          <a:pt x="589458" y="656926"/>
                          <a:pt x="662252" y="772332"/>
                          <a:pt x="690660" y="930349"/>
                        </a:cubicBezTo>
                        <a:cubicBezTo>
                          <a:pt x="719068" y="1086591"/>
                          <a:pt x="761679" y="1493175"/>
                          <a:pt x="761679" y="1493175"/>
                        </a:cubicBezTo>
                        <a:lnTo>
                          <a:pt x="511337" y="1560643"/>
                        </a:lnTo>
                        <a:cubicBezTo>
                          <a:pt x="511337" y="1560643"/>
                          <a:pt x="280525" y="1077714"/>
                          <a:pt x="177548" y="839800"/>
                        </a:cubicBezTo>
                        <a:cubicBezTo>
                          <a:pt x="58590" y="564601"/>
                          <a:pt x="0" y="177548"/>
                          <a:pt x="0" y="177548"/>
                        </a:cubicBezTo>
                        <a:cubicBezTo>
                          <a:pt x="0" y="177548"/>
                          <a:pt x="509562" y="0"/>
                          <a:pt x="513112" y="0"/>
                        </a:cubicBezTo>
                        <a:close/>
                      </a:path>
                    </a:pathLst>
                  </a:custGeom>
                  <a:solidFill>
                    <a:srgbClr val="FFC4A8"/>
                  </a:solidFill>
                  <a:ln w="177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73" name="Graphic 43">
                    <a:extLst>
                      <a:ext uri="{FF2B5EF4-FFF2-40B4-BE49-F238E27FC236}">
                        <a16:creationId xmlns:a16="http://schemas.microsoft.com/office/drawing/2014/main" id="{20AEF2EA-2161-F0FD-F4B4-4075F7D169A7}"/>
                      </a:ext>
                    </a:extLst>
                  </p:cNvPr>
                  <p:cNvGrpSpPr/>
                  <p:nvPr/>
                </p:nvGrpSpPr>
                <p:grpSpPr>
                  <a:xfrm>
                    <a:off x="8977627" y="5461041"/>
                    <a:ext cx="692738" cy="887968"/>
                    <a:chOff x="8977627" y="5461041"/>
                    <a:chExt cx="692738" cy="887968"/>
                  </a:xfrm>
                </p:grpSpPr>
                <p:sp>
                  <p:nvSpPr>
                    <p:cNvPr id="174" name="Freeform: Shape 173">
                      <a:extLst>
                        <a:ext uri="{FF2B5EF4-FFF2-40B4-BE49-F238E27FC236}">
                          <a16:creationId xmlns:a16="http://schemas.microsoft.com/office/drawing/2014/main" id="{23C01E96-747D-D2DA-8E2C-82514FF054AB}"/>
                        </a:ext>
                      </a:extLst>
                    </p:cNvPr>
                    <p:cNvSpPr/>
                    <p:nvPr/>
                  </p:nvSpPr>
                  <p:spPr>
                    <a:xfrm>
                      <a:off x="8977627" y="5695403"/>
                      <a:ext cx="692738" cy="653605"/>
                    </a:xfrm>
                    <a:custGeom>
                      <a:avLst/>
                      <a:gdLst>
                        <a:gd name="connsiteX0" fmla="*/ 473610 w 692738"/>
                        <a:gd name="connsiteY0" fmla="*/ 71019 h 653605"/>
                        <a:gd name="connsiteX1" fmla="*/ 276532 w 692738"/>
                        <a:gd name="connsiteY1" fmla="*/ 79896 h 653605"/>
                        <a:gd name="connsiteX2" fmla="*/ 278308 w 692738"/>
                        <a:gd name="connsiteY2" fmla="*/ 163344 h 653605"/>
                        <a:gd name="connsiteX3" fmla="*/ 75903 w 692738"/>
                        <a:gd name="connsiteY3" fmla="*/ 406584 h 653605"/>
                        <a:gd name="connsiteX4" fmla="*/ 17313 w 692738"/>
                        <a:gd name="connsiteY4" fmla="*/ 600111 h 653605"/>
                        <a:gd name="connsiteX5" fmla="*/ 340449 w 692738"/>
                        <a:gd name="connsiteY5" fmla="*/ 610764 h 653605"/>
                        <a:gd name="connsiteX6" fmla="*/ 530425 w 692738"/>
                        <a:gd name="connsiteY6" fmla="*/ 488256 h 653605"/>
                        <a:gd name="connsiteX7" fmla="*/ 686667 w 692738"/>
                        <a:gd name="connsiteY7" fmla="*/ 337340 h 653605"/>
                        <a:gd name="connsiteX8" fmla="*/ 658259 w 692738"/>
                        <a:gd name="connsiteY8" fmla="*/ 170446 h 653605"/>
                        <a:gd name="connsiteX9" fmla="*/ 604995 w 692738"/>
                        <a:gd name="connsiteY9" fmla="*/ 0 h 653605"/>
                        <a:gd name="connsiteX10" fmla="*/ 473610 w 692738"/>
                        <a:gd name="connsiteY10" fmla="*/ 71019 h 653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2738" h="653605">
                          <a:moveTo>
                            <a:pt x="473610" y="71019"/>
                          </a:moveTo>
                          <a:cubicBezTo>
                            <a:pt x="374183" y="92325"/>
                            <a:pt x="276532" y="79896"/>
                            <a:pt x="276532" y="79896"/>
                          </a:cubicBezTo>
                          <a:cubicBezTo>
                            <a:pt x="276532" y="79896"/>
                            <a:pt x="283634" y="152691"/>
                            <a:pt x="278308" y="163344"/>
                          </a:cubicBezTo>
                          <a:cubicBezTo>
                            <a:pt x="269430" y="182874"/>
                            <a:pt x="114964" y="363973"/>
                            <a:pt x="75903" y="406584"/>
                          </a:cubicBezTo>
                          <a:cubicBezTo>
                            <a:pt x="36843" y="449196"/>
                            <a:pt x="-32401" y="532643"/>
                            <a:pt x="17313" y="600111"/>
                          </a:cubicBezTo>
                          <a:cubicBezTo>
                            <a:pt x="67026" y="665803"/>
                            <a:pt x="225043" y="672905"/>
                            <a:pt x="340449" y="610764"/>
                          </a:cubicBezTo>
                          <a:cubicBezTo>
                            <a:pt x="393714" y="580581"/>
                            <a:pt x="457630" y="523765"/>
                            <a:pt x="530425" y="488256"/>
                          </a:cubicBezTo>
                          <a:cubicBezTo>
                            <a:pt x="619199" y="443869"/>
                            <a:pt x="674239" y="372850"/>
                            <a:pt x="686667" y="337340"/>
                          </a:cubicBezTo>
                          <a:cubicBezTo>
                            <a:pt x="699095" y="305382"/>
                            <a:pt x="693769" y="260995"/>
                            <a:pt x="658259" y="170446"/>
                          </a:cubicBezTo>
                          <a:cubicBezTo>
                            <a:pt x="635178" y="113630"/>
                            <a:pt x="604995" y="0"/>
                            <a:pt x="604995" y="0"/>
                          </a:cubicBezTo>
                          <a:cubicBezTo>
                            <a:pt x="604995" y="0"/>
                            <a:pt x="574812" y="47938"/>
                            <a:pt x="473610" y="71019"/>
                          </a:cubicBezTo>
                          <a:close/>
                        </a:path>
                      </a:pathLst>
                    </a:custGeom>
                    <a:solidFill>
                      <a:srgbClr val="BE2833"/>
                    </a:solidFill>
                    <a:ln w="177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5" name="Freeform: Shape 174">
                      <a:extLst>
                        <a:ext uri="{FF2B5EF4-FFF2-40B4-BE49-F238E27FC236}">
                          <a16:creationId xmlns:a16="http://schemas.microsoft.com/office/drawing/2014/main" id="{B5A9C296-5DC8-1A48-A274-A454FF7BC533}"/>
                        </a:ext>
                      </a:extLst>
                    </p:cNvPr>
                    <p:cNvSpPr/>
                    <p:nvPr/>
                  </p:nvSpPr>
                  <p:spPr>
                    <a:xfrm>
                      <a:off x="9176038" y="5461041"/>
                      <a:ext cx="394155" cy="336972"/>
                    </a:xfrm>
                    <a:custGeom>
                      <a:avLst/>
                      <a:gdLst>
                        <a:gd name="connsiteX0" fmla="*/ 0 w 394155"/>
                        <a:gd name="connsiteY0" fmla="*/ 108304 h 336972"/>
                        <a:gd name="connsiteX1" fmla="*/ 97651 w 394155"/>
                        <a:gd name="connsiteY1" fmla="*/ 310708 h 336972"/>
                        <a:gd name="connsiteX2" fmla="*/ 262770 w 394155"/>
                        <a:gd name="connsiteY2" fmla="*/ 328463 h 336972"/>
                        <a:gd name="connsiteX3" fmla="*/ 394155 w 394155"/>
                        <a:gd name="connsiteY3" fmla="*/ 252117 h 336972"/>
                        <a:gd name="connsiteX4" fmla="*/ 346218 w 394155"/>
                        <a:gd name="connsiteY4" fmla="*/ 0 h 336972"/>
                        <a:gd name="connsiteX5" fmla="*/ 200629 w 394155"/>
                        <a:gd name="connsiteY5" fmla="*/ 76345 h 336972"/>
                        <a:gd name="connsiteX6" fmla="*/ 0 w 394155"/>
                        <a:gd name="connsiteY6" fmla="*/ 108304 h 336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155" h="336972">
                          <a:moveTo>
                            <a:pt x="0" y="108304"/>
                          </a:moveTo>
                          <a:lnTo>
                            <a:pt x="97651" y="310708"/>
                          </a:lnTo>
                          <a:cubicBezTo>
                            <a:pt x="97651" y="310708"/>
                            <a:pt x="170445" y="355095"/>
                            <a:pt x="262770" y="328463"/>
                          </a:cubicBezTo>
                          <a:cubicBezTo>
                            <a:pt x="356870" y="303606"/>
                            <a:pt x="394155" y="252117"/>
                            <a:pt x="394155" y="252117"/>
                          </a:cubicBezTo>
                          <a:lnTo>
                            <a:pt x="346218" y="0"/>
                          </a:lnTo>
                          <a:cubicBezTo>
                            <a:pt x="346218" y="0"/>
                            <a:pt x="287627" y="46162"/>
                            <a:pt x="200629" y="76345"/>
                          </a:cubicBezTo>
                          <a:cubicBezTo>
                            <a:pt x="131385" y="101202"/>
                            <a:pt x="51489" y="117181"/>
                            <a:pt x="0" y="108304"/>
                          </a:cubicBezTo>
                          <a:close/>
                        </a:path>
                      </a:pathLst>
                    </a:custGeom>
                    <a:solidFill>
                      <a:srgbClr val="FFFFFF"/>
                    </a:solidFill>
                    <a:ln w="177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76" name="Graphic 43">
                      <a:extLst>
                        <a:ext uri="{FF2B5EF4-FFF2-40B4-BE49-F238E27FC236}">
                          <a16:creationId xmlns:a16="http://schemas.microsoft.com/office/drawing/2014/main" id="{CD1E4DE9-B4A4-B4B4-7886-522BACF98F76}"/>
                        </a:ext>
                      </a:extLst>
                    </p:cNvPr>
                    <p:cNvGrpSpPr/>
                    <p:nvPr/>
                  </p:nvGrpSpPr>
                  <p:grpSpPr>
                    <a:xfrm>
                      <a:off x="9144135" y="5892495"/>
                      <a:ext cx="222933" cy="149929"/>
                      <a:chOff x="9144135" y="5892495"/>
                      <a:chExt cx="222933" cy="149929"/>
                    </a:xfrm>
                    <a:solidFill>
                      <a:srgbClr val="EEAD7A"/>
                    </a:solidFill>
                  </p:grpSpPr>
                  <p:sp>
                    <p:nvSpPr>
                      <p:cNvPr id="177" name="Freeform: Shape 176">
                        <a:extLst>
                          <a:ext uri="{FF2B5EF4-FFF2-40B4-BE49-F238E27FC236}">
                            <a16:creationId xmlns:a16="http://schemas.microsoft.com/office/drawing/2014/main" id="{586D7AD5-7FEB-B0E2-5D13-9DC93995AA95}"/>
                          </a:ext>
                        </a:extLst>
                      </p:cNvPr>
                      <p:cNvSpPr/>
                      <p:nvPr/>
                    </p:nvSpPr>
                    <p:spPr>
                      <a:xfrm>
                        <a:off x="9193849" y="5892495"/>
                        <a:ext cx="173220" cy="72926"/>
                      </a:xfrm>
                      <a:custGeom>
                        <a:avLst/>
                        <a:gdLst>
                          <a:gd name="connsiteX0" fmla="*/ 166839 w 173220"/>
                          <a:gd name="connsiteY0" fmla="*/ 37271 h 72926"/>
                          <a:gd name="connsiteX1" fmla="*/ 14148 w 173220"/>
                          <a:gd name="connsiteY1" fmla="*/ 5312 h 72926"/>
                          <a:gd name="connsiteX2" fmla="*/ 19474 w 173220"/>
                          <a:gd name="connsiteY2" fmla="*/ 40821 h 72926"/>
                          <a:gd name="connsiteX3" fmla="*/ 143757 w 173220"/>
                          <a:gd name="connsiteY3" fmla="*/ 69229 h 72926"/>
                          <a:gd name="connsiteX4" fmla="*/ 166839 w 173220"/>
                          <a:gd name="connsiteY4" fmla="*/ 37271 h 72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220" h="72926">
                            <a:moveTo>
                              <a:pt x="166839" y="37271"/>
                            </a:moveTo>
                            <a:cubicBezTo>
                              <a:pt x="126003" y="1761"/>
                              <a:pt x="65636" y="-7116"/>
                              <a:pt x="14148" y="5312"/>
                            </a:cubicBezTo>
                            <a:cubicBezTo>
                              <a:pt x="-7158" y="10639"/>
                              <a:pt x="-3607" y="40821"/>
                              <a:pt x="19474" y="40821"/>
                            </a:cubicBezTo>
                            <a:cubicBezTo>
                              <a:pt x="65636" y="39046"/>
                              <a:pt x="106473" y="35495"/>
                              <a:pt x="143757" y="69229"/>
                            </a:cubicBezTo>
                            <a:cubicBezTo>
                              <a:pt x="161512" y="83433"/>
                              <a:pt x="184594" y="53250"/>
                              <a:pt x="166839" y="37271"/>
                            </a:cubicBezTo>
                            <a:close/>
                          </a:path>
                        </a:pathLst>
                      </a:custGeom>
                      <a:solidFill>
                        <a:srgbClr val="EEAD7A"/>
                      </a:solidFill>
                      <a:ln w="177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8" name="Freeform: Shape 177">
                        <a:extLst>
                          <a:ext uri="{FF2B5EF4-FFF2-40B4-BE49-F238E27FC236}">
                            <a16:creationId xmlns:a16="http://schemas.microsoft.com/office/drawing/2014/main" id="{3DC7B52B-EEF4-1025-28D3-EF314AD138E6}"/>
                          </a:ext>
                        </a:extLst>
                      </p:cNvPr>
                      <p:cNvSpPr/>
                      <p:nvPr/>
                    </p:nvSpPr>
                    <p:spPr>
                      <a:xfrm>
                        <a:off x="9144135" y="5968841"/>
                        <a:ext cx="173220" cy="73584"/>
                      </a:xfrm>
                      <a:custGeom>
                        <a:avLst/>
                        <a:gdLst>
                          <a:gd name="connsiteX0" fmla="*/ 166838 w 173220"/>
                          <a:gd name="connsiteY0" fmla="*/ 37270 h 73584"/>
                          <a:gd name="connsiteX1" fmla="*/ 14148 w 173220"/>
                          <a:gd name="connsiteY1" fmla="*/ 5312 h 73584"/>
                          <a:gd name="connsiteX2" fmla="*/ 19474 w 173220"/>
                          <a:gd name="connsiteY2" fmla="*/ 40822 h 73584"/>
                          <a:gd name="connsiteX3" fmla="*/ 143757 w 173220"/>
                          <a:gd name="connsiteY3" fmla="*/ 69229 h 73584"/>
                          <a:gd name="connsiteX4" fmla="*/ 166838 w 173220"/>
                          <a:gd name="connsiteY4" fmla="*/ 37270 h 73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220" h="73584">
                            <a:moveTo>
                              <a:pt x="166838" y="37270"/>
                            </a:moveTo>
                            <a:cubicBezTo>
                              <a:pt x="126003" y="1761"/>
                              <a:pt x="65636" y="-7116"/>
                              <a:pt x="14148" y="5312"/>
                            </a:cubicBezTo>
                            <a:cubicBezTo>
                              <a:pt x="-7158" y="10638"/>
                              <a:pt x="-3607" y="40822"/>
                              <a:pt x="19474" y="40822"/>
                            </a:cubicBezTo>
                            <a:cubicBezTo>
                              <a:pt x="65636" y="39046"/>
                              <a:pt x="106472" y="35495"/>
                              <a:pt x="143757" y="69229"/>
                            </a:cubicBezTo>
                            <a:cubicBezTo>
                              <a:pt x="161512" y="85209"/>
                              <a:pt x="184593" y="53250"/>
                              <a:pt x="166838" y="37270"/>
                            </a:cubicBezTo>
                            <a:close/>
                          </a:path>
                        </a:pathLst>
                      </a:custGeom>
                      <a:solidFill>
                        <a:srgbClr val="EEAD7A"/>
                      </a:solidFill>
                      <a:ln w="177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grpSp>
          <p:grpSp>
            <p:nvGrpSpPr>
              <p:cNvPr id="179" name="Graphic 43">
                <a:extLst>
                  <a:ext uri="{FF2B5EF4-FFF2-40B4-BE49-F238E27FC236}">
                    <a16:creationId xmlns:a16="http://schemas.microsoft.com/office/drawing/2014/main" id="{34E2E48D-0111-2463-A676-8F7A811BD039}"/>
                  </a:ext>
                </a:extLst>
              </p:cNvPr>
              <p:cNvGrpSpPr/>
              <p:nvPr/>
            </p:nvGrpSpPr>
            <p:grpSpPr>
              <a:xfrm>
                <a:off x="8123181" y="2684675"/>
                <a:ext cx="1541113" cy="2287031"/>
                <a:chOff x="8123181" y="2684675"/>
                <a:chExt cx="1541113" cy="2287031"/>
              </a:xfrm>
            </p:grpSpPr>
            <p:sp>
              <p:nvSpPr>
                <p:cNvPr id="180" name="Freeform: Shape 179">
                  <a:extLst>
                    <a:ext uri="{FF2B5EF4-FFF2-40B4-BE49-F238E27FC236}">
                      <a16:creationId xmlns:a16="http://schemas.microsoft.com/office/drawing/2014/main" id="{D1E368B8-0F93-44C2-8661-F783E5AAC715}"/>
                    </a:ext>
                  </a:extLst>
                </p:cNvPr>
                <p:cNvSpPr/>
                <p:nvPr/>
              </p:nvSpPr>
              <p:spPr>
                <a:xfrm>
                  <a:off x="8123181" y="3832929"/>
                  <a:ext cx="1541113" cy="1138776"/>
                </a:xfrm>
                <a:custGeom>
                  <a:avLst/>
                  <a:gdLst>
                    <a:gd name="connsiteX0" fmla="*/ 220159 w 1541113"/>
                    <a:gd name="connsiteY0" fmla="*/ 0 h 1138776"/>
                    <a:gd name="connsiteX1" fmla="*/ 136712 w 1541113"/>
                    <a:gd name="connsiteY1" fmla="*/ 330239 h 1138776"/>
                    <a:gd name="connsiteX2" fmla="*/ 0 w 1541113"/>
                    <a:gd name="connsiteY2" fmla="*/ 1074163 h 1138776"/>
                    <a:gd name="connsiteX3" fmla="*/ 408359 w 1541113"/>
                    <a:gd name="connsiteY3" fmla="*/ 1116774 h 1138776"/>
                    <a:gd name="connsiteX4" fmla="*/ 958757 w 1541113"/>
                    <a:gd name="connsiteY4" fmla="*/ 1107897 h 1138776"/>
                    <a:gd name="connsiteX5" fmla="*/ 1541113 w 1541113"/>
                    <a:gd name="connsiteY5" fmla="*/ 905493 h 1138776"/>
                    <a:gd name="connsiteX6" fmla="*/ 1377769 w 1541113"/>
                    <a:gd name="connsiteY6" fmla="*/ 358646 h 1138776"/>
                    <a:gd name="connsiteX7" fmla="*/ 1264139 w 1541113"/>
                    <a:gd name="connsiteY7" fmla="*/ 3551 h 1138776"/>
                    <a:gd name="connsiteX8" fmla="*/ 220159 w 1541113"/>
                    <a:gd name="connsiteY8" fmla="*/ 0 h 1138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1113" h="1138776">
                      <a:moveTo>
                        <a:pt x="220159" y="0"/>
                      </a:moveTo>
                      <a:cubicBezTo>
                        <a:pt x="220159" y="0"/>
                        <a:pt x="191752" y="110079"/>
                        <a:pt x="136712" y="330239"/>
                      </a:cubicBezTo>
                      <a:cubicBezTo>
                        <a:pt x="74570" y="582356"/>
                        <a:pt x="0" y="1074163"/>
                        <a:pt x="0" y="1074163"/>
                      </a:cubicBezTo>
                      <a:cubicBezTo>
                        <a:pt x="0" y="1074163"/>
                        <a:pt x="213057" y="1075938"/>
                        <a:pt x="408359" y="1116774"/>
                      </a:cubicBezTo>
                      <a:cubicBezTo>
                        <a:pt x="612539" y="1159386"/>
                        <a:pt x="774108" y="1130978"/>
                        <a:pt x="958757" y="1107897"/>
                      </a:cubicBezTo>
                      <a:cubicBezTo>
                        <a:pt x="1145182" y="1084816"/>
                        <a:pt x="1393748" y="1058184"/>
                        <a:pt x="1541113" y="905493"/>
                      </a:cubicBezTo>
                      <a:cubicBezTo>
                        <a:pt x="1541113" y="905493"/>
                        <a:pt x="1445237" y="644498"/>
                        <a:pt x="1377769" y="358646"/>
                      </a:cubicBezTo>
                      <a:cubicBezTo>
                        <a:pt x="1310301" y="72795"/>
                        <a:pt x="1264139" y="3551"/>
                        <a:pt x="1264139" y="3551"/>
                      </a:cubicBezTo>
                      <a:lnTo>
                        <a:pt x="220159" y="0"/>
                      </a:lnTo>
                      <a:close/>
                    </a:path>
                  </a:pathLst>
                </a:custGeom>
                <a:solidFill>
                  <a:srgbClr val="F50C68"/>
                </a:solidFill>
                <a:ln w="177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81" name="Graphic 43">
                  <a:extLst>
                    <a:ext uri="{FF2B5EF4-FFF2-40B4-BE49-F238E27FC236}">
                      <a16:creationId xmlns:a16="http://schemas.microsoft.com/office/drawing/2014/main" id="{63096DED-D3FE-CB98-10C0-9111EBD79036}"/>
                    </a:ext>
                  </a:extLst>
                </p:cNvPr>
                <p:cNvGrpSpPr/>
                <p:nvPr/>
              </p:nvGrpSpPr>
              <p:grpSpPr>
                <a:xfrm>
                  <a:off x="8302504" y="2684675"/>
                  <a:ext cx="1159385" cy="1336890"/>
                  <a:chOff x="8302504" y="2684675"/>
                  <a:chExt cx="1159385" cy="1336890"/>
                </a:xfrm>
              </p:grpSpPr>
              <p:sp>
                <p:nvSpPr>
                  <p:cNvPr id="182" name="Freeform: Shape 181">
                    <a:extLst>
                      <a:ext uri="{FF2B5EF4-FFF2-40B4-BE49-F238E27FC236}">
                        <a16:creationId xmlns:a16="http://schemas.microsoft.com/office/drawing/2014/main" id="{1DF9B7BB-3B80-437E-8BC6-5DE13B1BDAFD}"/>
                      </a:ext>
                    </a:extLst>
                  </p:cNvPr>
                  <p:cNvSpPr/>
                  <p:nvPr/>
                </p:nvSpPr>
                <p:spPr>
                  <a:xfrm>
                    <a:off x="8302504" y="2684675"/>
                    <a:ext cx="1159385" cy="1336890"/>
                  </a:xfrm>
                  <a:custGeom>
                    <a:avLst/>
                    <a:gdLst>
                      <a:gd name="connsiteX0" fmla="*/ 0 w 1159385"/>
                      <a:gd name="connsiteY0" fmla="*/ 1215722 h 1336890"/>
                      <a:gd name="connsiteX1" fmla="*/ 585907 w 1159385"/>
                      <a:gd name="connsiteY1" fmla="*/ 1336455 h 1336890"/>
                      <a:gd name="connsiteX2" fmla="*/ 1159385 w 1159385"/>
                      <a:gd name="connsiteY2" fmla="*/ 1261885 h 1336890"/>
                      <a:gd name="connsiteX3" fmla="*/ 1086591 w 1159385"/>
                      <a:gd name="connsiteY3" fmla="*/ 780731 h 1336890"/>
                      <a:gd name="connsiteX4" fmla="*/ 1074163 w 1159385"/>
                      <a:gd name="connsiteY4" fmla="*/ 230333 h 1336890"/>
                      <a:gd name="connsiteX5" fmla="*/ 619641 w 1159385"/>
                      <a:gd name="connsiteY5" fmla="*/ 1297 h 1336890"/>
                      <a:gd name="connsiteX6" fmla="*/ 175772 w 1159385"/>
                      <a:gd name="connsiteY6" fmla="*/ 79418 h 1336890"/>
                      <a:gd name="connsiteX7" fmla="*/ 65693 w 1159385"/>
                      <a:gd name="connsiteY7" fmla="*/ 668876 h 1336890"/>
                      <a:gd name="connsiteX8" fmla="*/ 0 w 1159385"/>
                      <a:gd name="connsiteY8" fmla="*/ 1215722 h 133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9385" h="1336890">
                        <a:moveTo>
                          <a:pt x="0" y="1215722"/>
                        </a:moveTo>
                        <a:cubicBezTo>
                          <a:pt x="0" y="1215722"/>
                          <a:pt x="300055" y="1345332"/>
                          <a:pt x="585907" y="1336455"/>
                        </a:cubicBezTo>
                        <a:cubicBezTo>
                          <a:pt x="873534" y="1327577"/>
                          <a:pt x="1159385" y="1261885"/>
                          <a:pt x="1159385" y="1261885"/>
                        </a:cubicBezTo>
                        <a:cubicBezTo>
                          <a:pt x="1159385" y="1261885"/>
                          <a:pt x="1091918" y="841097"/>
                          <a:pt x="1086591" y="780731"/>
                        </a:cubicBezTo>
                        <a:cubicBezTo>
                          <a:pt x="1067061" y="541042"/>
                          <a:pt x="1111448" y="409656"/>
                          <a:pt x="1074163" y="230333"/>
                        </a:cubicBezTo>
                        <a:cubicBezTo>
                          <a:pt x="1036878" y="51010"/>
                          <a:pt x="619641" y="1297"/>
                          <a:pt x="619641" y="1297"/>
                        </a:cubicBezTo>
                        <a:cubicBezTo>
                          <a:pt x="619641" y="1297"/>
                          <a:pt x="319586" y="-16458"/>
                          <a:pt x="175772" y="79418"/>
                        </a:cubicBezTo>
                        <a:cubicBezTo>
                          <a:pt x="33734" y="175293"/>
                          <a:pt x="62142" y="537491"/>
                          <a:pt x="65693" y="668876"/>
                        </a:cubicBezTo>
                        <a:cubicBezTo>
                          <a:pt x="67468" y="739895"/>
                          <a:pt x="0" y="1215722"/>
                          <a:pt x="0" y="1215722"/>
                        </a:cubicBezTo>
                        <a:close/>
                      </a:path>
                    </a:pathLst>
                  </a:custGeom>
                  <a:solidFill>
                    <a:srgbClr val="FF7E8E"/>
                  </a:solidFill>
                  <a:ln w="177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3" name="Freeform: Shape 182">
                    <a:extLst>
                      <a:ext uri="{FF2B5EF4-FFF2-40B4-BE49-F238E27FC236}">
                        <a16:creationId xmlns:a16="http://schemas.microsoft.com/office/drawing/2014/main" id="{37D233DA-6287-A1CE-7A8C-C613318D684E}"/>
                      </a:ext>
                    </a:extLst>
                  </p:cNvPr>
                  <p:cNvSpPr/>
                  <p:nvPr/>
                </p:nvSpPr>
                <p:spPr>
                  <a:xfrm>
                    <a:off x="8572077" y="2685737"/>
                    <a:ext cx="460959" cy="288176"/>
                  </a:xfrm>
                  <a:custGeom>
                    <a:avLst/>
                    <a:gdLst>
                      <a:gd name="connsiteX0" fmla="*/ 128134 w 460959"/>
                      <a:gd name="connsiteY0" fmla="*/ 10888 h 288176"/>
                      <a:gd name="connsiteX1" fmla="*/ 10952 w 460959"/>
                      <a:gd name="connsiteY1" fmla="*/ 96110 h 288176"/>
                      <a:gd name="connsiteX2" fmla="*/ 67768 w 460959"/>
                      <a:gd name="connsiteY2" fmla="*/ 275434 h 288176"/>
                      <a:gd name="connsiteX3" fmla="*/ 211581 w 460959"/>
                      <a:gd name="connsiteY3" fmla="*/ 202639 h 288176"/>
                      <a:gd name="connsiteX4" fmla="*/ 355395 w 460959"/>
                      <a:gd name="connsiteY4" fmla="*/ 286086 h 288176"/>
                      <a:gd name="connsiteX5" fmla="*/ 456597 w 460959"/>
                      <a:gd name="connsiteY5" fmla="*/ 57050 h 288176"/>
                      <a:gd name="connsiteX6" fmla="*/ 355395 w 460959"/>
                      <a:gd name="connsiteY6" fmla="*/ 235 h 288176"/>
                      <a:gd name="connsiteX7" fmla="*/ 128134 w 460959"/>
                      <a:gd name="connsiteY7" fmla="*/ 10888 h 28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0959" h="288176">
                        <a:moveTo>
                          <a:pt x="128134" y="10888"/>
                        </a:moveTo>
                        <a:cubicBezTo>
                          <a:pt x="128134" y="10888"/>
                          <a:pt x="35809" y="12663"/>
                          <a:pt x="10952" y="96110"/>
                        </a:cubicBezTo>
                        <a:cubicBezTo>
                          <a:pt x="-15680" y="179558"/>
                          <a:pt x="7401" y="254128"/>
                          <a:pt x="67768" y="275434"/>
                        </a:cubicBezTo>
                        <a:cubicBezTo>
                          <a:pt x="129909" y="298515"/>
                          <a:pt x="211581" y="202639"/>
                          <a:pt x="211581" y="202639"/>
                        </a:cubicBezTo>
                        <a:cubicBezTo>
                          <a:pt x="211581" y="202639"/>
                          <a:pt x="264845" y="303841"/>
                          <a:pt x="355395" y="286086"/>
                        </a:cubicBezTo>
                        <a:cubicBezTo>
                          <a:pt x="445944" y="268332"/>
                          <a:pt x="472576" y="119192"/>
                          <a:pt x="456597" y="57050"/>
                        </a:cubicBezTo>
                        <a:cubicBezTo>
                          <a:pt x="440617" y="-6867"/>
                          <a:pt x="355395" y="235"/>
                          <a:pt x="355395" y="235"/>
                        </a:cubicBezTo>
                        <a:lnTo>
                          <a:pt x="128134" y="10888"/>
                        </a:lnTo>
                        <a:close/>
                      </a:path>
                    </a:pathLst>
                  </a:custGeom>
                  <a:solidFill>
                    <a:srgbClr val="F50C68"/>
                  </a:solidFill>
                  <a:ln w="177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184" name="Freeform: Shape 183">
                <a:extLst>
                  <a:ext uri="{FF2B5EF4-FFF2-40B4-BE49-F238E27FC236}">
                    <a16:creationId xmlns:a16="http://schemas.microsoft.com/office/drawing/2014/main" id="{00AF73DA-A894-6E19-EA05-4A47BE3A5BFA}"/>
                  </a:ext>
                </a:extLst>
              </p:cNvPr>
              <p:cNvSpPr/>
              <p:nvPr/>
            </p:nvSpPr>
            <p:spPr>
              <a:xfrm>
                <a:off x="8957208" y="2751636"/>
                <a:ext cx="647647" cy="1339933"/>
              </a:xfrm>
              <a:custGeom>
                <a:avLst/>
                <a:gdLst>
                  <a:gd name="connsiteX0" fmla="*/ 282747 w 647647"/>
                  <a:gd name="connsiteY0" fmla="*/ 29 h 1339933"/>
                  <a:gd name="connsiteX1" fmla="*/ 44833 w 647647"/>
                  <a:gd name="connsiteY1" fmla="*/ 202433 h 1339933"/>
                  <a:gd name="connsiteX2" fmla="*/ 217055 w 647647"/>
                  <a:gd name="connsiteY2" fmla="*/ 1152312 h 1339933"/>
                  <a:gd name="connsiteX3" fmla="*/ 612986 w 647647"/>
                  <a:gd name="connsiteY3" fmla="*/ 1338737 h 1339933"/>
                  <a:gd name="connsiteX4" fmla="*/ 612986 w 647647"/>
                  <a:gd name="connsiteY4" fmla="*/ 1244637 h 1339933"/>
                  <a:gd name="connsiteX5" fmla="*/ 289849 w 647647"/>
                  <a:gd name="connsiteY5" fmla="*/ 978316 h 1339933"/>
                  <a:gd name="connsiteX6" fmla="*/ 185096 w 647647"/>
                  <a:gd name="connsiteY6" fmla="*/ 287656 h 1339933"/>
                  <a:gd name="connsiteX7" fmla="*/ 380398 w 647647"/>
                  <a:gd name="connsiteY7" fmla="*/ 49742 h 1339933"/>
                  <a:gd name="connsiteX8" fmla="*/ 282747 w 647647"/>
                  <a:gd name="connsiteY8" fmla="*/ 29 h 1339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7647" h="1339933">
                    <a:moveTo>
                      <a:pt x="282747" y="29"/>
                    </a:moveTo>
                    <a:cubicBezTo>
                      <a:pt x="282747" y="29"/>
                      <a:pt x="117628" y="-7073"/>
                      <a:pt x="44833" y="202433"/>
                    </a:cubicBezTo>
                    <a:cubicBezTo>
                      <a:pt x="-29736" y="411939"/>
                      <a:pt x="-35063" y="987193"/>
                      <a:pt x="217055" y="1152312"/>
                    </a:cubicBezTo>
                    <a:cubicBezTo>
                      <a:pt x="428336" y="1289024"/>
                      <a:pt x="581027" y="1349390"/>
                      <a:pt x="612986" y="1338737"/>
                    </a:cubicBezTo>
                    <a:cubicBezTo>
                      <a:pt x="644945" y="1326309"/>
                      <a:pt x="671577" y="1290800"/>
                      <a:pt x="612986" y="1244637"/>
                    </a:cubicBezTo>
                    <a:cubicBezTo>
                      <a:pt x="538416" y="1186046"/>
                      <a:pt x="399929" y="1097273"/>
                      <a:pt x="289849" y="978316"/>
                    </a:cubicBezTo>
                    <a:cubicBezTo>
                      <a:pt x="179770" y="859359"/>
                      <a:pt x="131832" y="420816"/>
                      <a:pt x="185096" y="287656"/>
                    </a:cubicBezTo>
                    <a:cubicBezTo>
                      <a:pt x="240136" y="152720"/>
                      <a:pt x="398153" y="78150"/>
                      <a:pt x="380398" y="49742"/>
                    </a:cubicBezTo>
                    <a:cubicBezTo>
                      <a:pt x="362643" y="19559"/>
                      <a:pt x="337787" y="7131"/>
                      <a:pt x="282747" y="29"/>
                    </a:cubicBezTo>
                    <a:close/>
                  </a:path>
                </a:pathLst>
              </a:custGeom>
              <a:solidFill>
                <a:srgbClr val="920000"/>
              </a:solidFill>
              <a:ln w="177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85" name="Graphic 43">
                <a:extLst>
                  <a:ext uri="{FF2B5EF4-FFF2-40B4-BE49-F238E27FC236}">
                    <a16:creationId xmlns:a16="http://schemas.microsoft.com/office/drawing/2014/main" id="{E5AF83FC-521F-0646-33BD-F5298227A14E}"/>
                  </a:ext>
                </a:extLst>
              </p:cNvPr>
              <p:cNvGrpSpPr/>
              <p:nvPr/>
            </p:nvGrpSpPr>
            <p:grpSpPr>
              <a:xfrm>
                <a:off x="7813270" y="1200331"/>
                <a:ext cx="2176002" cy="1652535"/>
                <a:chOff x="7813270" y="1200331"/>
                <a:chExt cx="2176002" cy="1652535"/>
              </a:xfrm>
            </p:grpSpPr>
            <p:sp>
              <p:nvSpPr>
                <p:cNvPr id="186" name="Freeform: Shape 185">
                  <a:extLst>
                    <a:ext uri="{FF2B5EF4-FFF2-40B4-BE49-F238E27FC236}">
                      <a16:creationId xmlns:a16="http://schemas.microsoft.com/office/drawing/2014/main" id="{BD0E6263-B390-D6D8-BBA8-5984A19B14AE}"/>
                    </a:ext>
                  </a:extLst>
                </p:cNvPr>
                <p:cNvSpPr/>
                <p:nvPr/>
              </p:nvSpPr>
              <p:spPr>
                <a:xfrm>
                  <a:off x="8673578" y="2488894"/>
                  <a:ext cx="273423" cy="363972"/>
                </a:xfrm>
                <a:custGeom>
                  <a:avLst/>
                  <a:gdLst>
                    <a:gd name="connsiteX0" fmla="*/ 229036 w 273423"/>
                    <a:gd name="connsiteY0" fmla="*/ 0 h 363972"/>
                    <a:gd name="connsiteX1" fmla="*/ 23082 w 273423"/>
                    <a:gd name="connsiteY1" fmla="*/ 26632 h 363972"/>
                    <a:gd name="connsiteX2" fmla="*/ 0 w 273423"/>
                    <a:gd name="connsiteY2" fmla="*/ 260995 h 363972"/>
                    <a:gd name="connsiteX3" fmla="*/ 99427 w 273423"/>
                    <a:gd name="connsiteY3" fmla="*/ 363973 h 363972"/>
                    <a:gd name="connsiteX4" fmla="*/ 273423 w 273423"/>
                    <a:gd name="connsiteY4" fmla="*/ 262770 h 363972"/>
                    <a:gd name="connsiteX5" fmla="*/ 229036 w 273423"/>
                    <a:gd name="connsiteY5" fmla="*/ 0 h 363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423" h="363972">
                      <a:moveTo>
                        <a:pt x="229036" y="0"/>
                      </a:moveTo>
                      <a:lnTo>
                        <a:pt x="23082" y="26632"/>
                      </a:lnTo>
                      <a:lnTo>
                        <a:pt x="0" y="260995"/>
                      </a:lnTo>
                      <a:cubicBezTo>
                        <a:pt x="0" y="260995"/>
                        <a:pt x="30183" y="363973"/>
                        <a:pt x="99427" y="363973"/>
                      </a:cubicBezTo>
                      <a:cubicBezTo>
                        <a:pt x="166895" y="363973"/>
                        <a:pt x="273423" y="262770"/>
                        <a:pt x="273423" y="262770"/>
                      </a:cubicBezTo>
                      <a:lnTo>
                        <a:pt x="229036" y="0"/>
                      </a:lnTo>
                      <a:close/>
                    </a:path>
                  </a:pathLst>
                </a:custGeom>
                <a:solidFill>
                  <a:srgbClr val="FFC4A8"/>
                </a:solidFill>
                <a:ln w="177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87" name="Graphic 43">
                  <a:extLst>
                    <a:ext uri="{FF2B5EF4-FFF2-40B4-BE49-F238E27FC236}">
                      <a16:creationId xmlns:a16="http://schemas.microsoft.com/office/drawing/2014/main" id="{4C71381A-3D70-F202-71C0-287363B929C7}"/>
                    </a:ext>
                  </a:extLst>
                </p:cNvPr>
                <p:cNvGrpSpPr/>
                <p:nvPr/>
              </p:nvGrpSpPr>
              <p:grpSpPr>
                <a:xfrm>
                  <a:off x="7813270" y="1200331"/>
                  <a:ext cx="2176002" cy="1453090"/>
                  <a:chOff x="7813270" y="1200331"/>
                  <a:chExt cx="2176002" cy="1453090"/>
                </a:xfrm>
              </p:grpSpPr>
              <p:grpSp>
                <p:nvGrpSpPr>
                  <p:cNvPr id="188" name="Graphic 43">
                    <a:extLst>
                      <a:ext uri="{FF2B5EF4-FFF2-40B4-BE49-F238E27FC236}">
                        <a16:creationId xmlns:a16="http://schemas.microsoft.com/office/drawing/2014/main" id="{59F7EFC3-C519-F229-A3AB-5571061AA778}"/>
                      </a:ext>
                    </a:extLst>
                  </p:cNvPr>
                  <p:cNvGrpSpPr/>
                  <p:nvPr/>
                </p:nvGrpSpPr>
                <p:grpSpPr>
                  <a:xfrm>
                    <a:off x="8173287" y="1502407"/>
                    <a:ext cx="1289416" cy="1140062"/>
                    <a:chOff x="8173287" y="1502407"/>
                    <a:chExt cx="1289416" cy="1140062"/>
                  </a:xfrm>
                </p:grpSpPr>
                <p:grpSp>
                  <p:nvGrpSpPr>
                    <p:cNvPr id="189" name="Graphic 43">
                      <a:extLst>
                        <a:ext uri="{FF2B5EF4-FFF2-40B4-BE49-F238E27FC236}">
                          <a16:creationId xmlns:a16="http://schemas.microsoft.com/office/drawing/2014/main" id="{E425003E-A9F5-9E72-B0B8-44C1112A447D}"/>
                        </a:ext>
                      </a:extLst>
                    </p:cNvPr>
                    <p:cNvGrpSpPr/>
                    <p:nvPr/>
                  </p:nvGrpSpPr>
                  <p:grpSpPr>
                    <a:xfrm>
                      <a:off x="8173287" y="1502407"/>
                      <a:ext cx="1166307" cy="1140062"/>
                      <a:chOff x="8173287" y="1502407"/>
                      <a:chExt cx="1166307" cy="1140062"/>
                    </a:xfrm>
                  </p:grpSpPr>
                  <p:sp>
                    <p:nvSpPr>
                      <p:cNvPr id="190" name="Freeform: Shape 189">
                        <a:extLst>
                          <a:ext uri="{FF2B5EF4-FFF2-40B4-BE49-F238E27FC236}">
                            <a16:creationId xmlns:a16="http://schemas.microsoft.com/office/drawing/2014/main" id="{01AE6F5C-4714-7584-3405-8C5FD1780D66}"/>
                          </a:ext>
                        </a:extLst>
                      </p:cNvPr>
                      <p:cNvSpPr/>
                      <p:nvPr/>
                    </p:nvSpPr>
                    <p:spPr>
                      <a:xfrm>
                        <a:off x="8173287" y="1502407"/>
                        <a:ext cx="1166307" cy="1140062"/>
                      </a:xfrm>
                      <a:custGeom>
                        <a:avLst/>
                        <a:gdLst>
                          <a:gd name="connsiteX0" fmla="*/ 837631 w 1166307"/>
                          <a:gd name="connsiteY0" fmla="*/ 43710 h 1140062"/>
                          <a:gd name="connsiteX1" fmla="*/ 221541 w 1166307"/>
                          <a:gd name="connsiteY1" fmla="*/ 148463 h 1140062"/>
                          <a:gd name="connsiteX2" fmla="*/ 8484 w 1166307"/>
                          <a:gd name="connsiteY2" fmla="*/ 792961 h 1140062"/>
                          <a:gd name="connsiteX3" fmla="*/ 970792 w 1166307"/>
                          <a:gd name="connsiteY3" fmla="*/ 974059 h 1140062"/>
                          <a:gd name="connsiteX4" fmla="*/ 1157217 w 1166307"/>
                          <a:gd name="connsiteY4" fmla="*/ 574577 h 1140062"/>
                          <a:gd name="connsiteX5" fmla="*/ 837631 w 1166307"/>
                          <a:gd name="connsiteY5" fmla="*/ 43710 h 1140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6307" h="1140062">
                            <a:moveTo>
                              <a:pt x="837631" y="43710"/>
                            </a:moveTo>
                            <a:cubicBezTo>
                              <a:pt x="656533" y="-36186"/>
                              <a:pt x="358253" y="-9554"/>
                              <a:pt x="221541" y="148463"/>
                            </a:cubicBezTo>
                            <a:cubicBezTo>
                              <a:pt x="102584" y="283399"/>
                              <a:pt x="-35903" y="558598"/>
                              <a:pt x="8484" y="792961"/>
                            </a:cubicBezTo>
                            <a:cubicBezTo>
                              <a:pt x="70626" y="1124975"/>
                              <a:pt x="633451" y="1282992"/>
                              <a:pt x="970792" y="974059"/>
                            </a:cubicBezTo>
                            <a:cubicBezTo>
                              <a:pt x="1059566" y="892387"/>
                              <a:pt x="1112830" y="807165"/>
                              <a:pt x="1157217" y="574577"/>
                            </a:cubicBezTo>
                            <a:cubicBezTo>
                              <a:pt x="1203379" y="340215"/>
                              <a:pt x="1070218" y="144912"/>
                              <a:pt x="837631" y="43710"/>
                            </a:cubicBezTo>
                            <a:close/>
                          </a:path>
                        </a:pathLst>
                      </a:custGeom>
                      <a:solidFill>
                        <a:srgbClr val="FFC4A8"/>
                      </a:solidFill>
                      <a:ln w="177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91" name="Graphic 43">
                        <a:extLst>
                          <a:ext uri="{FF2B5EF4-FFF2-40B4-BE49-F238E27FC236}">
                            <a16:creationId xmlns:a16="http://schemas.microsoft.com/office/drawing/2014/main" id="{6983B496-80BF-7EA3-EB21-744130D0918B}"/>
                          </a:ext>
                        </a:extLst>
                      </p:cNvPr>
                      <p:cNvGrpSpPr/>
                      <p:nvPr/>
                    </p:nvGrpSpPr>
                    <p:grpSpPr>
                      <a:xfrm>
                        <a:off x="8208210" y="1947185"/>
                        <a:ext cx="970199" cy="551543"/>
                        <a:chOff x="8208210" y="1947185"/>
                        <a:chExt cx="970199" cy="551543"/>
                      </a:xfrm>
                    </p:grpSpPr>
                    <p:sp>
                      <p:nvSpPr>
                        <p:cNvPr id="192" name="Freeform: Shape 191">
                          <a:extLst>
                            <a:ext uri="{FF2B5EF4-FFF2-40B4-BE49-F238E27FC236}">
                              <a16:creationId xmlns:a16="http://schemas.microsoft.com/office/drawing/2014/main" id="{A5DDB694-CD1F-7CD7-3193-843BF1C2E181}"/>
                            </a:ext>
                          </a:extLst>
                        </p:cNvPr>
                        <p:cNvSpPr/>
                        <p:nvPr/>
                      </p:nvSpPr>
                      <p:spPr>
                        <a:xfrm>
                          <a:off x="8480051" y="2046801"/>
                          <a:ext cx="161568" cy="268096"/>
                        </a:xfrm>
                        <a:custGeom>
                          <a:avLst/>
                          <a:gdLst>
                            <a:gd name="connsiteX0" fmla="*/ 158017 w 161568"/>
                            <a:gd name="connsiteY0" fmla="*/ 0 h 268096"/>
                            <a:gd name="connsiteX1" fmla="*/ 161568 w 161568"/>
                            <a:gd name="connsiteY1" fmla="*/ 33734 h 268096"/>
                            <a:gd name="connsiteX2" fmla="*/ 161568 w 161568"/>
                            <a:gd name="connsiteY2" fmla="*/ 65693 h 268096"/>
                            <a:gd name="connsiteX3" fmla="*/ 154467 w 161568"/>
                            <a:gd name="connsiteY3" fmla="*/ 129610 h 268096"/>
                            <a:gd name="connsiteX4" fmla="*/ 150915 w 161568"/>
                            <a:gd name="connsiteY4" fmla="*/ 149140 h 268096"/>
                            <a:gd name="connsiteX5" fmla="*/ 129610 w 161568"/>
                            <a:gd name="connsiteY5" fmla="*/ 150915 h 268096"/>
                            <a:gd name="connsiteX6" fmla="*/ 113630 w 161568"/>
                            <a:gd name="connsiteY6" fmla="*/ 150915 h 268096"/>
                            <a:gd name="connsiteX7" fmla="*/ 97651 w 161568"/>
                            <a:gd name="connsiteY7" fmla="*/ 152691 h 268096"/>
                            <a:gd name="connsiteX8" fmla="*/ 67468 w 161568"/>
                            <a:gd name="connsiteY8" fmla="*/ 156242 h 268096"/>
                            <a:gd name="connsiteX9" fmla="*/ 55040 w 161568"/>
                            <a:gd name="connsiteY9" fmla="*/ 159793 h 268096"/>
                            <a:gd name="connsiteX10" fmla="*/ 47938 w 161568"/>
                            <a:gd name="connsiteY10" fmla="*/ 163344 h 268096"/>
                            <a:gd name="connsiteX11" fmla="*/ 47938 w 161568"/>
                            <a:gd name="connsiteY11" fmla="*/ 161568 h 268096"/>
                            <a:gd name="connsiteX12" fmla="*/ 47938 w 161568"/>
                            <a:gd name="connsiteY12" fmla="*/ 161568 h 268096"/>
                            <a:gd name="connsiteX13" fmla="*/ 47938 w 161568"/>
                            <a:gd name="connsiteY13" fmla="*/ 161568 h 268096"/>
                            <a:gd name="connsiteX14" fmla="*/ 49713 w 161568"/>
                            <a:gd name="connsiteY14" fmla="*/ 170446 h 268096"/>
                            <a:gd name="connsiteX15" fmla="*/ 62142 w 161568"/>
                            <a:gd name="connsiteY15" fmla="*/ 195302 h 268096"/>
                            <a:gd name="connsiteX16" fmla="*/ 81672 w 161568"/>
                            <a:gd name="connsiteY16" fmla="*/ 220159 h 268096"/>
                            <a:gd name="connsiteX17" fmla="*/ 131385 w 161568"/>
                            <a:gd name="connsiteY17" fmla="*/ 268097 h 268096"/>
                            <a:gd name="connsiteX18" fmla="*/ 62142 w 161568"/>
                            <a:gd name="connsiteY18" fmla="*/ 243240 h 268096"/>
                            <a:gd name="connsiteX19" fmla="*/ 31958 w 161568"/>
                            <a:gd name="connsiteY19" fmla="*/ 220159 h 268096"/>
                            <a:gd name="connsiteX20" fmla="*/ 7102 w 161568"/>
                            <a:gd name="connsiteY20" fmla="*/ 186425 h 268096"/>
                            <a:gd name="connsiteX21" fmla="*/ 0 w 161568"/>
                            <a:gd name="connsiteY21" fmla="*/ 161568 h 268096"/>
                            <a:gd name="connsiteX22" fmla="*/ 0 w 161568"/>
                            <a:gd name="connsiteY22" fmla="*/ 152691 h 268096"/>
                            <a:gd name="connsiteX23" fmla="*/ 1776 w 161568"/>
                            <a:gd name="connsiteY23" fmla="*/ 143814 h 268096"/>
                            <a:gd name="connsiteX24" fmla="*/ 12429 w 161568"/>
                            <a:gd name="connsiteY24" fmla="*/ 127834 h 268096"/>
                            <a:gd name="connsiteX25" fmla="*/ 35510 w 161568"/>
                            <a:gd name="connsiteY25" fmla="*/ 113630 h 268096"/>
                            <a:gd name="connsiteX26" fmla="*/ 55040 w 161568"/>
                            <a:gd name="connsiteY26" fmla="*/ 106529 h 268096"/>
                            <a:gd name="connsiteX27" fmla="*/ 92325 w 161568"/>
                            <a:gd name="connsiteY27" fmla="*/ 101202 h 268096"/>
                            <a:gd name="connsiteX28" fmla="*/ 110080 w 161568"/>
                            <a:gd name="connsiteY28" fmla="*/ 99427 h 268096"/>
                            <a:gd name="connsiteX29" fmla="*/ 129610 w 161568"/>
                            <a:gd name="connsiteY29" fmla="*/ 99427 h 268096"/>
                            <a:gd name="connsiteX30" fmla="*/ 102977 w 161568"/>
                            <a:gd name="connsiteY30" fmla="*/ 118957 h 268096"/>
                            <a:gd name="connsiteX31" fmla="*/ 124283 w 161568"/>
                            <a:gd name="connsiteY31" fmla="*/ 58591 h 268096"/>
                            <a:gd name="connsiteX32" fmla="*/ 138487 w 161568"/>
                            <a:gd name="connsiteY32" fmla="*/ 30183 h 268096"/>
                            <a:gd name="connsiteX33" fmla="*/ 158017 w 161568"/>
                            <a:gd name="connsiteY33" fmla="*/ 0 h 268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61568" h="268096">
                              <a:moveTo>
                                <a:pt x="158017" y="0"/>
                              </a:moveTo>
                              <a:cubicBezTo>
                                <a:pt x="159793" y="10653"/>
                                <a:pt x="161568" y="23081"/>
                                <a:pt x="161568" y="33734"/>
                              </a:cubicBezTo>
                              <a:cubicBezTo>
                                <a:pt x="161568" y="44387"/>
                                <a:pt x="161568" y="55040"/>
                                <a:pt x="161568" y="65693"/>
                              </a:cubicBezTo>
                              <a:cubicBezTo>
                                <a:pt x="159793" y="86998"/>
                                <a:pt x="158017" y="108304"/>
                                <a:pt x="154467" y="129610"/>
                              </a:cubicBezTo>
                              <a:lnTo>
                                <a:pt x="150915" y="149140"/>
                              </a:lnTo>
                              <a:lnTo>
                                <a:pt x="129610" y="150915"/>
                              </a:lnTo>
                              <a:lnTo>
                                <a:pt x="113630" y="150915"/>
                              </a:lnTo>
                              <a:cubicBezTo>
                                <a:pt x="108304" y="150915"/>
                                <a:pt x="102977" y="150915"/>
                                <a:pt x="97651" y="152691"/>
                              </a:cubicBezTo>
                              <a:cubicBezTo>
                                <a:pt x="86998" y="154466"/>
                                <a:pt x="76345" y="154466"/>
                                <a:pt x="67468" y="156242"/>
                              </a:cubicBezTo>
                              <a:cubicBezTo>
                                <a:pt x="62142" y="158017"/>
                                <a:pt x="58590" y="158017"/>
                                <a:pt x="55040" y="159793"/>
                              </a:cubicBezTo>
                              <a:cubicBezTo>
                                <a:pt x="51489" y="161568"/>
                                <a:pt x="47938" y="163344"/>
                                <a:pt x="47938" y="163344"/>
                              </a:cubicBezTo>
                              <a:cubicBezTo>
                                <a:pt x="47938" y="163344"/>
                                <a:pt x="47938" y="163344"/>
                                <a:pt x="47938" y="161568"/>
                              </a:cubicBezTo>
                              <a:cubicBezTo>
                                <a:pt x="47938" y="158017"/>
                                <a:pt x="46162" y="165119"/>
                                <a:pt x="47938" y="161568"/>
                              </a:cubicBezTo>
                              <a:cubicBezTo>
                                <a:pt x="47938" y="159793"/>
                                <a:pt x="47938" y="159793"/>
                                <a:pt x="47938" y="161568"/>
                              </a:cubicBezTo>
                              <a:cubicBezTo>
                                <a:pt x="47938" y="163344"/>
                                <a:pt x="47938" y="166895"/>
                                <a:pt x="49713" y="170446"/>
                              </a:cubicBezTo>
                              <a:cubicBezTo>
                                <a:pt x="51489" y="177548"/>
                                <a:pt x="56815" y="186425"/>
                                <a:pt x="62142" y="195302"/>
                              </a:cubicBezTo>
                              <a:cubicBezTo>
                                <a:pt x="67468" y="204180"/>
                                <a:pt x="74570" y="213057"/>
                                <a:pt x="81672" y="220159"/>
                              </a:cubicBezTo>
                              <a:cubicBezTo>
                                <a:pt x="95876" y="236138"/>
                                <a:pt x="111855" y="252117"/>
                                <a:pt x="131385" y="268097"/>
                              </a:cubicBezTo>
                              <a:cubicBezTo>
                                <a:pt x="106529" y="266321"/>
                                <a:pt x="83448" y="257444"/>
                                <a:pt x="62142" y="243240"/>
                              </a:cubicBezTo>
                              <a:cubicBezTo>
                                <a:pt x="51489" y="236138"/>
                                <a:pt x="40836" y="229036"/>
                                <a:pt x="31958" y="220159"/>
                              </a:cubicBezTo>
                              <a:cubicBezTo>
                                <a:pt x="23081" y="211282"/>
                                <a:pt x="14204" y="200629"/>
                                <a:pt x="7102" y="186425"/>
                              </a:cubicBezTo>
                              <a:cubicBezTo>
                                <a:pt x="3551" y="179323"/>
                                <a:pt x="0" y="172221"/>
                                <a:pt x="0" y="161568"/>
                              </a:cubicBezTo>
                              <a:cubicBezTo>
                                <a:pt x="0" y="159793"/>
                                <a:pt x="0" y="156242"/>
                                <a:pt x="0" y="152691"/>
                              </a:cubicBezTo>
                              <a:cubicBezTo>
                                <a:pt x="1776" y="147364"/>
                                <a:pt x="0" y="150915"/>
                                <a:pt x="1776" y="143814"/>
                              </a:cubicBezTo>
                              <a:cubicBezTo>
                                <a:pt x="3551" y="136712"/>
                                <a:pt x="8877" y="131385"/>
                                <a:pt x="12429" y="127834"/>
                              </a:cubicBezTo>
                              <a:cubicBezTo>
                                <a:pt x="21306" y="118957"/>
                                <a:pt x="28408" y="115406"/>
                                <a:pt x="35510" y="113630"/>
                              </a:cubicBezTo>
                              <a:cubicBezTo>
                                <a:pt x="42611" y="110079"/>
                                <a:pt x="49713" y="108304"/>
                                <a:pt x="55040" y="106529"/>
                              </a:cubicBezTo>
                              <a:cubicBezTo>
                                <a:pt x="67468" y="102978"/>
                                <a:pt x="79896" y="101202"/>
                                <a:pt x="92325" y="101202"/>
                              </a:cubicBezTo>
                              <a:cubicBezTo>
                                <a:pt x="97651" y="101202"/>
                                <a:pt x="104753" y="101202"/>
                                <a:pt x="110080" y="99427"/>
                              </a:cubicBezTo>
                              <a:cubicBezTo>
                                <a:pt x="117182" y="99427"/>
                                <a:pt x="122508" y="99427"/>
                                <a:pt x="129610" y="99427"/>
                              </a:cubicBezTo>
                              <a:lnTo>
                                <a:pt x="102977" y="118957"/>
                              </a:lnTo>
                              <a:cubicBezTo>
                                <a:pt x="108304" y="97651"/>
                                <a:pt x="115406" y="78121"/>
                                <a:pt x="124283" y="58591"/>
                              </a:cubicBezTo>
                              <a:cubicBezTo>
                                <a:pt x="127834" y="47938"/>
                                <a:pt x="133161" y="39060"/>
                                <a:pt x="138487" y="30183"/>
                              </a:cubicBezTo>
                              <a:cubicBezTo>
                                <a:pt x="143814" y="19530"/>
                                <a:pt x="150915" y="8877"/>
                                <a:pt x="158017" y="0"/>
                              </a:cubicBezTo>
                              <a:close/>
                            </a:path>
                          </a:pathLst>
                        </a:custGeom>
                        <a:solidFill>
                          <a:srgbClr val="DA8A7A"/>
                        </a:solidFill>
                        <a:ln w="177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3" name="Freeform: Shape 192">
                          <a:extLst>
                            <a:ext uri="{FF2B5EF4-FFF2-40B4-BE49-F238E27FC236}">
                              <a16:creationId xmlns:a16="http://schemas.microsoft.com/office/drawing/2014/main" id="{3616B8C7-B215-6EA4-BBC3-197520F0FB47}"/>
                            </a:ext>
                          </a:extLst>
                        </p:cNvPr>
                        <p:cNvSpPr/>
                        <p:nvPr/>
                      </p:nvSpPr>
                      <p:spPr>
                        <a:xfrm>
                          <a:off x="8316530" y="1947185"/>
                          <a:ext cx="167072" cy="63441"/>
                        </a:xfrm>
                        <a:custGeom>
                          <a:avLst/>
                          <a:gdLst>
                            <a:gd name="connsiteX0" fmla="*/ 28585 w 167072"/>
                            <a:gd name="connsiteY0" fmla="*/ 58780 h 63441"/>
                            <a:gd name="connsiteX1" fmla="*/ 156420 w 167072"/>
                            <a:gd name="connsiteY1" fmla="*/ 49902 h 63441"/>
                            <a:gd name="connsiteX2" fmla="*/ 167073 w 167072"/>
                            <a:gd name="connsiteY2" fmla="*/ 41025 h 63441"/>
                            <a:gd name="connsiteX3" fmla="*/ 104931 w 167072"/>
                            <a:gd name="connsiteY3" fmla="*/ 189 h 63441"/>
                            <a:gd name="connsiteX4" fmla="*/ 3729 w 167072"/>
                            <a:gd name="connsiteY4" fmla="*/ 35698 h 63441"/>
                            <a:gd name="connsiteX5" fmla="*/ 28585 w 167072"/>
                            <a:gd name="connsiteY5" fmla="*/ 58780 h 63441"/>
                            <a:gd name="connsiteX6" fmla="*/ 28585 w 167072"/>
                            <a:gd name="connsiteY6" fmla="*/ 58780 h 63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072" h="63441">
                              <a:moveTo>
                                <a:pt x="28585" y="58780"/>
                              </a:moveTo>
                              <a:cubicBezTo>
                                <a:pt x="64095" y="30372"/>
                                <a:pt x="115583" y="35698"/>
                                <a:pt x="156420" y="49902"/>
                              </a:cubicBezTo>
                              <a:cubicBezTo>
                                <a:pt x="161746" y="51678"/>
                                <a:pt x="167073" y="46351"/>
                                <a:pt x="167073" y="41025"/>
                              </a:cubicBezTo>
                              <a:cubicBezTo>
                                <a:pt x="167073" y="9066"/>
                                <a:pt x="131563" y="189"/>
                                <a:pt x="104931" y="189"/>
                              </a:cubicBezTo>
                              <a:cubicBezTo>
                                <a:pt x="67646" y="-1587"/>
                                <a:pt x="30361" y="9066"/>
                                <a:pt x="3729" y="35698"/>
                              </a:cubicBezTo>
                              <a:cubicBezTo>
                                <a:pt x="-8700" y="51678"/>
                                <a:pt x="12606" y="72983"/>
                                <a:pt x="28585" y="58780"/>
                              </a:cubicBezTo>
                              <a:lnTo>
                                <a:pt x="28585" y="58780"/>
                              </a:lnTo>
                              <a:close/>
                            </a:path>
                          </a:pathLst>
                        </a:custGeom>
                        <a:solidFill>
                          <a:srgbClr val="8B3E03"/>
                        </a:solidFill>
                        <a:ln w="177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4" name="Freeform: Shape 193">
                          <a:extLst>
                            <a:ext uri="{FF2B5EF4-FFF2-40B4-BE49-F238E27FC236}">
                              <a16:creationId xmlns:a16="http://schemas.microsoft.com/office/drawing/2014/main" id="{52CA5B3F-D427-6152-8FB7-091B07C3A9F1}"/>
                            </a:ext>
                          </a:extLst>
                        </p:cNvPr>
                        <p:cNvSpPr/>
                        <p:nvPr/>
                      </p:nvSpPr>
                      <p:spPr>
                        <a:xfrm>
                          <a:off x="8793685" y="1949791"/>
                          <a:ext cx="189298" cy="72710"/>
                        </a:xfrm>
                        <a:custGeom>
                          <a:avLst/>
                          <a:gdLst>
                            <a:gd name="connsiteX0" fmla="*/ 25482 w 189298"/>
                            <a:gd name="connsiteY0" fmla="*/ 52623 h 72710"/>
                            <a:gd name="connsiteX1" fmla="*/ 174622 w 189298"/>
                            <a:gd name="connsiteY1" fmla="*/ 70378 h 72710"/>
                            <a:gd name="connsiteX2" fmla="*/ 188825 w 189298"/>
                            <a:gd name="connsiteY2" fmla="*/ 66827 h 72710"/>
                            <a:gd name="connsiteX3" fmla="*/ 124909 w 189298"/>
                            <a:gd name="connsiteY3" fmla="*/ 6461 h 72710"/>
                            <a:gd name="connsiteX4" fmla="*/ 4176 w 189298"/>
                            <a:gd name="connsiteY4" fmla="*/ 25991 h 72710"/>
                            <a:gd name="connsiteX5" fmla="*/ 25482 w 189298"/>
                            <a:gd name="connsiteY5" fmla="*/ 52623 h 72710"/>
                            <a:gd name="connsiteX6" fmla="*/ 25482 w 189298"/>
                            <a:gd name="connsiteY6" fmla="*/ 52623 h 72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298" h="72710">
                              <a:moveTo>
                                <a:pt x="25482" y="52623"/>
                              </a:moveTo>
                              <a:cubicBezTo>
                                <a:pt x="64542" y="24215"/>
                                <a:pt x="139112" y="40195"/>
                                <a:pt x="174622" y="70378"/>
                              </a:cubicBezTo>
                              <a:cubicBezTo>
                                <a:pt x="179948" y="73929"/>
                                <a:pt x="188825" y="73929"/>
                                <a:pt x="188825" y="66827"/>
                              </a:cubicBezTo>
                              <a:cubicBezTo>
                                <a:pt x="194152" y="31317"/>
                                <a:pt x="153316" y="13563"/>
                                <a:pt x="124909" y="6461"/>
                              </a:cubicBezTo>
                              <a:cubicBezTo>
                                <a:pt x="82297" y="-4192"/>
                                <a:pt x="37910" y="-4192"/>
                                <a:pt x="4176" y="25991"/>
                              </a:cubicBezTo>
                              <a:cubicBezTo>
                                <a:pt x="-8252" y="38419"/>
                                <a:pt x="9503" y="63276"/>
                                <a:pt x="25482" y="52623"/>
                              </a:cubicBezTo>
                              <a:lnTo>
                                <a:pt x="25482" y="52623"/>
                              </a:lnTo>
                              <a:close/>
                            </a:path>
                          </a:pathLst>
                        </a:custGeom>
                        <a:solidFill>
                          <a:srgbClr val="8B3E03"/>
                        </a:solidFill>
                        <a:ln w="177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95" name="Graphic 43">
                          <a:extLst>
                            <a:ext uri="{FF2B5EF4-FFF2-40B4-BE49-F238E27FC236}">
                              <a16:creationId xmlns:a16="http://schemas.microsoft.com/office/drawing/2014/main" id="{E768E307-A643-0CDA-169F-DEF51AC17C26}"/>
                            </a:ext>
                          </a:extLst>
                        </p:cNvPr>
                        <p:cNvGrpSpPr/>
                        <p:nvPr/>
                      </p:nvGrpSpPr>
                      <p:grpSpPr>
                        <a:xfrm>
                          <a:off x="8554796" y="2282758"/>
                          <a:ext cx="335634" cy="215971"/>
                          <a:chOff x="8554796" y="2282758"/>
                          <a:chExt cx="335634" cy="215971"/>
                        </a:xfrm>
                      </p:grpSpPr>
                      <p:sp>
                        <p:nvSpPr>
                          <p:cNvPr id="196" name="Freeform: Shape 195">
                            <a:extLst>
                              <a:ext uri="{FF2B5EF4-FFF2-40B4-BE49-F238E27FC236}">
                                <a16:creationId xmlns:a16="http://schemas.microsoft.com/office/drawing/2014/main" id="{3F3A3F1B-7601-F3E7-0E45-61AB3B6A8FC2}"/>
                              </a:ext>
                            </a:extLst>
                          </p:cNvPr>
                          <p:cNvSpPr/>
                          <p:nvPr/>
                        </p:nvSpPr>
                        <p:spPr>
                          <a:xfrm>
                            <a:off x="8554796" y="2283705"/>
                            <a:ext cx="335634" cy="215023"/>
                          </a:xfrm>
                          <a:custGeom>
                            <a:avLst/>
                            <a:gdLst>
                              <a:gd name="connsiteX0" fmla="*/ 5151 w 335634"/>
                              <a:gd name="connsiteY0" fmla="*/ 95109 h 215023"/>
                              <a:gd name="connsiteX1" fmla="*/ 143638 w 335634"/>
                              <a:gd name="connsiteY1" fmla="*/ 52498 h 215023"/>
                              <a:gd name="connsiteX2" fmla="*/ 312309 w 335634"/>
                              <a:gd name="connsiteY2" fmla="*/ 9887 h 215023"/>
                              <a:gd name="connsiteX3" fmla="*/ 202229 w 335634"/>
                              <a:gd name="connsiteY3" fmla="*/ 210515 h 215023"/>
                              <a:gd name="connsiteX4" fmla="*/ 5151 w 335634"/>
                              <a:gd name="connsiteY4" fmla="*/ 95109 h 215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634" h="215023">
                                <a:moveTo>
                                  <a:pt x="5151" y="95109"/>
                                </a:moveTo>
                                <a:cubicBezTo>
                                  <a:pt x="33559" y="38294"/>
                                  <a:pt x="88599" y="59600"/>
                                  <a:pt x="143638" y="52498"/>
                                </a:cubicBezTo>
                                <a:cubicBezTo>
                                  <a:pt x="200454" y="45396"/>
                                  <a:pt x="264371" y="-25623"/>
                                  <a:pt x="312309" y="9887"/>
                                </a:cubicBezTo>
                                <a:cubicBezTo>
                                  <a:pt x="362022" y="45396"/>
                                  <a:pt x="335390" y="187434"/>
                                  <a:pt x="202229" y="210515"/>
                                </a:cubicBezTo>
                                <a:cubicBezTo>
                                  <a:pt x="69069" y="235372"/>
                                  <a:pt x="-23256" y="151925"/>
                                  <a:pt x="5151" y="95109"/>
                                </a:cubicBezTo>
                                <a:close/>
                              </a:path>
                            </a:pathLst>
                          </a:custGeom>
                          <a:solidFill>
                            <a:srgbClr val="E7634D"/>
                          </a:solidFill>
                          <a:ln w="177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7" name="Freeform: Shape 196">
                            <a:extLst>
                              <a:ext uri="{FF2B5EF4-FFF2-40B4-BE49-F238E27FC236}">
                                <a16:creationId xmlns:a16="http://schemas.microsoft.com/office/drawing/2014/main" id="{15B96D98-EDA9-AE54-20BA-2F025656D46D}"/>
                              </a:ext>
                            </a:extLst>
                          </p:cNvPr>
                          <p:cNvSpPr/>
                          <p:nvPr/>
                        </p:nvSpPr>
                        <p:spPr>
                          <a:xfrm>
                            <a:off x="8570601" y="2282758"/>
                            <a:ext cx="269871" cy="110253"/>
                          </a:xfrm>
                          <a:custGeom>
                            <a:avLst/>
                            <a:gdLst>
                              <a:gd name="connsiteX0" fmla="*/ 260995 w 269871"/>
                              <a:gd name="connsiteY0" fmla="*/ 37466 h 110253"/>
                              <a:gd name="connsiteX1" fmla="*/ 269872 w 269871"/>
                              <a:gd name="connsiteY1" fmla="*/ 181 h 110253"/>
                              <a:gd name="connsiteX2" fmla="*/ 127834 w 269871"/>
                              <a:gd name="connsiteY2" fmla="*/ 51670 h 110253"/>
                              <a:gd name="connsiteX3" fmla="*/ 0 w 269871"/>
                              <a:gd name="connsiteY3" fmla="*/ 78302 h 110253"/>
                              <a:gd name="connsiteX4" fmla="*/ 17755 w 269871"/>
                              <a:gd name="connsiteY4" fmla="*/ 87180 h 110253"/>
                              <a:gd name="connsiteX5" fmla="*/ 260995 w 269871"/>
                              <a:gd name="connsiteY5" fmla="*/ 37466 h 110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871" h="110253">
                                <a:moveTo>
                                  <a:pt x="260995" y="37466"/>
                                </a:moveTo>
                                <a:cubicBezTo>
                                  <a:pt x="266321" y="25038"/>
                                  <a:pt x="269872" y="12610"/>
                                  <a:pt x="269872" y="181"/>
                                </a:cubicBezTo>
                                <a:cubicBezTo>
                                  <a:pt x="225485" y="-3370"/>
                                  <a:pt x="173996" y="46344"/>
                                  <a:pt x="127834" y="51670"/>
                                </a:cubicBezTo>
                                <a:cubicBezTo>
                                  <a:pt x="78121" y="58772"/>
                                  <a:pt x="28408" y="42793"/>
                                  <a:pt x="0" y="78302"/>
                                </a:cubicBezTo>
                                <a:cubicBezTo>
                                  <a:pt x="5326" y="81853"/>
                                  <a:pt x="12428" y="83629"/>
                                  <a:pt x="17755" y="87180"/>
                                </a:cubicBezTo>
                                <a:cubicBezTo>
                                  <a:pt x="118957" y="131567"/>
                                  <a:pt x="227261" y="110261"/>
                                  <a:pt x="260995" y="37466"/>
                                </a:cubicBezTo>
                                <a:close/>
                              </a:path>
                            </a:pathLst>
                          </a:custGeom>
                          <a:solidFill>
                            <a:srgbClr val="FFFFFF"/>
                          </a:solidFill>
                          <a:ln w="177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98" name="Freeform: Shape 197">
                          <a:extLst>
                            <a:ext uri="{FF2B5EF4-FFF2-40B4-BE49-F238E27FC236}">
                              <a16:creationId xmlns:a16="http://schemas.microsoft.com/office/drawing/2014/main" id="{CA8E79FE-5303-BAE7-B354-844C944B3862}"/>
                            </a:ext>
                          </a:extLst>
                        </p:cNvPr>
                        <p:cNvSpPr/>
                        <p:nvPr/>
                      </p:nvSpPr>
                      <p:spPr>
                        <a:xfrm>
                          <a:off x="8813841" y="2059229"/>
                          <a:ext cx="127834" cy="127834"/>
                        </a:xfrm>
                        <a:custGeom>
                          <a:avLst/>
                          <a:gdLst>
                            <a:gd name="connsiteX0" fmla="*/ 127834 w 127834"/>
                            <a:gd name="connsiteY0" fmla="*/ 63917 h 127834"/>
                            <a:gd name="connsiteX1" fmla="*/ 63917 w 127834"/>
                            <a:gd name="connsiteY1" fmla="*/ 127834 h 127834"/>
                            <a:gd name="connsiteX2" fmla="*/ 0 w 127834"/>
                            <a:gd name="connsiteY2" fmla="*/ 63917 h 127834"/>
                            <a:gd name="connsiteX3" fmla="*/ 63917 w 127834"/>
                            <a:gd name="connsiteY3" fmla="*/ 0 h 127834"/>
                            <a:gd name="connsiteX4" fmla="*/ 127834 w 127834"/>
                            <a:gd name="connsiteY4" fmla="*/ 63917 h 127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34" h="127834">
                              <a:moveTo>
                                <a:pt x="127834" y="63917"/>
                              </a:moveTo>
                              <a:cubicBezTo>
                                <a:pt x="127834" y="99218"/>
                                <a:pt x="99217" y="127834"/>
                                <a:pt x="63917" y="127834"/>
                              </a:cubicBezTo>
                              <a:cubicBezTo>
                                <a:pt x="28617" y="127834"/>
                                <a:pt x="0" y="99217"/>
                                <a:pt x="0" y="63917"/>
                              </a:cubicBezTo>
                              <a:cubicBezTo>
                                <a:pt x="0" y="28617"/>
                                <a:pt x="28617" y="0"/>
                                <a:pt x="63917" y="0"/>
                              </a:cubicBezTo>
                              <a:cubicBezTo>
                                <a:pt x="99217" y="0"/>
                                <a:pt x="127834" y="28617"/>
                                <a:pt x="127834" y="63917"/>
                              </a:cubicBezTo>
                              <a:close/>
                            </a:path>
                          </a:pathLst>
                        </a:custGeom>
                        <a:solidFill>
                          <a:srgbClr val="27181B"/>
                        </a:solidFill>
                        <a:ln w="177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9" name="Freeform: Shape 198">
                          <a:extLst>
                            <a:ext uri="{FF2B5EF4-FFF2-40B4-BE49-F238E27FC236}">
                              <a16:creationId xmlns:a16="http://schemas.microsoft.com/office/drawing/2014/main" id="{83479EF0-2D6C-4882-D3EF-C4C76B47D334}"/>
                            </a:ext>
                          </a:extLst>
                        </p:cNvPr>
                        <p:cNvSpPr/>
                        <p:nvPr/>
                      </p:nvSpPr>
                      <p:spPr>
                        <a:xfrm>
                          <a:off x="8366421" y="2053903"/>
                          <a:ext cx="127834" cy="127834"/>
                        </a:xfrm>
                        <a:custGeom>
                          <a:avLst/>
                          <a:gdLst>
                            <a:gd name="connsiteX0" fmla="*/ 127834 w 127834"/>
                            <a:gd name="connsiteY0" fmla="*/ 63917 h 127834"/>
                            <a:gd name="connsiteX1" fmla="*/ 63917 w 127834"/>
                            <a:gd name="connsiteY1" fmla="*/ 127834 h 127834"/>
                            <a:gd name="connsiteX2" fmla="*/ 0 w 127834"/>
                            <a:gd name="connsiteY2" fmla="*/ 63917 h 127834"/>
                            <a:gd name="connsiteX3" fmla="*/ 63917 w 127834"/>
                            <a:gd name="connsiteY3" fmla="*/ 0 h 127834"/>
                            <a:gd name="connsiteX4" fmla="*/ 127834 w 127834"/>
                            <a:gd name="connsiteY4" fmla="*/ 63917 h 127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34" h="127834">
                              <a:moveTo>
                                <a:pt x="127834" y="63917"/>
                              </a:moveTo>
                              <a:cubicBezTo>
                                <a:pt x="127834" y="99218"/>
                                <a:pt x="99217" y="127834"/>
                                <a:pt x="63917" y="127834"/>
                              </a:cubicBezTo>
                              <a:cubicBezTo>
                                <a:pt x="28616" y="127834"/>
                                <a:pt x="0" y="99218"/>
                                <a:pt x="0" y="63917"/>
                              </a:cubicBezTo>
                              <a:cubicBezTo>
                                <a:pt x="0" y="28617"/>
                                <a:pt x="28616" y="0"/>
                                <a:pt x="63917" y="0"/>
                              </a:cubicBezTo>
                              <a:cubicBezTo>
                                <a:pt x="99217" y="0"/>
                                <a:pt x="127834" y="28617"/>
                                <a:pt x="127834" y="63917"/>
                              </a:cubicBezTo>
                              <a:close/>
                            </a:path>
                          </a:pathLst>
                        </a:custGeom>
                        <a:solidFill>
                          <a:srgbClr val="27181B"/>
                        </a:solidFill>
                        <a:ln w="177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0" name="Freeform: Shape 199">
                          <a:extLst>
                            <a:ext uri="{FF2B5EF4-FFF2-40B4-BE49-F238E27FC236}">
                              <a16:creationId xmlns:a16="http://schemas.microsoft.com/office/drawing/2014/main" id="{E631184F-AB9F-8031-1F28-2FAE5CFA4599}"/>
                            </a:ext>
                          </a:extLst>
                        </p:cNvPr>
                        <p:cNvSpPr/>
                        <p:nvPr/>
                      </p:nvSpPr>
                      <p:spPr>
                        <a:xfrm rot="-266052">
                          <a:off x="8966450" y="2156813"/>
                          <a:ext cx="205953" cy="163342"/>
                        </a:xfrm>
                        <a:custGeom>
                          <a:avLst/>
                          <a:gdLst>
                            <a:gd name="connsiteX0" fmla="*/ 205954 w 205953"/>
                            <a:gd name="connsiteY0" fmla="*/ 81671 h 163342"/>
                            <a:gd name="connsiteX1" fmla="*/ 102977 w 205953"/>
                            <a:gd name="connsiteY1" fmla="*/ 163343 h 163342"/>
                            <a:gd name="connsiteX2" fmla="*/ 0 w 205953"/>
                            <a:gd name="connsiteY2" fmla="*/ 81671 h 163342"/>
                            <a:gd name="connsiteX3" fmla="*/ 102977 w 205953"/>
                            <a:gd name="connsiteY3" fmla="*/ 0 h 163342"/>
                            <a:gd name="connsiteX4" fmla="*/ 205954 w 205953"/>
                            <a:gd name="connsiteY4" fmla="*/ 81671 h 163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953" h="163342">
                              <a:moveTo>
                                <a:pt x="205954" y="81671"/>
                              </a:moveTo>
                              <a:cubicBezTo>
                                <a:pt x="205954" y="126777"/>
                                <a:pt x="159850" y="163343"/>
                                <a:pt x="102977" y="163343"/>
                              </a:cubicBezTo>
                              <a:cubicBezTo>
                                <a:pt x="46105" y="163343"/>
                                <a:pt x="0" y="126777"/>
                                <a:pt x="0" y="81671"/>
                              </a:cubicBezTo>
                              <a:cubicBezTo>
                                <a:pt x="0" y="36565"/>
                                <a:pt x="46105" y="0"/>
                                <a:pt x="102977" y="0"/>
                              </a:cubicBezTo>
                              <a:cubicBezTo>
                                <a:pt x="159850" y="0"/>
                                <a:pt x="205954" y="36565"/>
                                <a:pt x="205954" y="81671"/>
                              </a:cubicBezTo>
                              <a:close/>
                            </a:path>
                          </a:pathLst>
                        </a:custGeom>
                        <a:solidFill>
                          <a:srgbClr val="F78272"/>
                        </a:solidFill>
                        <a:ln w="177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1" name="Freeform: Shape 200">
                          <a:extLst>
                            <a:ext uri="{FF2B5EF4-FFF2-40B4-BE49-F238E27FC236}">
                              <a16:creationId xmlns:a16="http://schemas.microsoft.com/office/drawing/2014/main" id="{CA1BE472-CB04-91AB-A29B-BC4578D80130}"/>
                            </a:ext>
                          </a:extLst>
                        </p:cNvPr>
                        <p:cNvSpPr/>
                        <p:nvPr/>
                      </p:nvSpPr>
                      <p:spPr>
                        <a:xfrm rot="-84287">
                          <a:off x="8210181" y="2183508"/>
                          <a:ext cx="205955" cy="163343"/>
                        </a:xfrm>
                        <a:custGeom>
                          <a:avLst/>
                          <a:gdLst>
                            <a:gd name="connsiteX0" fmla="*/ 205955 w 205955"/>
                            <a:gd name="connsiteY0" fmla="*/ 81672 h 163343"/>
                            <a:gd name="connsiteX1" fmla="*/ 102978 w 205955"/>
                            <a:gd name="connsiteY1" fmla="*/ 163344 h 163343"/>
                            <a:gd name="connsiteX2" fmla="*/ 0 w 205955"/>
                            <a:gd name="connsiteY2" fmla="*/ 81672 h 163343"/>
                            <a:gd name="connsiteX3" fmla="*/ 102978 w 205955"/>
                            <a:gd name="connsiteY3" fmla="*/ 0 h 163343"/>
                            <a:gd name="connsiteX4" fmla="*/ 205955 w 205955"/>
                            <a:gd name="connsiteY4" fmla="*/ 81672 h 163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955" h="163343">
                              <a:moveTo>
                                <a:pt x="205955" y="81672"/>
                              </a:moveTo>
                              <a:cubicBezTo>
                                <a:pt x="205955" y="126778"/>
                                <a:pt x="159851" y="163344"/>
                                <a:pt x="102978" y="163344"/>
                              </a:cubicBezTo>
                              <a:cubicBezTo>
                                <a:pt x="46105" y="163344"/>
                                <a:pt x="0" y="126778"/>
                                <a:pt x="0" y="81672"/>
                              </a:cubicBezTo>
                              <a:cubicBezTo>
                                <a:pt x="0" y="36566"/>
                                <a:pt x="46105" y="0"/>
                                <a:pt x="102978" y="0"/>
                              </a:cubicBezTo>
                              <a:cubicBezTo>
                                <a:pt x="159851" y="0"/>
                                <a:pt x="205955" y="36566"/>
                                <a:pt x="205955" y="81672"/>
                              </a:cubicBezTo>
                              <a:close/>
                            </a:path>
                          </a:pathLst>
                        </a:custGeom>
                        <a:solidFill>
                          <a:srgbClr val="F78272"/>
                        </a:solidFill>
                        <a:ln w="177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202" name="Graphic 43">
                      <a:extLst>
                        <a:ext uri="{FF2B5EF4-FFF2-40B4-BE49-F238E27FC236}">
                          <a16:creationId xmlns:a16="http://schemas.microsoft.com/office/drawing/2014/main" id="{295F4247-018F-B933-6534-733545D4DE7F}"/>
                        </a:ext>
                      </a:extLst>
                    </p:cNvPr>
                    <p:cNvGrpSpPr/>
                    <p:nvPr/>
                  </p:nvGrpSpPr>
                  <p:grpSpPr>
                    <a:xfrm>
                      <a:off x="9169133" y="2011849"/>
                      <a:ext cx="293570" cy="356991"/>
                      <a:chOff x="9169133" y="2011849"/>
                      <a:chExt cx="293570" cy="356991"/>
                    </a:xfrm>
                  </p:grpSpPr>
                  <p:sp>
                    <p:nvSpPr>
                      <p:cNvPr id="203" name="Freeform: Shape 202">
                        <a:extLst>
                          <a:ext uri="{FF2B5EF4-FFF2-40B4-BE49-F238E27FC236}">
                            <a16:creationId xmlns:a16="http://schemas.microsoft.com/office/drawing/2014/main" id="{761CB902-EB7B-7089-1C66-1453512C0BF6}"/>
                          </a:ext>
                        </a:extLst>
                      </p:cNvPr>
                      <p:cNvSpPr/>
                      <p:nvPr/>
                    </p:nvSpPr>
                    <p:spPr>
                      <a:xfrm>
                        <a:off x="9169133" y="2011849"/>
                        <a:ext cx="293570" cy="356991"/>
                      </a:xfrm>
                      <a:custGeom>
                        <a:avLst/>
                        <a:gdLst>
                          <a:gd name="connsiteX0" fmla="*/ 239492 w 293570"/>
                          <a:gd name="connsiteY0" fmla="*/ 20748 h 356991"/>
                          <a:gd name="connsiteX1" fmla="*/ 42414 w 293570"/>
                          <a:gd name="connsiteY1" fmla="*/ 93542 h 356991"/>
                          <a:gd name="connsiteX2" fmla="*/ 38863 w 293570"/>
                          <a:gd name="connsiteY2" fmla="*/ 333231 h 356991"/>
                          <a:gd name="connsiteX3" fmla="*/ 262573 w 293570"/>
                          <a:gd name="connsiteY3" fmla="*/ 271090 h 356991"/>
                          <a:gd name="connsiteX4" fmla="*/ 239492 w 293570"/>
                          <a:gd name="connsiteY4" fmla="*/ 20748 h 356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570" h="356991">
                            <a:moveTo>
                              <a:pt x="239492" y="20748"/>
                            </a:moveTo>
                            <a:cubicBezTo>
                              <a:pt x="186227" y="-25415"/>
                              <a:pt x="97454" y="8319"/>
                              <a:pt x="42414" y="93542"/>
                            </a:cubicBezTo>
                            <a:cubicBezTo>
                              <a:pt x="-12626" y="180540"/>
                              <a:pt x="-14401" y="287069"/>
                              <a:pt x="38863" y="333231"/>
                            </a:cubicBezTo>
                            <a:cubicBezTo>
                              <a:pt x="92127" y="379394"/>
                              <a:pt x="207533" y="358088"/>
                              <a:pt x="262573" y="271090"/>
                            </a:cubicBezTo>
                            <a:cubicBezTo>
                              <a:pt x="317613" y="184091"/>
                              <a:pt x="292756" y="65134"/>
                              <a:pt x="239492" y="20748"/>
                            </a:cubicBezTo>
                            <a:close/>
                          </a:path>
                        </a:pathLst>
                      </a:custGeom>
                      <a:solidFill>
                        <a:srgbClr val="FFC4A8"/>
                      </a:solidFill>
                      <a:ln w="177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 name="Freeform: Shape 203">
                        <a:extLst>
                          <a:ext uri="{FF2B5EF4-FFF2-40B4-BE49-F238E27FC236}">
                            <a16:creationId xmlns:a16="http://schemas.microsoft.com/office/drawing/2014/main" id="{CF5CEC7A-FFA2-B651-DCBC-AA0DDE8995F5}"/>
                          </a:ext>
                        </a:extLst>
                      </p:cNvPr>
                      <p:cNvSpPr/>
                      <p:nvPr/>
                    </p:nvSpPr>
                    <p:spPr>
                      <a:xfrm>
                        <a:off x="9268362" y="2148003"/>
                        <a:ext cx="131385" cy="131385"/>
                      </a:xfrm>
                      <a:custGeom>
                        <a:avLst/>
                        <a:gdLst>
                          <a:gd name="connsiteX0" fmla="*/ 131385 w 131385"/>
                          <a:gd name="connsiteY0" fmla="*/ 5326 h 131385"/>
                          <a:gd name="connsiteX1" fmla="*/ 120733 w 131385"/>
                          <a:gd name="connsiteY1" fmla="*/ 8877 h 131385"/>
                          <a:gd name="connsiteX2" fmla="*/ 111855 w 131385"/>
                          <a:gd name="connsiteY2" fmla="*/ 12428 h 131385"/>
                          <a:gd name="connsiteX3" fmla="*/ 104753 w 131385"/>
                          <a:gd name="connsiteY3" fmla="*/ 15979 h 131385"/>
                          <a:gd name="connsiteX4" fmla="*/ 97651 w 131385"/>
                          <a:gd name="connsiteY4" fmla="*/ 21306 h 131385"/>
                          <a:gd name="connsiteX5" fmla="*/ 85223 w 131385"/>
                          <a:gd name="connsiteY5" fmla="*/ 31959 h 131385"/>
                          <a:gd name="connsiteX6" fmla="*/ 79896 w 131385"/>
                          <a:gd name="connsiteY6" fmla="*/ 39061 h 131385"/>
                          <a:gd name="connsiteX7" fmla="*/ 74570 w 131385"/>
                          <a:gd name="connsiteY7" fmla="*/ 46162 h 131385"/>
                          <a:gd name="connsiteX8" fmla="*/ 63917 w 131385"/>
                          <a:gd name="connsiteY8" fmla="*/ 60366 h 131385"/>
                          <a:gd name="connsiteX9" fmla="*/ 55040 w 131385"/>
                          <a:gd name="connsiteY9" fmla="*/ 76346 h 131385"/>
                          <a:gd name="connsiteX10" fmla="*/ 47938 w 131385"/>
                          <a:gd name="connsiteY10" fmla="*/ 92325 h 131385"/>
                          <a:gd name="connsiteX11" fmla="*/ 40836 w 131385"/>
                          <a:gd name="connsiteY11" fmla="*/ 108304 h 131385"/>
                          <a:gd name="connsiteX12" fmla="*/ 19530 w 131385"/>
                          <a:gd name="connsiteY12" fmla="*/ 88774 h 131385"/>
                          <a:gd name="connsiteX13" fmla="*/ 31959 w 131385"/>
                          <a:gd name="connsiteY13" fmla="*/ 85223 h 131385"/>
                          <a:gd name="connsiteX14" fmla="*/ 44387 w 131385"/>
                          <a:gd name="connsiteY14" fmla="*/ 83447 h 131385"/>
                          <a:gd name="connsiteX15" fmla="*/ 69243 w 131385"/>
                          <a:gd name="connsiteY15" fmla="*/ 85223 h 131385"/>
                          <a:gd name="connsiteX16" fmla="*/ 81672 w 131385"/>
                          <a:gd name="connsiteY16" fmla="*/ 88774 h 131385"/>
                          <a:gd name="connsiteX17" fmla="*/ 86998 w 131385"/>
                          <a:gd name="connsiteY17" fmla="*/ 92325 h 131385"/>
                          <a:gd name="connsiteX18" fmla="*/ 92325 w 131385"/>
                          <a:gd name="connsiteY18" fmla="*/ 97651 h 131385"/>
                          <a:gd name="connsiteX19" fmla="*/ 95876 w 131385"/>
                          <a:gd name="connsiteY19" fmla="*/ 102978 h 131385"/>
                          <a:gd name="connsiteX20" fmla="*/ 97651 w 131385"/>
                          <a:gd name="connsiteY20" fmla="*/ 110080 h 131385"/>
                          <a:gd name="connsiteX21" fmla="*/ 95876 w 131385"/>
                          <a:gd name="connsiteY21" fmla="*/ 122508 h 131385"/>
                          <a:gd name="connsiteX22" fmla="*/ 90549 w 131385"/>
                          <a:gd name="connsiteY22" fmla="*/ 113630 h 131385"/>
                          <a:gd name="connsiteX23" fmla="*/ 86998 w 131385"/>
                          <a:gd name="connsiteY23" fmla="*/ 110080 h 131385"/>
                          <a:gd name="connsiteX24" fmla="*/ 83448 w 131385"/>
                          <a:gd name="connsiteY24" fmla="*/ 108304 h 131385"/>
                          <a:gd name="connsiteX25" fmla="*/ 79896 w 131385"/>
                          <a:gd name="connsiteY25" fmla="*/ 106529 h 131385"/>
                          <a:gd name="connsiteX26" fmla="*/ 76346 w 131385"/>
                          <a:gd name="connsiteY26" fmla="*/ 106529 h 131385"/>
                          <a:gd name="connsiteX27" fmla="*/ 67468 w 131385"/>
                          <a:gd name="connsiteY27" fmla="*/ 106529 h 131385"/>
                          <a:gd name="connsiteX28" fmla="*/ 47938 w 131385"/>
                          <a:gd name="connsiteY28" fmla="*/ 111855 h 131385"/>
                          <a:gd name="connsiteX29" fmla="*/ 37285 w 131385"/>
                          <a:gd name="connsiteY29" fmla="*/ 113630 h 131385"/>
                          <a:gd name="connsiteX30" fmla="*/ 28408 w 131385"/>
                          <a:gd name="connsiteY30" fmla="*/ 117181 h 131385"/>
                          <a:gd name="connsiteX31" fmla="*/ 0 w 131385"/>
                          <a:gd name="connsiteY31" fmla="*/ 131385 h 131385"/>
                          <a:gd name="connsiteX32" fmla="*/ 7102 w 131385"/>
                          <a:gd name="connsiteY32" fmla="*/ 97651 h 131385"/>
                          <a:gd name="connsiteX33" fmla="*/ 14204 w 131385"/>
                          <a:gd name="connsiteY33" fmla="*/ 76346 h 131385"/>
                          <a:gd name="connsiteX34" fmla="*/ 23082 w 131385"/>
                          <a:gd name="connsiteY34" fmla="*/ 56815 h 131385"/>
                          <a:gd name="connsiteX35" fmla="*/ 49714 w 131385"/>
                          <a:gd name="connsiteY35" fmla="*/ 23081 h 131385"/>
                          <a:gd name="connsiteX36" fmla="*/ 58591 w 131385"/>
                          <a:gd name="connsiteY36" fmla="*/ 15979 h 131385"/>
                          <a:gd name="connsiteX37" fmla="*/ 67468 w 131385"/>
                          <a:gd name="connsiteY37" fmla="*/ 10653 h 131385"/>
                          <a:gd name="connsiteX38" fmla="*/ 88774 w 131385"/>
                          <a:gd name="connsiteY38" fmla="*/ 1775 h 131385"/>
                          <a:gd name="connsiteX39" fmla="*/ 99427 w 131385"/>
                          <a:gd name="connsiteY39" fmla="*/ 0 h 131385"/>
                          <a:gd name="connsiteX40" fmla="*/ 110080 w 131385"/>
                          <a:gd name="connsiteY40" fmla="*/ 0 h 131385"/>
                          <a:gd name="connsiteX41" fmla="*/ 131385 w 131385"/>
                          <a:gd name="connsiteY41" fmla="*/ 5326 h 131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31385" h="131385">
                            <a:moveTo>
                              <a:pt x="131385" y="5326"/>
                            </a:moveTo>
                            <a:cubicBezTo>
                              <a:pt x="127834" y="7102"/>
                              <a:pt x="124283" y="7102"/>
                              <a:pt x="120733" y="8877"/>
                            </a:cubicBezTo>
                            <a:cubicBezTo>
                              <a:pt x="117182" y="8877"/>
                              <a:pt x="113630" y="10653"/>
                              <a:pt x="111855" y="12428"/>
                            </a:cubicBezTo>
                            <a:cubicBezTo>
                              <a:pt x="108304" y="14204"/>
                              <a:pt x="106529" y="14204"/>
                              <a:pt x="104753" y="15979"/>
                            </a:cubicBezTo>
                            <a:cubicBezTo>
                              <a:pt x="102978" y="17755"/>
                              <a:pt x="99427" y="19530"/>
                              <a:pt x="97651" y="21306"/>
                            </a:cubicBezTo>
                            <a:cubicBezTo>
                              <a:pt x="92325" y="24857"/>
                              <a:pt x="88774" y="28408"/>
                              <a:pt x="85223" y="31959"/>
                            </a:cubicBezTo>
                            <a:cubicBezTo>
                              <a:pt x="83448" y="33734"/>
                              <a:pt x="81672" y="35510"/>
                              <a:pt x="79896" y="39061"/>
                            </a:cubicBezTo>
                            <a:cubicBezTo>
                              <a:pt x="78121" y="40836"/>
                              <a:pt x="76346" y="42611"/>
                              <a:pt x="74570" y="46162"/>
                            </a:cubicBezTo>
                            <a:cubicBezTo>
                              <a:pt x="71019" y="51489"/>
                              <a:pt x="67468" y="55040"/>
                              <a:pt x="63917" y="60366"/>
                            </a:cubicBezTo>
                            <a:cubicBezTo>
                              <a:pt x="60366" y="65693"/>
                              <a:pt x="58591" y="71019"/>
                              <a:pt x="55040" y="76346"/>
                            </a:cubicBezTo>
                            <a:cubicBezTo>
                              <a:pt x="51489" y="81672"/>
                              <a:pt x="49714" y="86998"/>
                              <a:pt x="47938" y="92325"/>
                            </a:cubicBezTo>
                            <a:cubicBezTo>
                              <a:pt x="46162" y="97651"/>
                              <a:pt x="42611" y="102978"/>
                              <a:pt x="40836" y="108304"/>
                            </a:cubicBezTo>
                            <a:lnTo>
                              <a:pt x="19530" y="88774"/>
                            </a:lnTo>
                            <a:cubicBezTo>
                              <a:pt x="24857" y="86998"/>
                              <a:pt x="28408" y="86998"/>
                              <a:pt x="31959" y="85223"/>
                            </a:cubicBezTo>
                            <a:cubicBezTo>
                              <a:pt x="35510" y="85223"/>
                              <a:pt x="40836" y="83447"/>
                              <a:pt x="44387" y="83447"/>
                            </a:cubicBezTo>
                            <a:cubicBezTo>
                              <a:pt x="53264" y="83447"/>
                              <a:pt x="60366" y="83447"/>
                              <a:pt x="69243" y="85223"/>
                            </a:cubicBezTo>
                            <a:cubicBezTo>
                              <a:pt x="72795" y="86998"/>
                              <a:pt x="78121" y="86998"/>
                              <a:pt x="81672" y="88774"/>
                            </a:cubicBezTo>
                            <a:cubicBezTo>
                              <a:pt x="83448" y="88774"/>
                              <a:pt x="85223" y="90549"/>
                              <a:pt x="86998" y="92325"/>
                            </a:cubicBezTo>
                            <a:cubicBezTo>
                              <a:pt x="88774" y="94100"/>
                              <a:pt x="90549" y="95876"/>
                              <a:pt x="92325" y="97651"/>
                            </a:cubicBezTo>
                            <a:cubicBezTo>
                              <a:pt x="94101" y="99427"/>
                              <a:pt x="94101" y="101202"/>
                              <a:pt x="95876" y="102978"/>
                            </a:cubicBezTo>
                            <a:cubicBezTo>
                              <a:pt x="97651" y="104753"/>
                              <a:pt x="97651" y="106529"/>
                              <a:pt x="97651" y="110080"/>
                            </a:cubicBezTo>
                            <a:cubicBezTo>
                              <a:pt x="99427" y="113630"/>
                              <a:pt x="97651" y="118957"/>
                              <a:pt x="95876" y="122508"/>
                            </a:cubicBezTo>
                            <a:cubicBezTo>
                              <a:pt x="94101" y="118957"/>
                              <a:pt x="92325" y="115406"/>
                              <a:pt x="90549" y="113630"/>
                            </a:cubicBezTo>
                            <a:cubicBezTo>
                              <a:pt x="88774" y="111855"/>
                              <a:pt x="88774" y="111855"/>
                              <a:pt x="86998" y="110080"/>
                            </a:cubicBezTo>
                            <a:cubicBezTo>
                              <a:pt x="85223" y="110080"/>
                              <a:pt x="85223" y="108304"/>
                              <a:pt x="83448" y="108304"/>
                            </a:cubicBezTo>
                            <a:cubicBezTo>
                              <a:pt x="81672" y="108304"/>
                              <a:pt x="81672" y="106529"/>
                              <a:pt x="79896" y="106529"/>
                            </a:cubicBezTo>
                            <a:cubicBezTo>
                              <a:pt x="78121" y="106529"/>
                              <a:pt x="76346" y="106529"/>
                              <a:pt x="76346" y="106529"/>
                            </a:cubicBezTo>
                            <a:cubicBezTo>
                              <a:pt x="72795" y="106529"/>
                              <a:pt x="71019" y="106529"/>
                              <a:pt x="67468" y="106529"/>
                            </a:cubicBezTo>
                            <a:cubicBezTo>
                              <a:pt x="62142" y="108304"/>
                              <a:pt x="55040" y="110080"/>
                              <a:pt x="47938" y="111855"/>
                            </a:cubicBezTo>
                            <a:lnTo>
                              <a:pt x="37285" y="113630"/>
                            </a:lnTo>
                            <a:cubicBezTo>
                              <a:pt x="33734" y="115406"/>
                              <a:pt x="30183" y="115406"/>
                              <a:pt x="28408" y="117181"/>
                            </a:cubicBezTo>
                            <a:lnTo>
                              <a:pt x="0" y="131385"/>
                            </a:lnTo>
                            <a:lnTo>
                              <a:pt x="7102" y="97651"/>
                            </a:lnTo>
                            <a:cubicBezTo>
                              <a:pt x="8877" y="90549"/>
                              <a:pt x="10653" y="83447"/>
                              <a:pt x="14204" y="76346"/>
                            </a:cubicBezTo>
                            <a:cubicBezTo>
                              <a:pt x="17755" y="69244"/>
                              <a:pt x="19530" y="63917"/>
                              <a:pt x="23082" y="56815"/>
                            </a:cubicBezTo>
                            <a:cubicBezTo>
                              <a:pt x="30183" y="44387"/>
                              <a:pt x="39061" y="31959"/>
                              <a:pt x="49714" y="23081"/>
                            </a:cubicBezTo>
                            <a:cubicBezTo>
                              <a:pt x="51489" y="21306"/>
                              <a:pt x="55040" y="17755"/>
                              <a:pt x="58591" y="15979"/>
                            </a:cubicBezTo>
                            <a:cubicBezTo>
                              <a:pt x="62142" y="14204"/>
                              <a:pt x="63917" y="12428"/>
                              <a:pt x="67468" y="10653"/>
                            </a:cubicBezTo>
                            <a:cubicBezTo>
                              <a:pt x="74570" y="7102"/>
                              <a:pt x="81672" y="3551"/>
                              <a:pt x="88774" y="1775"/>
                            </a:cubicBezTo>
                            <a:cubicBezTo>
                              <a:pt x="92325" y="1775"/>
                              <a:pt x="95876" y="0"/>
                              <a:pt x="99427" y="0"/>
                            </a:cubicBezTo>
                            <a:cubicBezTo>
                              <a:pt x="102978" y="0"/>
                              <a:pt x="106529" y="0"/>
                              <a:pt x="110080" y="0"/>
                            </a:cubicBezTo>
                            <a:cubicBezTo>
                              <a:pt x="118957" y="0"/>
                              <a:pt x="124283" y="3551"/>
                              <a:pt x="131385" y="5326"/>
                            </a:cubicBezTo>
                            <a:close/>
                          </a:path>
                        </a:pathLst>
                      </a:custGeom>
                      <a:solidFill>
                        <a:srgbClr val="D37C5F"/>
                      </a:solidFill>
                      <a:ln w="177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205" name="Graphic 43">
                    <a:extLst>
                      <a:ext uri="{FF2B5EF4-FFF2-40B4-BE49-F238E27FC236}">
                        <a16:creationId xmlns:a16="http://schemas.microsoft.com/office/drawing/2014/main" id="{D9CE4B7C-8CC4-9F0B-4EED-AC06E46B0FAB}"/>
                      </a:ext>
                    </a:extLst>
                  </p:cNvPr>
                  <p:cNvGrpSpPr/>
                  <p:nvPr/>
                </p:nvGrpSpPr>
                <p:grpSpPr>
                  <a:xfrm>
                    <a:off x="7813270" y="1200331"/>
                    <a:ext cx="2176002" cy="951697"/>
                    <a:chOff x="7813270" y="1200331"/>
                    <a:chExt cx="2176002" cy="951697"/>
                  </a:xfrm>
                </p:grpSpPr>
                <p:grpSp>
                  <p:nvGrpSpPr>
                    <p:cNvPr id="206" name="Graphic 43">
                      <a:extLst>
                        <a:ext uri="{FF2B5EF4-FFF2-40B4-BE49-F238E27FC236}">
                          <a16:creationId xmlns:a16="http://schemas.microsoft.com/office/drawing/2014/main" id="{3146E5AB-4886-9EC8-50EC-98637130D3AC}"/>
                        </a:ext>
                      </a:extLst>
                    </p:cNvPr>
                    <p:cNvGrpSpPr/>
                    <p:nvPr/>
                  </p:nvGrpSpPr>
                  <p:grpSpPr>
                    <a:xfrm>
                      <a:off x="9303872" y="1336552"/>
                      <a:ext cx="685400" cy="646560"/>
                      <a:chOff x="9303872" y="1336552"/>
                      <a:chExt cx="685400" cy="646560"/>
                    </a:xfrm>
                  </p:grpSpPr>
                  <p:grpSp>
                    <p:nvGrpSpPr>
                      <p:cNvPr id="207" name="Graphic 43">
                        <a:extLst>
                          <a:ext uri="{FF2B5EF4-FFF2-40B4-BE49-F238E27FC236}">
                            <a16:creationId xmlns:a16="http://schemas.microsoft.com/office/drawing/2014/main" id="{C2345714-DD23-6151-A4B4-4B7D76E9AE72}"/>
                          </a:ext>
                        </a:extLst>
                      </p:cNvPr>
                      <p:cNvGrpSpPr/>
                      <p:nvPr/>
                    </p:nvGrpSpPr>
                    <p:grpSpPr>
                      <a:xfrm>
                        <a:off x="9410400" y="1336552"/>
                        <a:ext cx="578871" cy="646560"/>
                        <a:chOff x="9410400" y="1336552"/>
                        <a:chExt cx="578871" cy="646560"/>
                      </a:xfrm>
                    </p:grpSpPr>
                    <p:sp>
                      <p:nvSpPr>
                        <p:cNvPr id="208" name="Freeform: Shape 207">
                          <a:extLst>
                            <a:ext uri="{FF2B5EF4-FFF2-40B4-BE49-F238E27FC236}">
                              <a16:creationId xmlns:a16="http://schemas.microsoft.com/office/drawing/2014/main" id="{21211B90-809C-83A3-3ACB-BA00291E1EB9}"/>
                            </a:ext>
                          </a:extLst>
                        </p:cNvPr>
                        <p:cNvSpPr/>
                        <p:nvPr/>
                      </p:nvSpPr>
                      <p:spPr>
                        <a:xfrm>
                          <a:off x="9410400" y="1336552"/>
                          <a:ext cx="578871" cy="646560"/>
                        </a:xfrm>
                        <a:custGeom>
                          <a:avLst/>
                          <a:gdLst>
                            <a:gd name="connsiteX0" fmla="*/ 578805 w 578871"/>
                            <a:gd name="connsiteY0" fmla="*/ 395990 h 646560"/>
                            <a:gd name="connsiteX1" fmla="*/ 436767 w 578871"/>
                            <a:gd name="connsiteY1" fmla="*/ 308991 h 646560"/>
                            <a:gd name="connsiteX2" fmla="*/ 520215 w 578871"/>
                            <a:gd name="connsiteY2" fmla="*/ 127893 h 646560"/>
                            <a:gd name="connsiteX3" fmla="*/ 250342 w 578871"/>
                            <a:gd name="connsiteY3" fmla="*/ 186484 h 646560"/>
                            <a:gd name="connsiteX4" fmla="*/ 220159 w 578871"/>
                            <a:gd name="connsiteY4" fmla="*/ 59 h 646560"/>
                            <a:gd name="connsiteX5" fmla="*/ 0 w 578871"/>
                            <a:gd name="connsiteY5" fmla="*/ 353378 h 646560"/>
                            <a:gd name="connsiteX6" fmla="*/ 42611 w 578871"/>
                            <a:gd name="connsiteY6" fmla="*/ 498967 h 646560"/>
                            <a:gd name="connsiteX7" fmla="*/ 479378 w 578871"/>
                            <a:gd name="connsiteY7" fmla="*/ 632128 h 646560"/>
                            <a:gd name="connsiteX8" fmla="*/ 442093 w 578871"/>
                            <a:gd name="connsiteY8" fmla="*/ 482988 h 646560"/>
                            <a:gd name="connsiteX9" fmla="*/ 578805 w 578871"/>
                            <a:gd name="connsiteY9" fmla="*/ 395990 h 64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871" h="646560">
                              <a:moveTo>
                                <a:pt x="578805" y="395990"/>
                              </a:moveTo>
                              <a:cubicBezTo>
                                <a:pt x="575254" y="328522"/>
                                <a:pt x="436767" y="308991"/>
                                <a:pt x="436767" y="308991"/>
                              </a:cubicBezTo>
                              <a:cubicBezTo>
                                <a:pt x="436767" y="308991"/>
                                <a:pt x="594784" y="202463"/>
                                <a:pt x="520215" y="127893"/>
                              </a:cubicBezTo>
                              <a:cubicBezTo>
                                <a:pt x="447420" y="53323"/>
                                <a:pt x="250342" y="186484"/>
                                <a:pt x="250342" y="186484"/>
                              </a:cubicBezTo>
                              <a:cubicBezTo>
                                <a:pt x="250342" y="186484"/>
                                <a:pt x="330239" y="3610"/>
                                <a:pt x="220159" y="59"/>
                              </a:cubicBezTo>
                              <a:cubicBezTo>
                                <a:pt x="111855" y="-5268"/>
                                <a:pt x="0" y="353378"/>
                                <a:pt x="0" y="353378"/>
                              </a:cubicBezTo>
                              <a:lnTo>
                                <a:pt x="42611" y="498967"/>
                              </a:lnTo>
                              <a:cubicBezTo>
                                <a:pt x="42611" y="498967"/>
                                <a:pt x="383503" y="701372"/>
                                <a:pt x="479378" y="632128"/>
                              </a:cubicBezTo>
                              <a:cubicBezTo>
                                <a:pt x="575254" y="562884"/>
                                <a:pt x="442093" y="482988"/>
                                <a:pt x="442093" y="482988"/>
                              </a:cubicBezTo>
                              <a:cubicBezTo>
                                <a:pt x="442093" y="482988"/>
                                <a:pt x="582356" y="461682"/>
                                <a:pt x="578805" y="395990"/>
                              </a:cubicBezTo>
                              <a:close/>
                            </a:path>
                          </a:pathLst>
                        </a:custGeom>
                        <a:solidFill>
                          <a:srgbClr val="8B3E03"/>
                        </a:solidFill>
                        <a:ln w="177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09" name="Graphic 43">
                          <a:extLst>
                            <a:ext uri="{FF2B5EF4-FFF2-40B4-BE49-F238E27FC236}">
                              <a16:creationId xmlns:a16="http://schemas.microsoft.com/office/drawing/2014/main" id="{D56048E5-9A58-4917-CD07-20A246933884}"/>
                            </a:ext>
                          </a:extLst>
                        </p:cNvPr>
                        <p:cNvGrpSpPr/>
                        <p:nvPr/>
                      </p:nvGrpSpPr>
                      <p:grpSpPr>
                        <a:xfrm>
                          <a:off x="9489701" y="1430367"/>
                          <a:ext cx="304429" cy="229184"/>
                          <a:chOff x="9489701" y="1430367"/>
                          <a:chExt cx="304429" cy="229184"/>
                        </a:xfrm>
                        <a:solidFill>
                          <a:srgbClr val="A3460D"/>
                        </a:solidFill>
                      </p:grpSpPr>
                      <p:sp>
                        <p:nvSpPr>
                          <p:cNvPr id="210" name="Freeform: Shape 209">
                            <a:extLst>
                              <a:ext uri="{FF2B5EF4-FFF2-40B4-BE49-F238E27FC236}">
                                <a16:creationId xmlns:a16="http://schemas.microsoft.com/office/drawing/2014/main" id="{4627A22D-A937-083B-C8E5-F42BB0E89F91}"/>
                              </a:ext>
                            </a:extLst>
                          </p:cNvPr>
                          <p:cNvSpPr/>
                          <p:nvPr/>
                        </p:nvSpPr>
                        <p:spPr>
                          <a:xfrm>
                            <a:off x="9489701" y="1430367"/>
                            <a:ext cx="94974" cy="137364"/>
                          </a:xfrm>
                          <a:custGeom>
                            <a:avLst/>
                            <a:gdLst>
                              <a:gd name="connsiteX0" fmla="*/ 84043 w 94974"/>
                              <a:gd name="connsiteY0" fmla="*/ 344 h 137364"/>
                              <a:gd name="connsiteX1" fmla="*/ 36105 w 94974"/>
                              <a:gd name="connsiteY1" fmla="*/ 41180 h 137364"/>
                              <a:gd name="connsiteX2" fmla="*/ 596 w 94974"/>
                              <a:gd name="connsiteY2" fmla="*/ 115750 h 137364"/>
                              <a:gd name="connsiteX3" fmla="*/ 34330 w 94974"/>
                              <a:gd name="connsiteY3" fmla="*/ 124627 h 137364"/>
                              <a:gd name="connsiteX4" fmla="*/ 71615 w 94974"/>
                              <a:gd name="connsiteY4" fmla="*/ 60710 h 137364"/>
                              <a:gd name="connsiteX5" fmla="*/ 94696 w 94974"/>
                              <a:gd name="connsiteY5" fmla="*/ 10997 h 137364"/>
                              <a:gd name="connsiteX6" fmla="*/ 84043 w 94974"/>
                              <a:gd name="connsiteY6" fmla="*/ 344 h 137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974" h="137364">
                                <a:moveTo>
                                  <a:pt x="84043" y="344"/>
                                </a:moveTo>
                                <a:cubicBezTo>
                                  <a:pt x="64513" y="7446"/>
                                  <a:pt x="48534" y="25201"/>
                                  <a:pt x="36105" y="41180"/>
                                </a:cubicBezTo>
                                <a:cubicBezTo>
                                  <a:pt x="21902" y="62486"/>
                                  <a:pt x="7697" y="90893"/>
                                  <a:pt x="596" y="115750"/>
                                </a:cubicBezTo>
                                <a:cubicBezTo>
                                  <a:pt x="-4731" y="138831"/>
                                  <a:pt x="27228" y="145933"/>
                                  <a:pt x="34330" y="124627"/>
                                </a:cubicBezTo>
                                <a:cubicBezTo>
                                  <a:pt x="41432" y="103322"/>
                                  <a:pt x="57411" y="78465"/>
                                  <a:pt x="71615" y="60710"/>
                                </a:cubicBezTo>
                                <a:cubicBezTo>
                                  <a:pt x="84043" y="46506"/>
                                  <a:pt x="94696" y="28752"/>
                                  <a:pt x="94696" y="10997"/>
                                </a:cubicBezTo>
                                <a:cubicBezTo>
                                  <a:pt x="96471" y="3895"/>
                                  <a:pt x="89369" y="-1431"/>
                                  <a:pt x="84043" y="344"/>
                                </a:cubicBezTo>
                                <a:close/>
                              </a:path>
                            </a:pathLst>
                          </a:custGeom>
                          <a:solidFill>
                            <a:srgbClr val="A3460D"/>
                          </a:solidFill>
                          <a:ln w="177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1" name="Freeform: Shape 210">
                            <a:extLst>
                              <a:ext uri="{FF2B5EF4-FFF2-40B4-BE49-F238E27FC236}">
                                <a16:creationId xmlns:a16="http://schemas.microsoft.com/office/drawing/2014/main" id="{DE5B6B43-3193-6EC6-ED0A-E360059C9586}"/>
                              </a:ext>
                            </a:extLst>
                          </p:cNvPr>
                          <p:cNvSpPr/>
                          <p:nvPr/>
                        </p:nvSpPr>
                        <p:spPr>
                          <a:xfrm>
                            <a:off x="9571440" y="1521260"/>
                            <a:ext cx="222690" cy="138290"/>
                          </a:xfrm>
                          <a:custGeom>
                            <a:avLst/>
                            <a:gdLst>
                              <a:gd name="connsiteX0" fmla="*/ 213586 w 222690"/>
                              <a:gd name="connsiteY0" fmla="*/ 0 h 138290"/>
                              <a:gd name="connsiteX1" fmla="*/ 5855 w 222690"/>
                              <a:gd name="connsiteY1" fmla="*/ 106529 h 138290"/>
                              <a:gd name="connsiteX2" fmla="*/ 32487 w 222690"/>
                              <a:gd name="connsiteY2" fmla="*/ 133161 h 138290"/>
                              <a:gd name="connsiteX3" fmla="*/ 218912 w 222690"/>
                              <a:gd name="connsiteY3" fmla="*/ 15979 h 138290"/>
                              <a:gd name="connsiteX4" fmla="*/ 213586 w 222690"/>
                              <a:gd name="connsiteY4" fmla="*/ 0 h 138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90" h="138290">
                                <a:moveTo>
                                  <a:pt x="213586" y="0"/>
                                </a:moveTo>
                                <a:cubicBezTo>
                                  <a:pt x="133690" y="8877"/>
                                  <a:pt x="62671" y="49713"/>
                                  <a:pt x="5855" y="106529"/>
                                </a:cubicBezTo>
                                <a:cubicBezTo>
                                  <a:pt x="-11900" y="124283"/>
                                  <a:pt x="14733" y="149140"/>
                                  <a:pt x="32487" y="133161"/>
                                </a:cubicBezTo>
                                <a:cubicBezTo>
                                  <a:pt x="89303" y="81672"/>
                                  <a:pt x="162097" y="63917"/>
                                  <a:pt x="218912" y="15979"/>
                                </a:cubicBezTo>
                                <a:cubicBezTo>
                                  <a:pt x="226015" y="10653"/>
                                  <a:pt x="222463" y="0"/>
                                  <a:pt x="213586" y="0"/>
                                </a:cubicBezTo>
                                <a:close/>
                              </a:path>
                            </a:pathLst>
                          </a:custGeom>
                          <a:solidFill>
                            <a:srgbClr val="A3460D"/>
                          </a:solidFill>
                          <a:ln w="177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212" name="Freeform: Shape 211">
                        <a:extLst>
                          <a:ext uri="{FF2B5EF4-FFF2-40B4-BE49-F238E27FC236}">
                            <a16:creationId xmlns:a16="http://schemas.microsoft.com/office/drawing/2014/main" id="{8499D14E-7159-4DDF-3DA6-6A3D4943B595}"/>
                          </a:ext>
                        </a:extLst>
                      </p:cNvPr>
                      <p:cNvSpPr/>
                      <p:nvPr/>
                    </p:nvSpPr>
                    <p:spPr>
                      <a:xfrm>
                        <a:off x="9303872" y="1551140"/>
                        <a:ext cx="224846" cy="399187"/>
                      </a:xfrm>
                      <a:custGeom>
                        <a:avLst/>
                        <a:gdLst>
                          <a:gd name="connsiteX0" fmla="*/ 221934 w 224846"/>
                          <a:gd name="connsiteY0" fmla="*/ 295032 h 399187"/>
                          <a:gd name="connsiteX1" fmla="*/ 133161 w 224846"/>
                          <a:gd name="connsiteY1" fmla="*/ 21609 h 399187"/>
                          <a:gd name="connsiteX2" fmla="*/ 0 w 224846"/>
                          <a:gd name="connsiteY2" fmla="*/ 34038 h 399187"/>
                          <a:gd name="connsiteX3" fmla="*/ 62142 w 224846"/>
                          <a:gd name="connsiteY3" fmla="*/ 398010 h 399187"/>
                          <a:gd name="connsiteX4" fmla="*/ 221934 w 224846"/>
                          <a:gd name="connsiteY4" fmla="*/ 295032 h 39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846" h="399187">
                            <a:moveTo>
                              <a:pt x="221934" y="295032"/>
                            </a:moveTo>
                            <a:cubicBezTo>
                              <a:pt x="236139" y="167198"/>
                              <a:pt x="197078" y="76649"/>
                              <a:pt x="133161" y="21609"/>
                            </a:cubicBezTo>
                            <a:cubicBezTo>
                              <a:pt x="69243" y="-33431"/>
                              <a:pt x="0" y="34038"/>
                              <a:pt x="0" y="34038"/>
                            </a:cubicBezTo>
                            <a:lnTo>
                              <a:pt x="62142" y="398010"/>
                            </a:lnTo>
                            <a:cubicBezTo>
                              <a:pt x="62142" y="396235"/>
                              <a:pt x="209506" y="422867"/>
                              <a:pt x="221934" y="295032"/>
                            </a:cubicBezTo>
                            <a:close/>
                          </a:path>
                        </a:pathLst>
                      </a:custGeom>
                      <a:solidFill>
                        <a:srgbClr val="FF64B1"/>
                      </a:solidFill>
                      <a:ln w="177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13" name="Graphic 43">
                      <a:extLst>
                        <a:ext uri="{FF2B5EF4-FFF2-40B4-BE49-F238E27FC236}">
                          <a16:creationId xmlns:a16="http://schemas.microsoft.com/office/drawing/2014/main" id="{349FEB3F-EC16-6709-CE3F-95C1467ADA9B}"/>
                        </a:ext>
                      </a:extLst>
                    </p:cNvPr>
                    <p:cNvGrpSpPr/>
                    <p:nvPr/>
                  </p:nvGrpSpPr>
                  <p:grpSpPr>
                    <a:xfrm>
                      <a:off x="7813270" y="1200331"/>
                      <a:ext cx="702290" cy="668921"/>
                      <a:chOff x="7813270" y="1200331"/>
                      <a:chExt cx="702290" cy="668921"/>
                    </a:xfrm>
                  </p:grpSpPr>
                  <p:sp>
                    <p:nvSpPr>
                      <p:cNvPr id="214" name="Freeform: Shape 213">
                        <a:extLst>
                          <a:ext uri="{FF2B5EF4-FFF2-40B4-BE49-F238E27FC236}">
                            <a16:creationId xmlns:a16="http://schemas.microsoft.com/office/drawing/2014/main" id="{BD9551A4-A81C-C065-FC57-B754925A3BBF}"/>
                          </a:ext>
                        </a:extLst>
                      </p:cNvPr>
                      <p:cNvSpPr/>
                      <p:nvPr/>
                    </p:nvSpPr>
                    <p:spPr>
                      <a:xfrm>
                        <a:off x="7813270" y="1200331"/>
                        <a:ext cx="567356" cy="570921"/>
                      </a:xfrm>
                      <a:custGeom>
                        <a:avLst/>
                        <a:gdLst>
                          <a:gd name="connsiteX0" fmla="*/ 2754 w 567356"/>
                          <a:gd name="connsiteY0" fmla="*/ 274766 h 570921"/>
                          <a:gd name="connsiteX1" fmla="*/ 164322 w 567356"/>
                          <a:gd name="connsiteY1" fmla="*/ 233930 h 570921"/>
                          <a:gd name="connsiteX2" fmla="*/ 139465 w 567356"/>
                          <a:gd name="connsiteY2" fmla="*/ 35077 h 570921"/>
                          <a:gd name="connsiteX3" fmla="*/ 379154 w 567356"/>
                          <a:gd name="connsiteY3" fmla="*/ 171789 h 570921"/>
                          <a:gd name="connsiteX4" fmla="*/ 464377 w 567356"/>
                          <a:gd name="connsiteY4" fmla="*/ 3119 h 570921"/>
                          <a:gd name="connsiteX5" fmla="*/ 567355 w 567356"/>
                          <a:gd name="connsiteY5" fmla="*/ 406152 h 570921"/>
                          <a:gd name="connsiteX6" fmla="*/ 483908 w 567356"/>
                          <a:gd name="connsiteY6" fmla="*/ 532210 h 570921"/>
                          <a:gd name="connsiteX7" fmla="*/ 27610 w 567356"/>
                          <a:gd name="connsiteY7" fmla="*/ 526884 h 570921"/>
                          <a:gd name="connsiteX8" fmla="*/ 109282 w 567356"/>
                          <a:gd name="connsiteY8" fmla="*/ 395499 h 570921"/>
                          <a:gd name="connsiteX9" fmla="*/ 2754 w 567356"/>
                          <a:gd name="connsiteY9" fmla="*/ 274766 h 570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7356" h="570921">
                            <a:moveTo>
                              <a:pt x="2754" y="274766"/>
                            </a:moveTo>
                            <a:cubicBezTo>
                              <a:pt x="25835" y="212625"/>
                              <a:pt x="164322" y="233930"/>
                              <a:pt x="164322" y="233930"/>
                            </a:cubicBezTo>
                            <a:cubicBezTo>
                              <a:pt x="164322" y="233930"/>
                              <a:pt x="45365" y="84790"/>
                              <a:pt x="139465" y="35077"/>
                            </a:cubicBezTo>
                            <a:cubicBezTo>
                              <a:pt x="231790" y="-12861"/>
                              <a:pt x="379154" y="171789"/>
                              <a:pt x="379154" y="171789"/>
                            </a:cubicBezTo>
                            <a:cubicBezTo>
                              <a:pt x="379154" y="171789"/>
                              <a:pt x="359624" y="-27065"/>
                              <a:pt x="464377" y="3119"/>
                            </a:cubicBezTo>
                            <a:cubicBezTo>
                              <a:pt x="569130" y="31526"/>
                              <a:pt x="567355" y="406152"/>
                              <a:pt x="567355" y="406152"/>
                            </a:cubicBezTo>
                            <a:lnTo>
                              <a:pt x="483908" y="532210"/>
                            </a:lnTo>
                            <a:cubicBezTo>
                              <a:pt x="483908" y="532210"/>
                              <a:pt x="98629" y="622760"/>
                              <a:pt x="27610" y="526884"/>
                            </a:cubicBezTo>
                            <a:cubicBezTo>
                              <a:pt x="-43409" y="431008"/>
                              <a:pt x="109282" y="395499"/>
                              <a:pt x="109282" y="395499"/>
                            </a:cubicBezTo>
                            <a:cubicBezTo>
                              <a:pt x="109282" y="395499"/>
                              <a:pt x="-20328" y="336908"/>
                              <a:pt x="2754" y="274766"/>
                            </a:cubicBezTo>
                            <a:close/>
                          </a:path>
                        </a:pathLst>
                      </a:custGeom>
                      <a:solidFill>
                        <a:srgbClr val="8B3E03"/>
                      </a:solidFill>
                      <a:ln w="177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15" name="Graphic 43">
                        <a:extLst>
                          <a:ext uri="{FF2B5EF4-FFF2-40B4-BE49-F238E27FC236}">
                            <a16:creationId xmlns:a16="http://schemas.microsoft.com/office/drawing/2014/main" id="{7374ECEE-0B75-F7EB-971C-92A2CBE3009C}"/>
                          </a:ext>
                        </a:extLst>
                      </p:cNvPr>
                      <p:cNvGrpSpPr/>
                      <p:nvPr/>
                    </p:nvGrpSpPr>
                    <p:grpSpPr>
                      <a:xfrm>
                        <a:off x="8022383" y="1259016"/>
                        <a:ext cx="307099" cy="223653"/>
                        <a:chOff x="8022383" y="1259016"/>
                        <a:chExt cx="307099" cy="223653"/>
                      </a:xfrm>
                      <a:solidFill>
                        <a:srgbClr val="A3460D"/>
                      </a:solidFill>
                    </p:grpSpPr>
                    <p:sp>
                      <p:nvSpPr>
                        <p:cNvPr id="216" name="Freeform: Shape 215">
                          <a:extLst>
                            <a:ext uri="{FF2B5EF4-FFF2-40B4-BE49-F238E27FC236}">
                              <a16:creationId xmlns:a16="http://schemas.microsoft.com/office/drawing/2014/main" id="{82853408-13D0-423F-F154-557DFB20F67E}"/>
                            </a:ext>
                          </a:extLst>
                        </p:cNvPr>
                        <p:cNvSpPr/>
                        <p:nvPr/>
                      </p:nvSpPr>
                      <p:spPr>
                        <a:xfrm>
                          <a:off x="8247937" y="1259016"/>
                          <a:ext cx="81546" cy="194571"/>
                        </a:xfrm>
                        <a:custGeom>
                          <a:avLst/>
                          <a:gdLst>
                            <a:gd name="connsiteX0" fmla="*/ 31486 w 81546"/>
                            <a:gd name="connsiteY0" fmla="*/ 6575 h 194571"/>
                            <a:gd name="connsiteX1" fmla="*/ 3078 w 81546"/>
                            <a:gd name="connsiteY1" fmla="*/ 24330 h 194571"/>
                            <a:gd name="connsiteX2" fmla="*/ 38588 w 81546"/>
                            <a:gd name="connsiteY2" fmla="*/ 106002 h 194571"/>
                            <a:gd name="connsiteX3" fmla="*/ 59893 w 81546"/>
                            <a:gd name="connsiteY3" fmla="*/ 189449 h 194571"/>
                            <a:gd name="connsiteX4" fmla="*/ 79423 w 81546"/>
                            <a:gd name="connsiteY4" fmla="*/ 187673 h 194571"/>
                            <a:gd name="connsiteX5" fmla="*/ 31486 w 81546"/>
                            <a:gd name="connsiteY5" fmla="*/ 6575 h 194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546" h="194571">
                              <a:moveTo>
                                <a:pt x="31486" y="6575"/>
                              </a:moveTo>
                              <a:cubicBezTo>
                                <a:pt x="19057" y="-9404"/>
                                <a:pt x="-9351" y="6575"/>
                                <a:pt x="3078" y="24330"/>
                              </a:cubicBezTo>
                              <a:cubicBezTo>
                                <a:pt x="20833" y="49186"/>
                                <a:pt x="29710" y="77594"/>
                                <a:pt x="38588" y="106002"/>
                              </a:cubicBezTo>
                              <a:cubicBezTo>
                                <a:pt x="47465" y="136185"/>
                                <a:pt x="45689" y="161041"/>
                                <a:pt x="59893" y="189449"/>
                              </a:cubicBezTo>
                              <a:cubicBezTo>
                                <a:pt x="63444" y="196551"/>
                                <a:pt x="77648" y="196551"/>
                                <a:pt x="79423" y="187673"/>
                              </a:cubicBezTo>
                              <a:cubicBezTo>
                                <a:pt x="88301" y="123756"/>
                                <a:pt x="68770" y="56288"/>
                                <a:pt x="31486" y="6575"/>
                              </a:cubicBezTo>
                              <a:close/>
                            </a:path>
                          </a:pathLst>
                        </a:custGeom>
                        <a:solidFill>
                          <a:srgbClr val="A3460D"/>
                        </a:solidFill>
                        <a:ln w="177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7" name="Freeform: Shape 216">
                          <a:extLst>
                            <a:ext uri="{FF2B5EF4-FFF2-40B4-BE49-F238E27FC236}">
                              <a16:creationId xmlns:a16="http://schemas.microsoft.com/office/drawing/2014/main" id="{A0F7D253-44F0-261B-6EDC-86F97094694E}"/>
                            </a:ext>
                          </a:extLst>
                        </p:cNvPr>
                        <p:cNvSpPr/>
                        <p:nvPr/>
                      </p:nvSpPr>
                      <p:spPr>
                        <a:xfrm>
                          <a:off x="8022383" y="1307635"/>
                          <a:ext cx="190192" cy="175034"/>
                        </a:xfrm>
                        <a:custGeom>
                          <a:avLst/>
                          <a:gdLst>
                            <a:gd name="connsiteX0" fmla="*/ 189571 w 190192"/>
                            <a:gd name="connsiteY0" fmla="*/ 162137 h 175034"/>
                            <a:gd name="connsiteX1" fmla="*/ 26227 w 190192"/>
                            <a:gd name="connsiteY1" fmla="*/ 2344 h 175034"/>
                            <a:gd name="connsiteX2" fmla="*/ 8473 w 190192"/>
                            <a:gd name="connsiteY2" fmla="*/ 32527 h 175034"/>
                            <a:gd name="connsiteX3" fmla="*/ 171816 w 190192"/>
                            <a:gd name="connsiteY3" fmla="*/ 171014 h 175034"/>
                            <a:gd name="connsiteX4" fmla="*/ 189571 w 190192"/>
                            <a:gd name="connsiteY4" fmla="*/ 162137 h 175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192" h="175034">
                              <a:moveTo>
                                <a:pt x="189571" y="162137"/>
                              </a:moveTo>
                              <a:cubicBezTo>
                                <a:pt x="173592" y="82240"/>
                                <a:pt x="93695" y="37853"/>
                                <a:pt x="26227" y="2344"/>
                              </a:cubicBezTo>
                              <a:cubicBezTo>
                                <a:pt x="6697" y="-8309"/>
                                <a:pt x="-11058" y="20098"/>
                                <a:pt x="8473" y="32527"/>
                              </a:cubicBezTo>
                              <a:cubicBezTo>
                                <a:pt x="68839" y="73363"/>
                                <a:pt x="116776" y="126627"/>
                                <a:pt x="171816" y="171014"/>
                              </a:cubicBezTo>
                              <a:cubicBezTo>
                                <a:pt x="180693" y="179891"/>
                                <a:pt x="193122" y="172789"/>
                                <a:pt x="189571" y="162137"/>
                              </a:cubicBezTo>
                              <a:close/>
                            </a:path>
                          </a:pathLst>
                        </a:custGeom>
                        <a:solidFill>
                          <a:srgbClr val="A3460D"/>
                        </a:solidFill>
                        <a:ln w="177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18" name="Freeform: Shape 217">
                        <a:extLst>
                          <a:ext uri="{FF2B5EF4-FFF2-40B4-BE49-F238E27FC236}">
                            <a16:creationId xmlns:a16="http://schemas.microsoft.com/office/drawing/2014/main" id="{FFCE6F50-8CBF-B7B2-7963-2FCED8908C85}"/>
                          </a:ext>
                        </a:extLst>
                      </p:cNvPr>
                      <p:cNvSpPr/>
                      <p:nvPr/>
                    </p:nvSpPr>
                    <p:spPr>
                      <a:xfrm>
                        <a:off x="8219783" y="1481402"/>
                        <a:ext cx="295777" cy="387851"/>
                      </a:xfrm>
                      <a:custGeom>
                        <a:avLst/>
                        <a:gdLst>
                          <a:gd name="connsiteX0" fmla="*/ 2824 w 295777"/>
                          <a:gd name="connsiteY0" fmla="*/ 242263 h 387851"/>
                          <a:gd name="connsiteX1" fmla="*/ 171494 w 295777"/>
                          <a:gd name="connsiteY1" fmla="*/ 7900 h 387851"/>
                          <a:gd name="connsiteX2" fmla="*/ 295777 w 295777"/>
                          <a:gd name="connsiteY2" fmla="*/ 59389 h 387851"/>
                          <a:gd name="connsiteX3" fmla="*/ 127107 w 295777"/>
                          <a:gd name="connsiteY3" fmla="*/ 387852 h 387851"/>
                          <a:gd name="connsiteX4" fmla="*/ 2824 w 295777"/>
                          <a:gd name="connsiteY4" fmla="*/ 242263 h 387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777" h="387851">
                            <a:moveTo>
                              <a:pt x="2824" y="242263"/>
                            </a:moveTo>
                            <a:cubicBezTo>
                              <a:pt x="27680" y="116204"/>
                              <a:pt x="93373" y="41634"/>
                              <a:pt x="171494" y="7900"/>
                            </a:cubicBezTo>
                            <a:cubicBezTo>
                              <a:pt x="249615" y="-25834"/>
                              <a:pt x="295777" y="59389"/>
                              <a:pt x="295777" y="59389"/>
                            </a:cubicBezTo>
                            <a:lnTo>
                              <a:pt x="127107" y="387852"/>
                            </a:lnTo>
                            <a:cubicBezTo>
                              <a:pt x="125332" y="387852"/>
                              <a:pt x="-22033" y="368321"/>
                              <a:pt x="2824" y="242263"/>
                            </a:cubicBezTo>
                            <a:close/>
                          </a:path>
                        </a:pathLst>
                      </a:custGeom>
                      <a:solidFill>
                        <a:srgbClr val="FF64B1"/>
                      </a:solidFill>
                      <a:ln w="177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19" name="Freeform: Shape 218">
                      <a:extLst>
                        <a:ext uri="{FF2B5EF4-FFF2-40B4-BE49-F238E27FC236}">
                          <a16:creationId xmlns:a16="http://schemas.microsoft.com/office/drawing/2014/main" id="{D03B308B-3B6F-6BD1-6C4B-AFB93FB30D92}"/>
                        </a:ext>
                      </a:extLst>
                    </p:cNvPr>
                    <p:cNvSpPr/>
                    <p:nvPr/>
                  </p:nvSpPr>
                  <p:spPr>
                    <a:xfrm>
                      <a:off x="8212599" y="1346272"/>
                      <a:ext cx="1242410" cy="805756"/>
                    </a:xfrm>
                    <a:custGeom>
                      <a:avLst/>
                      <a:gdLst>
                        <a:gd name="connsiteX0" fmla="*/ 1215557 w 1242410"/>
                        <a:gd name="connsiteY0" fmla="*/ 372066 h 805756"/>
                        <a:gd name="connsiteX1" fmla="*/ 531999 w 1242410"/>
                        <a:gd name="connsiteY1" fmla="*/ 8094 h 805756"/>
                        <a:gd name="connsiteX2" fmla="*/ 4683 w 1242410"/>
                        <a:gd name="connsiteY2" fmla="*/ 423555 h 805756"/>
                        <a:gd name="connsiteX3" fmla="*/ 239045 w 1242410"/>
                        <a:gd name="connsiteY3" fmla="*/ 469717 h 805756"/>
                        <a:gd name="connsiteX4" fmla="*/ 324268 w 1242410"/>
                        <a:gd name="connsiteY4" fmla="*/ 395147 h 805756"/>
                        <a:gd name="connsiteX5" fmla="*/ 382859 w 1242410"/>
                        <a:gd name="connsiteY5" fmla="*/ 562042 h 805756"/>
                        <a:gd name="connsiteX6" fmla="*/ 592365 w 1242410"/>
                        <a:gd name="connsiteY6" fmla="*/ 457289 h 805756"/>
                        <a:gd name="connsiteX7" fmla="*/ 661609 w 1242410"/>
                        <a:gd name="connsiteY7" fmla="*/ 592225 h 805756"/>
                        <a:gd name="connsiteX8" fmla="*/ 856911 w 1242410"/>
                        <a:gd name="connsiteY8" fmla="*/ 501676 h 805756"/>
                        <a:gd name="connsiteX9" fmla="*/ 929705 w 1242410"/>
                        <a:gd name="connsiteY9" fmla="*/ 739590 h 805756"/>
                        <a:gd name="connsiteX10" fmla="*/ 1057539 w 1242410"/>
                        <a:gd name="connsiteY10" fmla="*/ 757344 h 805756"/>
                        <a:gd name="connsiteX11" fmla="*/ 1176497 w 1242410"/>
                        <a:gd name="connsiteY11" fmla="*/ 677448 h 805756"/>
                        <a:gd name="connsiteX12" fmla="*/ 1215557 w 1242410"/>
                        <a:gd name="connsiteY12" fmla="*/ 372066 h 80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2410" h="805756">
                          <a:moveTo>
                            <a:pt x="1215557" y="372066"/>
                          </a:moveTo>
                          <a:cubicBezTo>
                            <a:pt x="1139211" y="144805"/>
                            <a:pt x="906624" y="-41620"/>
                            <a:pt x="531999" y="8094"/>
                          </a:cubicBezTo>
                          <a:cubicBezTo>
                            <a:pt x="223066" y="50705"/>
                            <a:pt x="41967" y="276190"/>
                            <a:pt x="4683" y="423555"/>
                          </a:cubicBezTo>
                          <a:cubicBezTo>
                            <a:pt x="-32603" y="570919"/>
                            <a:pt x="162700" y="515880"/>
                            <a:pt x="239045" y="469717"/>
                          </a:cubicBezTo>
                          <a:cubicBezTo>
                            <a:pt x="272779" y="450187"/>
                            <a:pt x="299411" y="423555"/>
                            <a:pt x="324268" y="395147"/>
                          </a:cubicBezTo>
                          <a:cubicBezTo>
                            <a:pt x="320717" y="446636"/>
                            <a:pt x="301187" y="560267"/>
                            <a:pt x="382859" y="562042"/>
                          </a:cubicBezTo>
                          <a:cubicBezTo>
                            <a:pt x="464531" y="563817"/>
                            <a:pt x="592365" y="457289"/>
                            <a:pt x="592365" y="457289"/>
                          </a:cubicBezTo>
                          <a:cubicBezTo>
                            <a:pt x="592365" y="457289"/>
                            <a:pt x="595916" y="581572"/>
                            <a:pt x="661609" y="592225"/>
                          </a:cubicBezTo>
                          <a:cubicBezTo>
                            <a:pt x="725525" y="602878"/>
                            <a:pt x="856911" y="501676"/>
                            <a:pt x="856911" y="501676"/>
                          </a:cubicBezTo>
                          <a:cubicBezTo>
                            <a:pt x="856911" y="501676"/>
                            <a:pt x="887094" y="624184"/>
                            <a:pt x="929705" y="739590"/>
                          </a:cubicBezTo>
                          <a:cubicBezTo>
                            <a:pt x="965214" y="837241"/>
                            <a:pt x="1013153" y="812384"/>
                            <a:pt x="1057539" y="757344"/>
                          </a:cubicBezTo>
                          <a:cubicBezTo>
                            <a:pt x="1119681" y="684550"/>
                            <a:pt x="1176497" y="677448"/>
                            <a:pt x="1176497" y="677448"/>
                          </a:cubicBezTo>
                          <a:cubicBezTo>
                            <a:pt x="1176497" y="677448"/>
                            <a:pt x="1293678" y="599327"/>
                            <a:pt x="1215557" y="372066"/>
                          </a:cubicBezTo>
                          <a:close/>
                        </a:path>
                      </a:pathLst>
                    </a:custGeom>
                    <a:solidFill>
                      <a:srgbClr val="8B3E03"/>
                    </a:solidFill>
                    <a:ln w="177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20" name="Graphic 43">
                      <a:extLst>
                        <a:ext uri="{FF2B5EF4-FFF2-40B4-BE49-F238E27FC236}">
                          <a16:creationId xmlns:a16="http://schemas.microsoft.com/office/drawing/2014/main" id="{A5041EE5-B7FF-6D1F-E0A0-F3F78129355D}"/>
                        </a:ext>
                      </a:extLst>
                    </p:cNvPr>
                    <p:cNvGrpSpPr/>
                    <p:nvPr/>
                  </p:nvGrpSpPr>
                  <p:grpSpPr>
                    <a:xfrm>
                      <a:off x="8283582" y="1428935"/>
                      <a:ext cx="751145" cy="317911"/>
                      <a:chOff x="8283582" y="1428935"/>
                      <a:chExt cx="751145" cy="317911"/>
                    </a:xfrm>
                    <a:solidFill>
                      <a:srgbClr val="A3460D"/>
                    </a:solidFill>
                  </p:grpSpPr>
                  <p:sp>
                    <p:nvSpPr>
                      <p:cNvPr id="221" name="Freeform: Shape 220">
                        <a:extLst>
                          <a:ext uri="{FF2B5EF4-FFF2-40B4-BE49-F238E27FC236}">
                            <a16:creationId xmlns:a16="http://schemas.microsoft.com/office/drawing/2014/main" id="{064853ED-7C0A-9441-83CF-6F43159805D7}"/>
                          </a:ext>
                        </a:extLst>
                      </p:cNvPr>
                      <p:cNvSpPr/>
                      <p:nvPr/>
                    </p:nvSpPr>
                    <p:spPr>
                      <a:xfrm>
                        <a:off x="8283582" y="1428935"/>
                        <a:ext cx="480545" cy="305967"/>
                      </a:xfrm>
                      <a:custGeom>
                        <a:avLst/>
                        <a:gdLst>
                          <a:gd name="connsiteX0" fmla="*/ 475220 w 480545"/>
                          <a:gd name="connsiteY0" fmla="*/ 0 h 305967"/>
                          <a:gd name="connsiteX1" fmla="*/ 2943 w 480545"/>
                          <a:gd name="connsiteY1" fmla="*/ 280525 h 305967"/>
                          <a:gd name="connsiteX2" fmla="*/ 33126 w 480545"/>
                          <a:gd name="connsiteY2" fmla="*/ 298280 h 305967"/>
                          <a:gd name="connsiteX3" fmla="*/ 475220 w 480545"/>
                          <a:gd name="connsiteY3" fmla="*/ 12428 h 305967"/>
                          <a:gd name="connsiteX4" fmla="*/ 475220 w 480545"/>
                          <a:gd name="connsiteY4" fmla="*/ 0 h 305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545" h="305967">
                            <a:moveTo>
                              <a:pt x="475220" y="0"/>
                            </a:moveTo>
                            <a:cubicBezTo>
                              <a:pt x="279917" y="14204"/>
                              <a:pt x="113022" y="118957"/>
                              <a:pt x="2943" y="280525"/>
                            </a:cubicBezTo>
                            <a:cubicBezTo>
                              <a:pt x="-9486" y="300055"/>
                              <a:pt x="20698" y="316035"/>
                              <a:pt x="33126" y="298280"/>
                            </a:cubicBezTo>
                            <a:cubicBezTo>
                              <a:pt x="144981" y="143814"/>
                              <a:pt x="306549" y="79896"/>
                              <a:pt x="475220" y="12428"/>
                            </a:cubicBezTo>
                            <a:cubicBezTo>
                              <a:pt x="482321" y="10653"/>
                              <a:pt x="482321" y="0"/>
                              <a:pt x="475220" y="0"/>
                            </a:cubicBezTo>
                            <a:close/>
                          </a:path>
                        </a:pathLst>
                      </a:custGeom>
                      <a:solidFill>
                        <a:srgbClr val="A3460D"/>
                      </a:solidFill>
                      <a:ln w="177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2" name="Freeform: Shape 221">
                        <a:extLst>
                          <a:ext uri="{FF2B5EF4-FFF2-40B4-BE49-F238E27FC236}">
                            <a16:creationId xmlns:a16="http://schemas.microsoft.com/office/drawing/2014/main" id="{25374E4A-0AEE-C0F2-1591-4A90E0B93CE8}"/>
                          </a:ext>
                        </a:extLst>
                      </p:cNvPr>
                      <p:cNvSpPr/>
                      <p:nvPr/>
                    </p:nvSpPr>
                    <p:spPr>
                      <a:xfrm>
                        <a:off x="8580324" y="1487526"/>
                        <a:ext cx="308308" cy="255997"/>
                      </a:xfrm>
                      <a:custGeom>
                        <a:avLst/>
                        <a:gdLst>
                          <a:gd name="connsiteX0" fmla="*/ 297434 w 308308"/>
                          <a:gd name="connsiteY0" fmla="*/ 0 h 255997"/>
                          <a:gd name="connsiteX1" fmla="*/ 2705 w 308308"/>
                          <a:gd name="connsiteY1" fmla="*/ 227261 h 255997"/>
                          <a:gd name="connsiteX2" fmla="*/ 36439 w 308308"/>
                          <a:gd name="connsiteY2" fmla="*/ 246791 h 255997"/>
                          <a:gd name="connsiteX3" fmla="*/ 151845 w 308308"/>
                          <a:gd name="connsiteY3" fmla="*/ 110079 h 255997"/>
                          <a:gd name="connsiteX4" fmla="*/ 302760 w 308308"/>
                          <a:gd name="connsiteY4" fmla="*/ 21306 h 255997"/>
                          <a:gd name="connsiteX5" fmla="*/ 297434 w 308308"/>
                          <a:gd name="connsiteY5" fmla="*/ 0 h 25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8308" h="255997">
                            <a:moveTo>
                              <a:pt x="297434" y="0"/>
                            </a:moveTo>
                            <a:cubicBezTo>
                              <a:pt x="160722" y="15979"/>
                              <a:pt x="68397" y="113630"/>
                              <a:pt x="2705" y="227261"/>
                            </a:cubicBezTo>
                            <a:cubicBezTo>
                              <a:pt x="-9723" y="248567"/>
                              <a:pt x="24010" y="268097"/>
                              <a:pt x="36439" y="246791"/>
                            </a:cubicBezTo>
                            <a:cubicBezTo>
                              <a:pt x="68397" y="195302"/>
                              <a:pt x="102131" y="145589"/>
                              <a:pt x="151845" y="110079"/>
                            </a:cubicBezTo>
                            <a:cubicBezTo>
                              <a:pt x="198007" y="76345"/>
                              <a:pt x="254822" y="55040"/>
                              <a:pt x="302760" y="21306"/>
                            </a:cubicBezTo>
                            <a:cubicBezTo>
                              <a:pt x="311638" y="15979"/>
                              <a:pt x="309862" y="0"/>
                              <a:pt x="297434" y="0"/>
                            </a:cubicBezTo>
                            <a:close/>
                          </a:path>
                        </a:pathLst>
                      </a:custGeom>
                      <a:solidFill>
                        <a:srgbClr val="A3460D"/>
                      </a:solidFill>
                      <a:ln w="177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3" name="Freeform: Shape 222">
                        <a:extLst>
                          <a:ext uri="{FF2B5EF4-FFF2-40B4-BE49-F238E27FC236}">
                            <a16:creationId xmlns:a16="http://schemas.microsoft.com/office/drawing/2014/main" id="{5FDE3FCE-D368-49A7-BA9E-DE296C994FDF}"/>
                          </a:ext>
                        </a:extLst>
                      </p:cNvPr>
                      <p:cNvSpPr/>
                      <p:nvPr/>
                    </p:nvSpPr>
                    <p:spPr>
                      <a:xfrm>
                        <a:off x="8850331" y="1551443"/>
                        <a:ext cx="184395" cy="195403"/>
                      </a:xfrm>
                      <a:custGeom>
                        <a:avLst/>
                        <a:gdLst>
                          <a:gd name="connsiteX0" fmla="*/ 174791 w 184395"/>
                          <a:gd name="connsiteY0" fmla="*/ 0 h 195403"/>
                          <a:gd name="connsiteX1" fmla="*/ 794 w 184395"/>
                          <a:gd name="connsiteY1" fmla="*/ 166895 h 195403"/>
                          <a:gd name="connsiteX2" fmla="*/ 45181 w 184395"/>
                          <a:gd name="connsiteY2" fmla="*/ 179323 h 195403"/>
                          <a:gd name="connsiteX3" fmla="*/ 181893 w 184395"/>
                          <a:gd name="connsiteY3" fmla="*/ 17755 h 195403"/>
                          <a:gd name="connsiteX4" fmla="*/ 174791 w 184395"/>
                          <a:gd name="connsiteY4" fmla="*/ 0 h 1954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395" h="195403">
                            <a:moveTo>
                              <a:pt x="174791" y="0"/>
                            </a:moveTo>
                            <a:cubicBezTo>
                              <a:pt x="91344" y="1775"/>
                              <a:pt x="18549" y="90549"/>
                              <a:pt x="794" y="166895"/>
                            </a:cubicBezTo>
                            <a:cubicBezTo>
                              <a:pt x="-6307" y="195302"/>
                              <a:pt x="36304" y="207731"/>
                              <a:pt x="45181" y="179323"/>
                            </a:cubicBezTo>
                            <a:cubicBezTo>
                              <a:pt x="66487" y="102978"/>
                              <a:pt x="137506" y="74570"/>
                              <a:pt x="181893" y="17755"/>
                            </a:cubicBezTo>
                            <a:cubicBezTo>
                              <a:pt x="187219" y="10653"/>
                              <a:pt x="183669" y="0"/>
                              <a:pt x="174791" y="0"/>
                            </a:cubicBezTo>
                            <a:close/>
                          </a:path>
                        </a:pathLst>
                      </a:custGeom>
                      <a:solidFill>
                        <a:srgbClr val="A3460D"/>
                      </a:solidFill>
                      <a:ln w="177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224" name="Freeform: Shape 223">
                    <a:extLst>
                      <a:ext uri="{FF2B5EF4-FFF2-40B4-BE49-F238E27FC236}">
                        <a16:creationId xmlns:a16="http://schemas.microsoft.com/office/drawing/2014/main" id="{3CA8AAA8-E85F-745C-3F70-2891D6A8189D}"/>
                      </a:ext>
                    </a:extLst>
                  </p:cNvPr>
                  <p:cNvSpPr/>
                  <p:nvPr/>
                </p:nvSpPr>
                <p:spPr>
                  <a:xfrm>
                    <a:off x="8689557" y="2620279"/>
                    <a:ext cx="214832" cy="33142"/>
                  </a:xfrm>
                  <a:custGeom>
                    <a:avLst/>
                    <a:gdLst>
                      <a:gd name="connsiteX0" fmla="*/ 0 w 214832"/>
                      <a:gd name="connsiteY0" fmla="*/ 31959 h 33142"/>
                      <a:gd name="connsiteX1" fmla="*/ 214833 w 214832"/>
                      <a:gd name="connsiteY1" fmla="*/ 0 h 33142"/>
                    </a:gdLst>
                    <a:ahLst/>
                    <a:cxnLst>
                      <a:cxn ang="0">
                        <a:pos x="connsiteX0" y="connsiteY0"/>
                      </a:cxn>
                      <a:cxn ang="0">
                        <a:pos x="connsiteX1" y="connsiteY1"/>
                      </a:cxn>
                    </a:cxnLst>
                    <a:rect l="l" t="t" r="r" b="b"/>
                    <a:pathLst>
                      <a:path w="214832" h="33142">
                        <a:moveTo>
                          <a:pt x="0" y="31959"/>
                        </a:moveTo>
                        <a:cubicBezTo>
                          <a:pt x="0" y="31959"/>
                          <a:pt x="136712" y="42611"/>
                          <a:pt x="214833" y="0"/>
                        </a:cubicBezTo>
                      </a:path>
                    </a:pathLst>
                  </a:custGeom>
                  <a:noFill/>
                  <a:ln w="17734" cap="flat">
                    <a:solidFill>
                      <a:srgbClr val="D37C5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sp>
          <p:nvSpPr>
            <p:cNvPr id="225" name="Freeform: Shape 224">
              <a:extLst>
                <a:ext uri="{FF2B5EF4-FFF2-40B4-BE49-F238E27FC236}">
                  <a16:creationId xmlns:a16="http://schemas.microsoft.com/office/drawing/2014/main" id="{3D9691C6-6BE5-9C31-46B6-5E6B23C9208C}"/>
                </a:ext>
              </a:extLst>
            </p:cNvPr>
            <p:cNvSpPr/>
            <p:nvPr/>
          </p:nvSpPr>
          <p:spPr>
            <a:xfrm>
              <a:off x="3796346" y="2546678"/>
              <a:ext cx="4699683" cy="3045747"/>
            </a:xfrm>
            <a:custGeom>
              <a:avLst/>
              <a:gdLst>
                <a:gd name="connsiteX0" fmla="*/ 4545218 w 4699683"/>
                <a:gd name="connsiteY0" fmla="*/ 1447820 h 3045747"/>
                <a:gd name="connsiteX1" fmla="*/ 4699684 w 4699683"/>
                <a:gd name="connsiteY1" fmla="*/ 110887 h 3045747"/>
                <a:gd name="connsiteX2" fmla="*/ 3382281 w 4699683"/>
                <a:gd name="connsiteY2" fmla="*/ 2583 h 3045747"/>
                <a:gd name="connsiteX3" fmla="*/ 2242426 w 4699683"/>
                <a:gd name="connsiteY3" fmla="*/ 64724 h 3045747"/>
                <a:gd name="connsiteX4" fmla="*/ 0 w 4699683"/>
                <a:gd name="connsiteY4" fmla="*/ 149947 h 3045747"/>
                <a:gd name="connsiteX5" fmla="*/ 189976 w 4699683"/>
                <a:gd name="connsiteY5" fmla="*/ 1483329 h 3045747"/>
                <a:gd name="connsiteX6" fmla="*/ 225485 w 4699683"/>
                <a:gd name="connsiteY6" fmla="*/ 3045748 h 3045747"/>
                <a:gd name="connsiteX7" fmla="*/ 1390198 w 4699683"/>
                <a:gd name="connsiteY7" fmla="*/ 2917914 h 3045747"/>
                <a:gd name="connsiteX8" fmla="*/ 3373404 w 4699683"/>
                <a:gd name="connsiteY8" fmla="*/ 2996034 h 3045747"/>
                <a:gd name="connsiteX9" fmla="*/ 4167041 w 4699683"/>
                <a:gd name="connsiteY9" fmla="*/ 2869976 h 3045747"/>
                <a:gd name="connsiteX10" fmla="*/ 4655297 w 4699683"/>
                <a:gd name="connsiteY10" fmla="*/ 2814936 h 3045747"/>
                <a:gd name="connsiteX11" fmla="*/ 4545218 w 4699683"/>
                <a:gd name="connsiteY11" fmla="*/ 1447820 h 304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99683" h="3045747">
                  <a:moveTo>
                    <a:pt x="4545218" y="1447820"/>
                  </a:moveTo>
                  <a:cubicBezTo>
                    <a:pt x="4552320" y="952462"/>
                    <a:pt x="4699684" y="110887"/>
                    <a:pt x="4699684" y="110887"/>
                  </a:cubicBezTo>
                  <a:cubicBezTo>
                    <a:pt x="4699684" y="110887"/>
                    <a:pt x="4092472" y="18562"/>
                    <a:pt x="3382281" y="2583"/>
                  </a:cubicBezTo>
                  <a:cubicBezTo>
                    <a:pt x="3005880" y="-6295"/>
                    <a:pt x="2601072" y="6134"/>
                    <a:pt x="2242426" y="64724"/>
                  </a:cubicBezTo>
                  <a:cubicBezTo>
                    <a:pt x="1722211" y="149947"/>
                    <a:pt x="305382" y="-6295"/>
                    <a:pt x="0" y="149947"/>
                  </a:cubicBezTo>
                  <a:cubicBezTo>
                    <a:pt x="0" y="149947"/>
                    <a:pt x="172221" y="947136"/>
                    <a:pt x="189976" y="1483329"/>
                  </a:cubicBezTo>
                  <a:cubicBezTo>
                    <a:pt x="209506" y="2019523"/>
                    <a:pt x="149140" y="2816712"/>
                    <a:pt x="225485" y="3045748"/>
                  </a:cubicBezTo>
                  <a:cubicBezTo>
                    <a:pt x="225485" y="3045748"/>
                    <a:pt x="811392" y="2838017"/>
                    <a:pt x="1390198" y="2917914"/>
                  </a:cubicBezTo>
                  <a:cubicBezTo>
                    <a:pt x="1969003" y="2997810"/>
                    <a:pt x="2915331" y="2992484"/>
                    <a:pt x="3373404" y="2996034"/>
                  </a:cubicBezTo>
                  <a:cubicBezTo>
                    <a:pt x="3570481" y="2997810"/>
                    <a:pt x="4007249" y="2905486"/>
                    <a:pt x="4167041" y="2869976"/>
                  </a:cubicBezTo>
                  <a:cubicBezTo>
                    <a:pt x="4378323" y="2822038"/>
                    <a:pt x="4655297" y="2814936"/>
                    <a:pt x="4655297" y="2814936"/>
                  </a:cubicBezTo>
                  <a:cubicBezTo>
                    <a:pt x="4655297" y="2814936"/>
                    <a:pt x="4538116" y="1893464"/>
                    <a:pt x="4545218" y="1447820"/>
                  </a:cubicBezTo>
                  <a:close/>
                </a:path>
              </a:pathLst>
            </a:custGeom>
            <a:solidFill>
              <a:srgbClr val="FFFBD1"/>
            </a:solidFill>
            <a:ln w="177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26" name="Graphic 43">
              <a:extLst>
                <a:ext uri="{FF2B5EF4-FFF2-40B4-BE49-F238E27FC236}">
                  <a16:creationId xmlns:a16="http://schemas.microsoft.com/office/drawing/2014/main" id="{0D3571C6-B00D-2B9E-1A23-A02C6EEDE302}"/>
                </a:ext>
              </a:extLst>
            </p:cNvPr>
            <p:cNvGrpSpPr/>
            <p:nvPr/>
          </p:nvGrpSpPr>
          <p:grpSpPr>
            <a:xfrm>
              <a:off x="7995795" y="2795014"/>
              <a:ext cx="1476089" cy="1602490"/>
              <a:chOff x="7995795" y="2795014"/>
              <a:chExt cx="1476089" cy="1602490"/>
            </a:xfrm>
          </p:grpSpPr>
          <p:grpSp>
            <p:nvGrpSpPr>
              <p:cNvPr id="227" name="Graphic 43">
                <a:extLst>
                  <a:ext uri="{FF2B5EF4-FFF2-40B4-BE49-F238E27FC236}">
                    <a16:creationId xmlns:a16="http://schemas.microsoft.com/office/drawing/2014/main" id="{B2F1AFAD-03FC-DF9A-014D-026C36B5AB7D}"/>
                  </a:ext>
                </a:extLst>
              </p:cNvPr>
              <p:cNvGrpSpPr/>
              <p:nvPr/>
            </p:nvGrpSpPr>
            <p:grpSpPr>
              <a:xfrm>
                <a:off x="7995795" y="3165350"/>
                <a:ext cx="1356015" cy="1232153"/>
                <a:chOff x="7995795" y="3165350"/>
                <a:chExt cx="1356015" cy="1232153"/>
              </a:xfrm>
            </p:grpSpPr>
            <p:sp>
              <p:nvSpPr>
                <p:cNvPr id="228" name="Freeform: Shape 227">
                  <a:extLst>
                    <a:ext uri="{FF2B5EF4-FFF2-40B4-BE49-F238E27FC236}">
                      <a16:creationId xmlns:a16="http://schemas.microsoft.com/office/drawing/2014/main" id="{12031152-0CB4-7886-2F8E-DFE8B98432BB}"/>
                    </a:ext>
                  </a:extLst>
                </p:cNvPr>
                <p:cNvSpPr/>
                <p:nvPr/>
              </p:nvSpPr>
              <p:spPr>
                <a:xfrm>
                  <a:off x="8353992" y="3165350"/>
                  <a:ext cx="997817" cy="1042490"/>
                </a:xfrm>
                <a:custGeom>
                  <a:avLst/>
                  <a:gdLst>
                    <a:gd name="connsiteX0" fmla="*/ 997818 w 997817"/>
                    <a:gd name="connsiteY0" fmla="*/ 182874 h 1042490"/>
                    <a:gd name="connsiteX1" fmla="*/ 687109 w 997817"/>
                    <a:gd name="connsiteY1" fmla="*/ 749251 h 1042490"/>
                    <a:gd name="connsiteX2" fmla="*/ 172221 w 997817"/>
                    <a:gd name="connsiteY2" fmla="*/ 1042204 h 1042490"/>
                    <a:gd name="connsiteX3" fmla="*/ 0 w 997817"/>
                    <a:gd name="connsiteY3" fmla="*/ 850453 h 1042490"/>
                    <a:gd name="connsiteX4" fmla="*/ 406584 w 997817"/>
                    <a:gd name="connsiteY4" fmla="*/ 488256 h 1042490"/>
                    <a:gd name="connsiteX5" fmla="*/ 662253 w 997817"/>
                    <a:gd name="connsiteY5" fmla="*/ 0 h 1042490"/>
                    <a:gd name="connsiteX6" fmla="*/ 997818 w 997817"/>
                    <a:gd name="connsiteY6" fmla="*/ 182874 h 1042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7817" h="1042490">
                      <a:moveTo>
                        <a:pt x="997818" y="182874"/>
                      </a:moveTo>
                      <a:cubicBezTo>
                        <a:pt x="997818" y="182874"/>
                        <a:pt x="820270" y="585907"/>
                        <a:pt x="687109" y="749251"/>
                      </a:cubicBezTo>
                      <a:cubicBezTo>
                        <a:pt x="553949" y="912595"/>
                        <a:pt x="229036" y="1029776"/>
                        <a:pt x="172221" y="1042204"/>
                      </a:cubicBezTo>
                      <a:cubicBezTo>
                        <a:pt x="131385" y="1051082"/>
                        <a:pt x="0" y="850453"/>
                        <a:pt x="0" y="850453"/>
                      </a:cubicBezTo>
                      <a:cubicBezTo>
                        <a:pt x="0" y="850453"/>
                        <a:pt x="271648" y="683558"/>
                        <a:pt x="406584" y="488256"/>
                      </a:cubicBezTo>
                      <a:cubicBezTo>
                        <a:pt x="461624" y="408359"/>
                        <a:pt x="662253" y="0"/>
                        <a:pt x="662253" y="0"/>
                      </a:cubicBezTo>
                      <a:lnTo>
                        <a:pt x="997818" y="182874"/>
                      </a:lnTo>
                      <a:close/>
                    </a:path>
                  </a:pathLst>
                </a:custGeom>
                <a:solidFill>
                  <a:srgbClr val="FFC4A8"/>
                </a:solidFill>
                <a:ln w="177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29" name="Graphic 43">
                  <a:extLst>
                    <a:ext uri="{FF2B5EF4-FFF2-40B4-BE49-F238E27FC236}">
                      <a16:creationId xmlns:a16="http://schemas.microsoft.com/office/drawing/2014/main" id="{F5786C03-80D2-AA49-DC36-E3FB2A29D2D2}"/>
                    </a:ext>
                  </a:extLst>
                </p:cNvPr>
                <p:cNvGrpSpPr/>
                <p:nvPr/>
              </p:nvGrpSpPr>
              <p:grpSpPr>
                <a:xfrm>
                  <a:off x="7995795" y="3911050"/>
                  <a:ext cx="551340" cy="486454"/>
                  <a:chOff x="7995795" y="3911050"/>
                  <a:chExt cx="551340" cy="486454"/>
                </a:xfrm>
              </p:grpSpPr>
              <p:sp>
                <p:nvSpPr>
                  <p:cNvPr id="230" name="Freeform: Shape 229">
                    <a:extLst>
                      <a:ext uri="{FF2B5EF4-FFF2-40B4-BE49-F238E27FC236}">
                        <a16:creationId xmlns:a16="http://schemas.microsoft.com/office/drawing/2014/main" id="{CD64FFEC-8376-5A5D-3414-1B8B1ADA86B0}"/>
                      </a:ext>
                    </a:extLst>
                  </p:cNvPr>
                  <p:cNvSpPr/>
                  <p:nvPr/>
                </p:nvSpPr>
                <p:spPr>
                  <a:xfrm>
                    <a:off x="7995795" y="3911050"/>
                    <a:ext cx="551340" cy="486454"/>
                  </a:xfrm>
                  <a:custGeom>
                    <a:avLst/>
                    <a:gdLst>
                      <a:gd name="connsiteX0" fmla="*/ 473604 w 551340"/>
                      <a:gd name="connsiteY0" fmla="*/ 31959 h 486454"/>
                      <a:gd name="connsiteX1" fmla="*/ 345770 w 551340"/>
                      <a:gd name="connsiteY1" fmla="*/ 0 h 486454"/>
                      <a:gd name="connsiteX2" fmla="*/ 306709 w 551340"/>
                      <a:gd name="connsiteY2" fmla="*/ 99427 h 486454"/>
                      <a:gd name="connsiteX3" fmla="*/ 161120 w 551340"/>
                      <a:gd name="connsiteY3" fmla="*/ 163344 h 486454"/>
                      <a:gd name="connsiteX4" fmla="*/ 72346 w 551340"/>
                      <a:gd name="connsiteY4" fmla="*/ 175772 h 486454"/>
                      <a:gd name="connsiteX5" fmla="*/ 15531 w 551340"/>
                      <a:gd name="connsiteY5" fmla="*/ 175772 h 486454"/>
                      <a:gd name="connsiteX6" fmla="*/ 10204 w 551340"/>
                      <a:gd name="connsiteY6" fmla="*/ 239689 h 486454"/>
                      <a:gd name="connsiteX7" fmla="*/ 33286 w 551340"/>
                      <a:gd name="connsiteY7" fmla="*/ 259220 h 486454"/>
                      <a:gd name="connsiteX8" fmla="*/ 27959 w 551340"/>
                      <a:gd name="connsiteY8" fmla="*/ 262770 h 486454"/>
                      <a:gd name="connsiteX9" fmla="*/ 38612 w 551340"/>
                      <a:gd name="connsiteY9" fmla="*/ 347993 h 486454"/>
                      <a:gd name="connsiteX10" fmla="*/ 72346 w 551340"/>
                      <a:gd name="connsiteY10" fmla="*/ 371075 h 486454"/>
                      <a:gd name="connsiteX11" fmla="*/ 72346 w 551340"/>
                      <a:gd name="connsiteY11" fmla="*/ 371075 h 486454"/>
                      <a:gd name="connsiteX12" fmla="*/ 70571 w 551340"/>
                      <a:gd name="connsiteY12" fmla="*/ 422563 h 486454"/>
                      <a:gd name="connsiteX13" fmla="*/ 129161 w 551340"/>
                      <a:gd name="connsiteY13" fmla="*/ 465175 h 486454"/>
                      <a:gd name="connsiteX14" fmla="*/ 132713 w 551340"/>
                      <a:gd name="connsiteY14" fmla="*/ 470501 h 486454"/>
                      <a:gd name="connsiteX15" fmla="*/ 328015 w 551340"/>
                      <a:gd name="connsiteY15" fmla="*/ 474052 h 486454"/>
                      <a:gd name="connsiteX16" fmla="*/ 548174 w 551340"/>
                      <a:gd name="connsiteY16" fmla="*/ 284076 h 486454"/>
                      <a:gd name="connsiteX17" fmla="*/ 473604 w 551340"/>
                      <a:gd name="connsiteY17" fmla="*/ 31959 h 486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40" h="486454">
                        <a:moveTo>
                          <a:pt x="473604" y="31959"/>
                        </a:moveTo>
                        <a:cubicBezTo>
                          <a:pt x="438094" y="7102"/>
                          <a:pt x="345770" y="0"/>
                          <a:pt x="345770" y="0"/>
                        </a:cubicBezTo>
                        <a:cubicBezTo>
                          <a:pt x="345770" y="0"/>
                          <a:pt x="335117" y="69244"/>
                          <a:pt x="306709" y="99427"/>
                        </a:cubicBezTo>
                        <a:cubicBezTo>
                          <a:pt x="278301" y="129610"/>
                          <a:pt x="225037" y="142038"/>
                          <a:pt x="161120" y="163344"/>
                        </a:cubicBezTo>
                        <a:cubicBezTo>
                          <a:pt x="132713" y="172221"/>
                          <a:pt x="88326" y="186425"/>
                          <a:pt x="72346" y="175772"/>
                        </a:cubicBezTo>
                        <a:cubicBezTo>
                          <a:pt x="56367" y="165119"/>
                          <a:pt x="31510" y="161568"/>
                          <a:pt x="15531" y="175772"/>
                        </a:cubicBezTo>
                        <a:cubicBezTo>
                          <a:pt x="-2224" y="191751"/>
                          <a:pt x="-5775" y="220159"/>
                          <a:pt x="10204" y="239689"/>
                        </a:cubicBezTo>
                        <a:cubicBezTo>
                          <a:pt x="17307" y="246791"/>
                          <a:pt x="24409" y="253893"/>
                          <a:pt x="33286" y="259220"/>
                        </a:cubicBezTo>
                        <a:cubicBezTo>
                          <a:pt x="31510" y="260995"/>
                          <a:pt x="29735" y="260995"/>
                          <a:pt x="27959" y="262770"/>
                        </a:cubicBezTo>
                        <a:cubicBezTo>
                          <a:pt x="8429" y="287627"/>
                          <a:pt x="19082" y="324912"/>
                          <a:pt x="38612" y="347993"/>
                        </a:cubicBezTo>
                        <a:cubicBezTo>
                          <a:pt x="47489" y="358646"/>
                          <a:pt x="58142" y="365748"/>
                          <a:pt x="72346" y="371075"/>
                        </a:cubicBezTo>
                        <a:cubicBezTo>
                          <a:pt x="72346" y="371075"/>
                          <a:pt x="72346" y="371075"/>
                          <a:pt x="72346" y="371075"/>
                        </a:cubicBezTo>
                        <a:cubicBezTo>
                          <a:pt x="63469" y="387054"/>
                          <a:pt x="63469" y="406584"/>
                          <a:pt x="70571" y="422563"/>
                        </a:cubicBezTo>
                        <a:cubicBezTo>
                          <a:pt x="79448" y="445645"/>
                          <a:pt x="104305" y="459848"/>
                          <a:pt x="129161" y="465175"/>
                        </a:cubicBezTo>
                        <a:cubicBezTo>
                          <a:pt x="130937" y="466950"/>
                          <a:pt x="130937" y="468726"/>
                          <a:pt x="132713" y="470501"/>
                        </a:cubicBezTo>
                        <a:cubicBezTo>
                          <a:pt x="145141" y="488256"/>
                          <a:pt x="244567" y="493582"/>
                          <a:pt x="328015" y="474052"/>
                        </a:cubicBezTo>
                        <a:cubicBezTo>
                          <a:pt x="438094" y="447420"/>
                          <a:pt x="548174" y="284076"/>
                          <a:pt x="548174" y="284076"/>
                        </a:cubicBezTo>
                        <a:cubicBezTo>
                          <a:pt x="548174" y="284076"/>
                          <a:pt x="574806" y="104753"/>
                          <a:pt x="473604" y="31959"/>
                        </a:cubicBezTo>
                        <a:close/>
                      </a:path>
                    </a:pathLst>
                  </a:custGeom>
                  <a:solidFill>
                    <a:srgbClr val="FFC4A8"/>
                  </a:solidFill>
                  <a:ln w="177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1" name="Freeform: Shape 230">
                    <a:extLst>
                      <a:ext uri="{FF2B5EF4-FFF2-40B4-BE49-F238E27FC236}">
                        <a16:creationId xmlns:a16="http://schemas.microsoft.com/office/drawing/2014/main" id="{8A19F7C5-9D08-38C5-ADEC-5E567F228DE6}"/>
                      </a:ext>
                    </a:extLst>
                  </p:cNvPr>
                  <p:cNvSpPr/>
                  <p:nvPr/>
                </p:nvSpPr>
                <p:spPr>
                  <a:xfrm>
                    <a:off x="8041509" y="4120556"/>
                    <a:ext cx="223710" cy="60412"/>
                  </a:xfrm>
                  <a:custGeom>
                    <a:avLst/>
                    <a:gdLst>
                      <a:gd name="connsiteX0" fmla="*/ 0 w 223710"/>
                      <a:gd name="connsiteY0" fmla="*/ 46162 h 60412"/>
                      <a:gd name="connsiteX1" fmla="*/ 223710 w 223710"/>
                      <a:gd name="connsiteY1" fmla="*/ 0 h 60412"/>
                    </a:gdLst>
                    <a:ahLst/>
                    <a:cxnLst>
                      <a:cxn ang="0">
                        <a:pos x="connsiteX0" y="connsiteY0"/>
                      </a:cxn>
                      <a:cxn ang="0">
                        <a:pos x="connsiteX1" y="connsiteY1"/>
                      </a:cxn>
                    </a:cxnLst>
                    <a:rect l="l" t="t" r="r" b="b"/>
                    <a:pathLst>
                      <a:path w="223710" h="60412">
                        <a:moveTo>
                          <a:pt x="0" y="46162"/>
                        </a:moveTo>
                        <a:cubicBezTo>
                          <a:pt x="0" y="46162"/>
                          <a:pt x="99427" y="99427"/>
                          <a:pt x="223710" y="0"/>
                        </a:cubicBezTo>
                      </a:path>
                    </a:pathLst>
                  </a:custGeom>
                  <a:noFill/>
                  <a:ln w="17734" cap="flat">
                    <a:solidFill>
                      <a:srgbClr val="D37C5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2" name="Freeform: Shape 231">
                    <a:extLst>
                      <a:ext uri="{FF2B5EF4-FFF2-40B4-BE49-F238E27FC236}">
                        <a16:creationId xmlns:a16="http://schemas.microsoft.com/office/drawing/2014/main" id="{3A73F95C-0F01-7614-29A6-79BB54B65EB4}"/>
                      </a:ext>
                    </a:extLst>
                  </p:cNvPr>
                  <p:cNvSpPr/>
                  <p:nvPr/>
                </p:nvSpPr>
                <p:spPr>
                  <a:xfrm>
                    <a:off x="8068141" y="4205779"/>
                    <a:ext cx="234363" cy="76369"/>
                  </a:xfrm>
                  <a:custGeom>
                    <a:avLst/>
                    <a:gdLst>
                      <a:gd name="connsiteX0" fmla="*/ 0 w 234363"/>
                      <a:gd name="connsiteY0" fmla="*/ 76346 h 76369"/>
                      <a:gd name="connsiteX1" fmla="*/ 234363 w 234363"/>
                      <a:gd name="connsiteY1" fmla="*/ 0 h 76369"/>
                    </a:gdLst>
                    <a:ahLst/>
                    <a:cxnLst>
                      <a:cxn ang="0">
                        <a:pos x="connsiteX0" y="connsiteY0"/>
                      </a:cxn>
                      <a:cxn ang="0">
                        <a:pos x="connsiteX1" y="connsiteY1"/>
                      </a:cxn>
                    </a:cxnLst>
                    <a:rect l="l" t="t" r="r" b="b"/>
                    <a:pathLst>
                      <a:path w="234363" h="76369">
                        <a:moveTo>
                          <a:pt x="0" y="76346"/>
                        </a:moveTo>
                        <a:cubicBezTo>
                          <a:pt x="0" y="76346"/>
                          <a:pt x="138487" y="79896"/>
                          <a:pt x="234363" y="0"/>
                        </a:cubicBezTo>
                      </a:path>
                    </a:pathLst>
                  </a:custGeom>
                  <a:noFill/>
                  <a:ln w="17734" cap="flat">
                    <a:solidFill>
                      <a:srgbClr val="D37C5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3" name="Freeform: Shape 232">
                    <a:extLst>
                      <a:ext uri="{FF2B5EF4-FFF2-40B4-BE49-F238E27FC236}">
                        <a16:creationId xmlns:a16="http://schemas.microsoft.com/office/drawing/2014/main" id="{44D481F6-1186-4D80-B4C6-B33ED2A2DA48}"/>
                      </a:ext>
                    </a:extLst>
                  </p:cNvPr>
                  <p:cNvSpPr/>
                  <p:nvPr/>
                </p:nvSpPr>
                <p:spPr>
                  <a:xfrm>
                    <a:off x="8123181" y="4282125"/>
                    <a:ext cx="223710" cy="95875"/>
                  </a:xfrm>
                  <a:custGeom>
                    <a:avLst/>
                    <a:gdLst>
                      <a:gd name="connsiteX0" fmla="*/ 0 w 223710"/>
                      <a:gd name="connsiteY0" fmla="*/ 95876 h 95875"/>
                      <a:gd name="connsiteX1" fmla="*/ 223710 w 223710"/>
                      <a:gd name="connsiteY1" fmla="*/ 0 h 95875"/>
                    </a:gdLst>
                    <a:ahLst/>
                    <a:cxnLst>
                      <a:cxn ang="0">
                        <a:pos x="connsiteX0" y="connsiteY0"/>
                      </a:cxn>
                      <a:cxn ang="0">
                        <a:pos x="connsiteX1" y="connsiteY1"/>
                      </a:cxn>
                    </a:cxnLst>
                    <a:rect l="l" t="t" r="r" b="b"/>
                    <a:pathLst>
                      <a:path w="223710" h="95875">
                        <a:moveTo>
                          <a:pt x="0" y="95876"/>
                        </a:moveTo>
                        <a:cubicBezTo>
                          <a:pt x="0" y="95876"/>
                          <a:pt x="140262" y="95876"/>
                          <a:pt x="223710" y="0"/>
                        </a:cubicBezTo>
                      </a:path>
                    </a:pathLst>
                  </a:custGeom>
                  <a:noFill/>
                  <a:ln w="17734" cap="flat">
                    <a:solidFill>
                      <a:srgbClr val="D37C5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234" name="Freeform: Shape 233">
                <a:extLst>
                  <a:ext uri="{FF2B5EF4-FFF2-40B4-BE49-F238E27FC236}">
                    <a16:creationId xmlns:a16="http://schemas.microsoft.com/office/drawing/2014/main" id="{4E3DF36E-732B-0555-DFF7-98B91350B39C}"/>
                  </a:ext>
                </a:extLst>
              </p:cNvPr>
              <p:cNvSpPr/>
              <p:nvPr/>
            </p:nvSpPr>
            <p:spPr>
              <a:xfrm>
                <a:off x="8938124" y="2795014"/>
                <a:ext cx="533760" cy="659842"/>
              </a:xfrm>
              <a:custGeom>
                <a:avLst/>
                <a:gdLst>
                  <a:gd name="connsiteX0" fmla="*/ 436767 w 533760"/>
                  <a:gd name="connsiteY0" fmla="*/ 34772 h 659842"/>
                  <a:gd name="connsiteX1" fmla="*/ 520215 w 533760"/>
                  <a:gd name="connsiteY1" fmla="*/ 389867 h 659842"/>
                  <a:gd name="connsiteX2" fmla="*/ 475828 w 533760"/>
                  <a:gd name="connsiteY2" fmla="*/ 659739 h 659842"/>
                  <a:gd name="connsiteX3" fmla="*/ 202405 w 533760"/>
                  <a:gd name="connsiteY3" fmla="*/ 599373 h 659842"/>
                  <a:gd name="connsiteX4" fmla="*/ 0 w 533760"/>
                  <a:gd name="connsiteY4" fmla="*/ 496395 h 659842"/>
                  <a:gd name="connsiteX5" fmla="*/ 184650 w 533760"/>
                  <a:gd name="connsiteY5" fmla="*/ 82709 h 659842"/>
                  <a:gd name="connsiteX6" fmla="*/ 436767 w 533760"/>
                  <a:gd name="connsiteY6" fmla="*/ 34772 h 659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760" h="659842">
                    <a:moveTo>
                      <a:pt x="436767" y="34772"/>
                    </a:moveTo>
                    <a:cubicBezTo>
                      <a:pt x="541520" y="91587"/>
                      <a:pt x="546847" y="222972"/>
                      <a:pt x="520215" y="389867"/>
                    </a:cubicBezTo>
                    <a:cubicBezTo>
                      <a:pt x="495358" y="544333"/>
                      <a:pt x="475828" y="659739"/>
                      <a:pt x="475828" y="659739"/>
                    </a:cubicBezTo>
                    <a:cubicBezTo>
                      <a:pt x="475828" y="659739"/>
                      <a:pt x="388830" y="665066"/>
                      <a:pt x="202405" y="599373"/>
                    </a:cubicBezTo>
                    <a:cubicBezTo>
                      <a:pt x="58591" y="547884"/>
                      <a:pt x="0" y="496395"/>
                      <a:pt x="0" y="496395"/>
                    </a:cubicBezTo>
                    <a:cubicBezTo>
                      <a:pt x="0" y="496395"/>
                      <a:pt x="79896" y="176810"/>
                      <a:pt x="184650" y="82709"/>
                    </a:cubicBezTo>
                    <a:cubicBezTo>
                      <a:pt x="289403" y="-11391"/>
                      <a:pt x="332014" y="-22043"/>
                      <a:pt x="436767" y="34772"/>
                    </a:cubicBezTo>
                    <a:close/>
                  </a:path>
                </a:pathLst>
              </a:custGeom>
              <a:solidFill>
                <a:srgbClr val="F50C68"/>
              </a:solidFill>
              <a:ln w="177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35" name="Graphic 43">
              <a:extLst>
                <a:ext uri="{FF2B5EF4-FFF2-40B4-BE49-F238E27FC236}">
                  <a16:creationId xmlns:a16="http://schemas.microsoft.com/office/drawing/2014/main" id="{FFF013AC-B62D-DF4C-ED9B-556FF317BE1A}"/>
                </a:ext>
              </a:extLst>
            </p:cNvPr>
            <p:cNvGrpSpPr/>
            <p:nvPr/>
          </p:nvGrpSpPr>
          <p:grpSpPr>
            <a:xfrm>
              <a:off x="6497222" y="2398112"/>
              <a:ext cx="482758" cy="373408"/>
              <a:chOff x="6497222" y="2398112"/>
              <a:chExt cx="482758" cy="373408"/>
            </a:xfrm>
          </p:grpSpPr>
          <p:sp>
            <p:nvSpPr>
              <p:cNvPr id="236" name="Freeform: Shape 235">
                <a:extLst>
                  <a:ext uri="{FF2B5EF4-FFF2-40B4-BE49-F238E27FC236}">
                    <a16:creationId xmlns:a16="http://schemas.microsoft.com/office/drawing/2014/main" id="{EFBD6FE9-29AB-8161-F74C-D0EEF11E61DC}"/>
                  </a:ext>
                </a:extLst>
              </p:cNvPr>
              <p:cNvSpPr/>
              <p:nvPr/>
            </p:nvSpPr>
            <p:spPr>
              <a:xfrm>
                <a:off x="6497222" y="2398112"/>
                <a:ext cx="482758" cy="373408"/>
              </a:xfrm>
              <a:custGeom>
                <a:avLst/>
                <a:gdLst>
                  <a:gd name="connsiteX0" fmla="*/ 482553 w 482758"/>
                  <a:gd name="connsiteY0" fmla="*/ 193760 h 373408"/>
                  <a:gd name="connsiteX1" fmla="*/ 420411 w 482758"/>
                  <a:gd name="connsiteY1" fmla="*/ 33967 h 373408"/>
                  <a:gd name="connsiteX2" fmla="*/ 262394 w 482758"/>
                  <a:gd name="connsiteY2" fmla="*/ 3784 h 373408"/>
                  <a:gd name="connsiteX3" fmla="*/ 104376 w 482758"/>
                  <a:gd name="connsiteY3" fmla="*/ 16212 h 373408"/>
                  <a:gd name="connsiteX4" fmla="*/ 8501 w 482758"/>
                  <a:gd name="connsiteY4" fmla="*/ 243473 h 373408"/>
                  <a:gd name="connsiteX5" fmla="*/ 54663 w 482758"/>
                  <a:gd name="connsiteY5" fmla="*/ 325145 h 373408"/>
                  <a:gd name="connsiteX6" fmla="*/ 131008 w 482758"/>
                  <a:gd name="connsiteY6" fmla="*/ 334022 h 373408"/>
                  <a:gd name="connsiteX7" fmla="*/ 184273 w 482758"/>
                  <a:gd name="connsiteY7" fmla="*/ 360654 h 373408"/>
                  <a:gd name="connsiteX8" fmla="*/ 253516 w 482758"/>
                  <a:gd name="connsiteY8" fmla="*/ 350002 h 373408"/>
                  <a:gd name="connsiteX9" fmla="*/ 312107 w 482758"/>
                  <a:gd name="connsiteY9" fmla="*/ 373083 h 373408"/>
                  <a:gd name="connsiteX10" fmla="*/ 365371 w 482758"/>
                  <a:gd name="connsiteY10" fmla="*/ 350002 h 373408"/>
                  <a:gd name="connsiteX11" fmla="*/ 434615 w 482758"/>
                  <a:gd name="connsiteY11" fmla="*/ 335798 h 373408"/>
                  <a:gd name="connsiteX12" fmla="*/ 482553 w 482758"/>
                  <a:gd name="connsiteY12" fmla="*/ 193760 h 373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2758" h="373408">
                    <a:moveTo>
                      <a:pt x="482553" y="193760"/>
                    </a:moveTo>
                    <a:cubicBezTo>
                      <a:pt x="482553" y="103210"/>
                      <a:pt x="489654" y="74803"/>
                      <a:pt x="420411" y="33967"/>
                    </a:cubicBezTo>
                    <a:cubicBezTo>
                      <a:pt x="386677" y="14437"/>
                      <a:pt x="312107" y="3784"/>
                      <a:pt x="262394" y="3784"/>
                    </a:cubicBezTo>
                    <a:cubicBezTo>
                      <a:pt x="210905" y="3784"/>
                      <a:pt x="168293" y="-10420"/>
                      <a:pt x="104376" y="16212"/>
                    </a:cubicBezTo>
                    <a:cubicBezTo>
                      <a:pt x="40459" y="41069"/>
                      <a:pt x="-23458" y="156475"/>
                      <a:pt x="8501" y="243473"/>
                    </a:cubicBezTo>
                    <a:cubicBezTo>
                      <a:pt x="19153" y="273656"/>
                      <a:pt x="26255" y="310941"/>
                      <a:pt x="54663" y="325145"/>
                    </a:cubicBezTo>
                    <a:cubicBezTo>
                      <a:pt x="74193" y="334022"/>
                      <a:pt x="131008" y="334022"/>
                      <a:pt x="131008" y="334022"/>
                    </a:cubicBezTo>
                    <a:cubicBezTo>
                      <a:pt x="131008" y="334022"/>
                      <a:pt x="141661" y="351777"/>
                      <a:pt x="184273" y="360654"/>
                    </a:cubicBezTo>
                    <a:cubicBezTo>
                      <a:pt x="225109" y="371307"/>
                      <a:pt x="253516" y="350002"/>
                      <a:pt x="253516" y="350002"/>
                    </a:cubicBezTo>
                    <a:cubicBezTo>
                      <a:pt x="253516" y="350002"/>
                      <a:pt x="273046" y="376634"/>
                      <a:pt x="312107" y="373083"/>
                    </a:cubicBezTo>
                    <a:cubicBezTo>
                      <a:pt x="349392" y="369532"/>
                      <a:pt x="365371" y="350002"/>
                      <a:pt x="365371" y="350002"/>
                    </a:cubicBezTo>
                    <a:cubicBezTo>
                      <a:pt x="365371" y="350002"/>
                      <a:pt x="418635" y="362430"/>
                      <a:pt x="434615" y="335798"/>
                    </a:cubicBezTo>
                    <a:cubicBezTo>
                      <a:pt x="454145" y="310941"/>
                      <a:pt x="482553" y="255901"/>
                      <a:pt x="482553" y="193760"/>
                    </a:cubicBezTo>
                    <a:close/>
                  </a:path>
                </a:pathLst>
              </a:custGeom>
              <a:solidFill>
                <a:srgbClr val="FFD5CC"/>
              </a:solidFill>
              <a:ln w="177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37" name="Graphic 43">
                <a:extLst>
                  <a:ext uri="{FF2B5EF4-FFF2-40B4-BE49-F238E27FC236}">
                    <a16:creationId xmlns:a16="http://schemas.microsoft.com/office/drawing/2014/main" id="{438BE556-4DCD-A167-E7B8-E132EBA086B9}"/>
                  </a:ext>
                </a:extLst>
              </p:cNvPr>
              <p:cNvGrpSpPr/>
              <p:nvPr/>
            </p:nvGrpSpPr>
            <p:grpSpPr>
              <a:xfrm>
                <a:off x="6586651" y="2513751"/>
                <a:ext cx="277717" cy="237913"/>
                <a:chOff x="6586651" y="2513751"/>
                <a:chExt cx="277717" cy="237913"/>
              </a:xfrm>
              <a:noFill/>
            </p:grpSpPr>
            <p:sp>
              <p:nvSpPr>
                <p:cNvPr id="238" name="Freeform: Shape 237">
                  <a:extLst>
                    <a:ext uri="{FF2B5EF4-FFF2-40B4-BE49-F238E27FC236}">
                      <a16:creationId xmlns:a16="http://schemas.microsoft.com/office/drawing/2014/main" id="{9FDAC4CB-230E-7CCA-DF16-371E4FC88C79}"/>
                    </a:ext>
                  </a:extLst>
                </p:cNvPr>
                <p:cNvSpPr/>
                <p:nvPr/>
              </p:nvSpPr>
              <p:spPr>
                <a:xfrm>
                  <a:off x="6586651" y="2513751"/>
                  <a:ext cx="39803" cy="214832"/>
                </a:xfrm>
                <a:custGeom>
                  <a:avLst/>
                  <a:gdLst>
                    <a:gd name="connsiteX0" fmla="*/ 39803 w 39803"/>
                    <a:gd name="connsiteY0" fmla="*/ 0 h 214832"/>
                    <a:gd name="connsiteX1" fmla="*/ 743 w 39803"/>
                    <a:gd name="connsiteY1" fmla="*/ 140263 h 214832"/>
                    <a:gd name="connsiteX2" fmla="*/ 39803 w 39803"/>
                    <a:gd name="connsiteY2" fmla="*/ 214833 h 214832"/>
                  </a:gdLst>
                  <a:ahLst/>
                  <a:cxnLst>
                    <a:cxn ang="0">
                      <a:pos x="connsiteX0" y="connsiteY0"/>
                    </a:cxn>
                    <a:cxn ang="0">
                      <a:pos x="connsiteX1" y="connsiteY1"/>
                    </a:cxn>
                    <a:cxn ang="0">
                      <a:pos x="connsiteX2" y="connsiteY2"/>
                    </a:cxn>
                  </a:cxnLst>
                  <a:rect l="l" t="t" r="r" b="b"/>
                  <a:pathLst>
                    <a:path w="39803" h="214832">
                      <a:moveTo>
                        <a:pt x="39803" y="0"/>
                      </a:moveTo>
                      <a:cubicBezTo>
                        <a:pt x="39803" y="0"/>
                        <a:pt x="-6359" y="76346"/>
                        <a:pt x="743" y="140263"/>
                      </a:cubicBezTo>
                      <a:cubicBezTo>
                        <a:pt x="4294" y="168670"/>
                        <a:pt x="20273" y="189976"/>
                        <a:pt x="39803" y="214833"/>
                      </a:cubicBezTo>
                    </a:path>
                  </a:pathLst>
                </a:custGeom>
                <a:noFill/>
                <a:ln w="17734" cap="flat">
                  <a:solidFill>
                    <a:srgbClr val="F38C7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9" name="Freeform: Shape 238">
                  <a:extLst>
                    <a:ext uri="{FF2B5EF4-FFF2-40B4-BE49-F238E27FC236}">
                      <a16:creationId xmlns:a16="http://schemas.microsoft.com/office/drawing/2014/main" id="{65C91DD0-26BC-5532-958C-353EE35C1B12}"/>
                    </a:ext>
                  </a:extLst>
                </p:cNvPr>
                <p:cNvSpPr/>
                <p:nvPr/>
              </p:nvSpPr>
              <p:spPr>
                <a:xfrm>
                  <a:off x="6707422" y="2533281"/>
                  <a:ext cx="43315" cy="214832"/>
                </a:xfrm>
                <a:custGeom>
                  <a:avLst/>
                  <a:gdLst>
                    <a:gd name="connsiteX0" fmla="*/ 22010 w 43315"/>
                    <a:gd name="connsiteY0" fmla="*/ 0 h 214832"/>
                    <a:gd name="connsiteX1" fmla="*/ 704 w 43315"/>
                    <a:gd name="connsiteY1" fmla="*/ 143814 h 214832"/>
                    <a:gd name="connsiteX2" fmla="*/ 43316 w 43315"/>
                    <a:gd name="connsiteY2" fmla="*/ 214833 h 214832"/>
                  </a:gdLst>
                  <a:ahLst/>
                  <a:cxnLst>
                    <a:cxn ang="0">
                      <a:pos x="connsiteX0" y="connsiteY0"/>
                    </a:cxn>
                    <a:cxn ang="0">
                      <a:pos x="connsiteX1" y="connsiteY1"/>
                    </a:cxn>
                    <a:cxn ang="0">
                      <a:pos x="connsiteX2" y="connsiteY2"/>
                    </a:cxn>
                  </a:cxnLst>
                  <a:rect l="l" t="t" r="r" b="b"/>
                  <a:pathLst>
                    <a:path w="43315" h="214832">
                      <a:moveTo>
                        <a:pt x="22010" y="0"/>
                      </a:moveTo>
                      <a:cubicBezTo>
                        <a:pt x="22010" y="0"/>
                        <a:pt x="-4622" y="78121"/>
                        <a:pt x="704" y="143814"/>
                      </a:cubicBezTo>
                      <a:cubicBezTo>
                        <a:pt x="2480" y="173997"/>
                        <a:pt x="43316" y="214833"/>
                        <a:pt x="43316" y="214833"/>
                      </a:cubicBezTo>
                    </a:path>
                  </a:pathLst>
                </a:custGeom>
                <a:noFill/>
                <a:ln w="17734" cap="flat">
                  <a:solidFill>
                    <a:srgbClr val="F38C7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0" name="Freeform: Shape 239">
                  <a:extLst>
                    <a:ext uri="{FF2B5EF4-FFF2-40B4-BE49-F238E27FC236}">
                      <a16:creationId xmlns:a16="http://schemas.microsoft.com/office/drawing/2014/main" id="{F5C29EBB-38F2-79FB-9042-D5DC93485F52}"/>
                    </a:ext>
                  </a:extLst>
                </p:cNvPr>
                <p:cNvSpPr/>
                <p:nvPr/>
              </p:nvSpPr>
              <p:spPr>
                <a:xfrm>
                  <a:off x="6835961" y="2545709"/>
                  <a:ext cx="28407" cy="205955"/>
                </a:xfrm>
                <a:custGeom>
                  <a:avLst/>
                  <a:gdLst>
                    <a:gd name="connsiteX0" fmla="*/ 28408 w 28407"/>
                    <a:gd name="connsiteY0" fmla="*/ 205955 h 205955"/>
                    <a:gd name="connsiteX1" fmla="*/ 28408 w 28407"/>
                    <a:gd name="connsiteY1" fmla="*/ 0 h 205955"/>
                  </a:gdLst>
                  <a:ahLst/>
                  <a:cxnLst>
                    <a:cxn ang="0">
                      <a:pos x="connsiteX0" y="connsiteY0"/>
                    </a:cxn>
                    <a:cxn ang="0">
                      <a:pos x="connsiteX1" y="connsiteY1"/>
                    </a:cxn>
                  </a:cxnLst>
                  <a:rect l="l" t="t" r="r" b="b"/>
                  <a:pathLst>
                    <a:path w="28407" h="205955">
                      <a:moveTo>
                        <a:pt x="28408" y="205955"/>
                      </a:moveTo>
                      <a:cubicBezTo>
                        <a:pt x="-35510" y="161568"/>
                        <a:pt x="28408" y="0"/>
                        <a:pt x="28408" y="0"/>
                      </a:cubicBezTo>
                    </a:path>
                  </a:pathLst>
                </a:custGeom>
                <a:noFill/>
                <a:ln w="17734" cap="flat">
                  <a:solidFill>
                    <a:srgbClr val="F38C7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241" name="Graphic 43">
              <a:extLst>
                <a:ext uri="{FF2B5EF4-FFF2-40B4-BE49-F238E27FC236}">
                  <a16:creationId xmlns:a16="http://schemas.microsoft.com/office/drawing/2014/main" id="{1785583B-B310-41F1-7C1D-F65A2326E6EB}"/>
                </a:ext>
              </a:extLst>
            </p:cNvPr>
            <p:cNvGrpSpPr/>
            <p:nvPr/>
          </p:nvGrpSpPr>
          <p:grpSpPr>
            <a:xfrm>
              <a:off x="4462136" y="2454600"/>
              <a:ext cx="534917" cy="329057"/>
              <a:chOff x="4462136" y="2454600"/>
              <a:chExt cx="534917" cy="329057"/>
            </a:xfrm>
          </p:grpSpPr>
          <p:sp>
            <p:nvSpPr>
              <p:cNvPr id="242" name="Freeform: Shape 241">
                <a:extLst>
                  <a:ext uri="{FF2B5EF4-FFF2-40B4-BE49-F238E27FC236}">
                    <a16:creationId xmlns:a16="http://schemas.microsoft.com/office/drawing/2014/main" id="{669C86F1-1167-556D-C6AA-473BD7FF6E2B}"/>
                  </a:ext>
                </a:extLst>
              </p:cNvPr>
              <p:cNvSpPr/>
              <p:nvPr/>
            </p:nvSpPr>
            <p:spPr>
              <a:xfrm>
                <a:off x="4462136" y="2454600"/>
                <a:ext cx="534917" cy="329057"/>
              </a:xfrm>
              <a:custGeom>
                <a:avLst/>
                <a:gdLst>
                  <a:gd name="connsiteX0" fmla="*/ 495371 w 534917"/>
                  <a:gd name="connsiteY0" fmla="*/ 85783 h 329057"/>
                  <a:gd name="connsiteX1" fmla="*/ 399495 w 534917"/>
                  <a:gd name="connsiteY1" fmla="*/ 18315 h 329057"/>
                  <a:gd name="connsiteX2" fmla="*/ 310722 w 534917"/>
                  <a:gd name="connsiteY2" fmla="*/ 561 h 329057"/>
                  <a:gd name="connsiteX3" fmla="*/ 237927 w 534917"/>
                  <a:gd name="connsiteY3" fmla="*/ 12989 h 329057"/>
                  <a:gd name="connsiteX4" fmla="*/ 150929 w 534917"/>
                  <a:gd name="connsiteY4" fmla="*/ 21866 h 329057"/>
                  <a:gd name="connsiteX5" fmla="*/ 35523 w 534917"/>
                  <a:gd name="connsiteY5" fmla="*/ 66253 h 329057"/>
                  <a:gd name="connsiteX6" fmla="*/ 13 w 534917"/>
                  <a:gd name="connsiteY6" fmla="*/ 163904 h 329057"/>
                  <a:gd name="connsiteX7" fmla="*/ 55053 w 534917"/>
                  <a:gd name="connsiteY7" fmla="*/ 220720 h 329057"/>
                  <a:gd name="connsiteX8" fmla="*/ 156255 w 534917"/>
                  <a:gd name="connsiteY8" fmla="*/ 265106 h 329057"/>
                  <a:gd name="connsiteX9" fmla="*/ 149153 w 534917"/>
                  <a:gd name="connsiteY9" fmla="*/ 171006 h 329057"/>
                  <a:gd name="connsiteX10" fmla="*/ 232601 w 534917"/>
                  <a:gd name="connsiteY10" fmla="*/ 266882 h 329057"/>
                  <a:gd name="connsiteX11" fmla="*/ 284090 w 534917"/>
                  <a:gd name="connsiteY11" fmla="*/ 329024 h 329057"/>
                  <a:gd name="connsiteX12" fmla="*/ 328476 w 534917"/>
                  <a:gd name="connsiteY12" fmla="*/ 261555 h 329057"/>
                  <a:gd name="connsiteX13" fmla="*/ 379965 w 534917"/>
                  <a:gd name="connsiteY13" fmla="*/ 297065 h 329057"/>
                  <a:gd name="connsiteX14" fmla="*/ 422577 w 534917"/>
                  <a:gd name="connsiteY14" fmla="*/ 238474 h 329057"/>
                  <a:gd name="connsiteX15" fmla="*/ 477617 w 534917"/>
                  <a:gd name="connsiteY15" fmla="*/ 275759 h 329057"/>
                  <a:gd name="connsiteX16" fmla="*/ 511350 w 534917"/>
                  <a:gd name="connsiteY16" fmla="*/ 206516 h 329057"/>
                  <a:gd name="connsiteX17" fmla="*/ 532656 w 534917"/>
                  <a:gd name="connsiteY17" fmla="*/ 172782 h 329057"/>
                  <a:gd name="connsiteX18" fmla="*/ 495371 w 534917"/>
                  <a:gd name="connsiteY18" fmla="*/ 85783 h 32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4917" h="329057">
                    <a:moveTo>
                      <a:pt x="495371" y="85783"/>
                    </a:moveTo>
                    <a:cubicBezTo>
                      <a:pt x="459862" y="46723"/>
                      <a:pt x="435005" y="34295"/>
                      <a:pt x="399495" y="18315"/>
                    </a:cubicBezTo>
                    <a:cubicBezTo>
                      <a:pt x="381741" y="11213"/>
                      <a:pt x="346231" y="-2990"/>
                      <a:pt x="310722" y="561"/>
                    </a:cubicBezTo>
                    <a:cubicBezTo>
                      <a:pt x="275212" y="4111"/>
                      <a:pt x="261008" y="9438"/>
                      <a:pt x="237927" y="12989"/>
                    </a:cubicBezTo>
                    <a:cubicBezTo>
                      <a:pt x="205969" y="16540"/>
                      <a:pt x="188214" y="14764"/>
                      <a:pt x="150929" y="21866"/>
                    </a:cubicBezTo>
                    <a:cubicBezTo>
                      <a:pt x="113644" y="28968"/>
                      <a:pt x="72808" y="43172"/>
                      <a:pt x="35523" y="66253"/>
                    </a:cubicBezTo>
                    <a:cubicBezTo>
                      <a:pt x="-1762" y="89334"/>
                      <a:pt x="13" y="163904"/>
                      <a:pt x="13" y="163904"/>
                    </a:cubicBezTo>
                    <a:cubicBezTo>
                      <a:pt x="13" y="163904"/>
                      <a:pt x="21319" y="174557"/>
                      <a:pt x="55053" y="220720"/>
                    </a:cubicBezTo>
                    <a:cubicBezTo>
                      <a:pt x="88787" y="266882"/>
                      <a:pt x="111868" y="281086"/>
                      <a:pt x="156255" y="265106"/>
                    </a:cubicBezTo>
                    <a:cubicBezTo>
                      <a:pt x="200642" y="249127"/>
                      <a:pt x="149153" y="171006"/>
                      <a:pt x="149153" y="171006"/>
                    </a:cubicBezTo>
                    <a:cubicBezTo>
                      <a:pt x="191765" y="174557"/>
                      <a:pt x="225499" y="238474"/>
                      <a:pt x="232601" y="266882"/>
                    </a:cubicBezTo>
                    <a:cubicBezTo>
                      <a:pt x="239703" y="295290"/>
                      <a:pt x="241478" y="327248"/>
                      <a:pt x="284090" y="329024"/>
                    </a:cubicBezTo>
                    <a:cubicBezTo>
                      <a:pt x="326701" y="330799"/>
                      <a:pt x="328476" y="261555"/>
                      <a:pt x="328476" y="261555"/>
                    </a:cubicBezTo>
                    <a:cubicBezTo>
                      <a:pt x="328476" y="261555"/>
                      <a:pt x="333803" y="298840"/>
                      <a:pt x="379965" y="297065"/>
                    </a:cubicBezTo>
                    <a:cubicBezTo>
                      <a:pt x="427903" y="295290"/>
                      <a:pt x="422577" y="238474"/>
                      <a:pt x="422577" y="238474"/>
                    </a:cubicBezTo>
                    <a:cubicBezTo>
                      <a:pt x="422577" y="238474"/>
                      <a:pt x="433230" y="297065"/>
                      <a:pt x="477617" y="275759"/>
                    </a:cubicBezTo>
                    <a:cubicBezTo>
                      <a:pt x="522003" y="254454"/>
                      <a:pt x="511350" y="206516"/>
                      <a:pt x="511350" y="206516"/>
                    </a:cubicBezTo>
                    <a:cubicBezTo>
                      <a:pt x="511350" y="206516"/>
                      <a:pt x="525554" y="204740"/>
                      <a:pt x="532656" y="172782"/>
                    </a:cubicBezTo>
                    <a:cubicBezTo>
                      <a:pt x="539758" y="142599"/>
                      <a:pt x="530881" y="124844"/>
                      <a:pt x="495371" y="85783"/>
                    </a:cubicBezTo>
                    <a:close/>
                  </a:path>
                </a:pathLst>
              </a:custGeom>
              <a:solidFill>
                <a:srgbClr val="DE8939"/>
              </a:solidFill>
              <a:ln w="177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43" name="Graphic 43">
                <a:extLst>
                  <a:ext uri="{FF2B5EF4-FFF2-40B4-BE49-F238E27FC236}">
                    <a16:creationId xmlns:a16="http://schemas.microsoft.com/office/drawing/2014/main" id="{DCF64FF5-0440-829A-2EA6-8D423B3B68AE}"/>
                  </a:ext>
                </a:extLst>
              </p:cNvPr>
              <p:cNvGrpSpPr/>
              <p:nvPr/>
            </p:nvGrpSpPr>
            <p:grpSpPr>
              <a:xfrm>
                <a:off x="4657452" y="2506649"/>
                <a:ext cx="227260" cy="211281"/>
                <a:chOff x="4657452" y="2506649"/>
                <a:chExt cx="227260" cy="211281"/>
              </a:xfrm>
              <a:noFill/>
            </p:grpSpPr>
            <p:sp>
              <p:nvSpPr>
                <p:cNvPr id="244" name="Freeform: Shape 243">
                  <a:extLst>
                    <a:ext uri="{FF2B5EF4-FFF2-40B4-BE49-F238E27FC236}">
                      <a16:creationId xmlns:a16="http://schemas.microsoft.com/office/drawing/2014/main" id="{21E5C261-09CE-E7FD-3866-D7E50877B7F0}"/>
                    </a:ext>
                  </a:extLst>
                </p:cNvPr>
                <p:cNvSpPr/>
                <p:nvPr/>
              </p:nvSpPr>
              <p:spPr>
                <a:xfrm>
                  <a:off x="4657452" y="2533281"/>
                  <a:ext cx="133160" cy="184649"/>
                </a:xfrm>
                <a:custGeom>
                  <a:avLst/>
                  <a:gdLst>
                    <a:gd name="connsiteX0" fmla="*/ 0 w 133160"/>
                    <a:gd name="connsiteY0" fmla="*/ 0 h 184649"/>
                    <a:gd name="connsiteX1" fmla="*/ 95876 w 133160"/>
                    <a:gd name="connsiteY1" fmla="*/ 83447 h 184649"/>
                    <a:gd name="connsiteX2" fmla="*/ 133161 w 133160"/>
                    <a:gd name="connsiteY2" fmla="*/ 184649 h 184649"/>
                  </a:gdLst>
                  <a:ahLst/>
                  <a:cxnLst>
                    <a:cxn ang="0">
                      <a:pos x="connsiteX0" y="connsiteY0"/>
                    </a:cxn>
                    <a:cxn ang="0">
                      <a:pos x="connsiteX1" y="connsiteY1"/>
                    </a:cxn>
                    <a:cxn ang="0">
                      <a:pos x="connsiteX2" y="connsiteY2"/>
                    </a:cxn>
                  </a:cxnLst>
                  <a:rect l="l" t="t" r="r" b="b"/>
                  <a:pathLst>
                    <a:path w="133160" h="184649">
                      <a:moveTo>
                        <a:pt x="0" y="0"/>
                      </a:moveTo>
                      <a:cubicBezTo>
                        <a:pt x="0" y="0"/>
                        <a:pt x="72795" y="46162"/>
                        <a:pt x="95876" y="83447"/>
                      </a:cubicBezTo>
                      <a:cubicBezTo>
                        <a:pt x="118957" y="122508"/>
                        <a:pt x="133161" y="184649"/>
                        <a:pt x="133161" y="184649"/>
                      </a:cubicBezTo>
                    </a:path>
                  </a:pathLst>
                </a:custGeom>
                <a:noFill/>
                <a:ln w="17734" cap="flat">
                  <a:solidFill>
                    <a:srgbClr val="A65E3D"/>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5" name="Freeform: Shape 244">
                  <a:extLst>
                    <a:ext uri="{FF2B5EF4-FFF2-40B4-BE49-F238E27FC236}">
                      <a16:creationId xmlns:a16="http://schemas.microsoft.com/office/drawing/2014/main" id="{B4EDD15E-2C42-3225-D4EB-B01CF8EF8BF0}"/>
                    </a:ext>
                  </a:extLst>
                </p:cNvPr>
                <p:cNvSpPr/>
                <p:nvPr/>
              </p:nvSpPr>
              <p:spPr>
                <a:xfrm>
                  <a:off x="4769307" y="2506649"/>
                  <a:ext cx="115405" cy="189975"/>
                </a:xfrm>
                <a:custGeom>
                  <a:avLst/>
                  <a:gdLst>
                    <a:gd name="connsiteX0" fmla="*/ 0 w 115405"/>
                    <a:gd name="connsiteY0" fmla="*/ 0 h 189975"/>
                    <a:gd name="connsiteX1" fmla="*/ 78121 w 115405"/>
                    <a:gd name="connsiteY1" fmla="*/ 88774 h 189975"/>
                    <a:gd name="connsiteX2" fmla="*/ 115406 w 115405"/>
                    <a:gd name="connsiteY2" fmla="*/ 189976 h 189975"/>
                  </a:gdLst>
                  <a:ahLst/>
                  <a:cxnLst>
                    <a:cxn ang="0">
                      <a:pos x="connsiteX0" y="connsiteY0"/>
                    </a:cxn>
                    <a:cxn ang="0">
                      <a:pos x="connsiteX1" y="connsiteY1"/>
                    </a:cxn>
                    <a:cxn ang="0">
                      <a:pos x="connsiteX2" y="connsiteY2"/>
                    </a:cxn>
                  </a:cxnLst>
                  <a:rect l="l" t="t" r="r" b="b"/>
                  <a:pathLst>
                    <a:path w="115405" h="189975">
                      <a:moveTo>
                        <a:pt x="0" y="0"/>
                      </a:moveTo>
                      <a:cubicBezTo>
                        <a:pt x="0" y="0"/>
                        <a:pt x="55040" y="49713"/>
                        <a:pt x="78121" y="88774"/>
                      </a:cubicBezTo>
                      <a:cubicBezTo>
                        <a:pt x="101202" y="127834"/>
                        <a:pt x="115406" y="189976"/>
                        <a:pt x="115406" y="189976"/>
                      </a:cubicBezTo>
                    </a:path>
                  </a:pathLst>
                </a:custGeom>
                <a:noFill/>
                <a:ln w="17734" cap="flat">
                  <a:solidFill>
                    <a:srgbClr val="A65E3D"/>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46" name="Freeform: Shape 245">
                <a:extLst>
                  <a:ext uri="{FF2B5EF4-FFF2-40B4-BE49-F238E27FC236}">
                    <a16:creationId xmlns:a16="http://schemas.microsoft.com/office/drawing/2014/main" id="{21815F19-6B2B-561D-5521-39E6393C74DD}"/>
                  </a:ext>
                </a:extLst>
              </p:cNvPr>
              <p:cNvSpPr/>
              <p:nvPr/>
            </p:nvSpPr>
            <p:spPr>
              <a:xfrm>
                <a:off x="4866958" y="2506649"/>
                <a:ext cx="95875" cy="140262"/>
              </a:xfrm>
              <a:custGeom>
                <a:avLst/>
                <a:gdLst>
                  <a:gd name="connsiteX0" fmla="*/ 95876 w 95875"/>
                  <a:gd name="connsiteY0" fmla="*/ 140262 h 140262"/>
                  <a:gd name="connsiteX1" fmla="*/ 0 w 95875"/>
                  <a:gd name="connsiteY1" fmla="*/ 0 h 140262"/>
                </a:gdLst>
                <a:ahLst/>
                <a:cxnLst>
                  <a:cxn ang="0">
                    <a:pos x="connsiteX0" y="connsiteY0"/>
                  </a:cxn>
                  <a:cxn ang="0">
                    <a:pos x="connsiteX1" y="connsiteY1"/>
                  </a:cxn>
                </a:cxnLst>
                <a:rect l="l" t="t" r="r" b="b"/>
                <a:pathLst>
                  <a:path w="95875" h="140262">
                    <a:moveTo>
                      <a:pt x="95876" y="140262"/>
                    </a:moveTo>
                    <a:cubicBezTo>
                      <a:pt x="95876" y="140262"/>
                      <a:pt x="72795" y="44387"/>
                      <a:pt x="0" y="0"/>
                    </a:cubicBezTo>
                  </a:path>
                </a:pathLst>
              </a:custGeom>
              <a:noFill/>
              <a:ln w="17734" cap="flat">
                <a:solidFill>
                  <a:srgbClr val="A65E3D"/>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47" name="Graphic 43">
              <a:extLst>
                <a:ext uri="{FF2B5EF4-FFF2-40B4-BE49-F238E27FC236}">
                  <a16:creationId xmlns:a16="http://schemas.microsoft.com/office/drawing/2014/main" id="{B0F8758E-6633-EE4F-DA07-53FA1776D6FF}"/>
                </a:ext>
              </a:extLst>
            </p:cNvPr>
            <p:cNvGrpSpPr/>
            <p:nvPr/>
          </p:nvGrpSpPr>
          <p:grpSpPr>
            <a:xfrm>
              <a:off x="2990091" y="2791596"/>
              <a:ext cx="1305953" cy="1693522"/>
              <a:chOff x="2990091" y="2791596"/>
              <a:chExt cx="1305953" cy="1693522"/>
            </a:xfrm>
          </p:grpSpPr>
          <p:grpSp>
            <p:nvGrpSpPr>
              <p:cNvPr id="248" name="Graphic 43">
                <a:extLst>
                  <a:ext uri="{FF2B5EF4-FFF2-40B4-BE49-F238E27FC236}">
                    <a16:creationId xmlns:a16="http://schemas.microsoft.com/office/drawing/2014/main" id="{709CF2D3-A692-81A5-E1D1-A5D55154E750}"/>
                  </a:ext>
                </a:extLst>
              </p:cNvPr>
              <p:cNvGrpSpPr/>
              <p:nvPr/>
            </p:nvGrpSpPr>
            <p:grpSpPr>
              <a:xfrm>
                <a:off x="3063075" y="3138718"/>
                <a:ext cx="1232969" cy="1346400"/>
                <a:chOff x="3063075" y="3138718"/>
                <a:chExt cx="1232969" cy="1346400"/>
              </a:xfrm>
            </p:grpSpPr>
            <p:grpSp>
              <p:nvGrpSpPr>
                <p:cNvPr id="249" name="Graphic 43">
                  <a:extLst>
                    <a:ext uri="{FF2B5EF4-FFF2-40B4-BE49-F238E27FC236}">
                      <a16:creationId xmlns:a16="http://schemas.microsoft.com/office/drawing/2014/main" id="{FB19BDE1-5580-1A65-EA8E-BAD069273B45}"/>
                    </a:ext>
                  </a:extLst>
                </p:cNvPr>
                <p:cNvGrpSpPr/>
                <p:nvPr/>
              </p:nvGrpSpPr>
              <p:grpSpPr>
                <a:xfrm>
                  <a:off x="3805807" y="4014028"/>
                  <a:ext cx="490237" cy="471091"/>
                  <a:chOff x="3805807" y="4014028"/>
                  <a:chExt cx="490237" cy="471091"/>
                </a:xfrm>
              </p:grpSpPr>
              <p:sp>
                <p:nvSpPr>
                  <p:cNvPr id="250" name="Freeform: Shape 249">
                    <a:extLst>
                      <a:ext uri="{FF2B5EF4-FFF2-40B4-BE49-F238E27FC236}">
                        <a16:creationId xmlns:a16="http://schemas.microsoft.com/office/drawing/2014/main" id="{A87C5FA7-14FF-15F2-C58C-E9B43A038B3F}"/>
                      </a:ext>
                    </a:extLst>
                  </p:cNvPr>
                  <p:cNvSpPr/>
                  <p:nvPr/>
                </p:nvSpPr>
                <p:spPr>
                  <a:xfrm>
                    <a:off x="3805807" y="4014028"/>
                    <a:ext cx="490237" cy="471091"/>
                  </a:xfrm>
                  <a:custGeom>
                    <a:avLst/>
                    <a:gdLst>
                      <a:gd name="connsiteX0" fmla="*/ 49130 w 490237"/>
                      <a:gd name="connsiteY0" fmla="*/ 53264 h 471091"/>
                      <a:gd name="connsiteX1" fmla="*/ 169863 w 490237"/>
                      <a:gd name="connsiteY1" fmla="*/ 0 h 471091"/>
                      <a:gd name="connsiteX2" fmla="*/ 224902 w 490237"/>
                      <a:gd name="connsiteY2" fmla="*/ 92325 h 471091"/>
                      <a:gd name="connsiteX3" fmla="*/ 340308 w 490237"/>
                      <a:gd name="connsiteY3" fmla="*/ 133161 h 471091"/>
                      <a:gd name="connsiteX4" fmla="*/ 411327 w 490237"/>
                      <a:gd name="connsiteY4" fmla="*/ 122508 h 471091"/>
                      <a:gd name="connsiteX5" fmla="*/ 468143 w 490237"/>
                      <a:gd name="connsiteY5" fmla="*/ 113631 h 471091"/>
                      <a:gd name="connsiteX6" fmla="*/ 484122 w 490237"/>
                      <a:gd name="connsiteY6" fmla="*/ 175772 h 471091"/>
                      <a:gd name="connsiteX7" fmla="*/ 464592 w 490237"/>
                      <a:gd name="connsiteY7" fmla="*/ 198853 h 471091"/>
                      <a:gd name="connsiteX8" fmla="*/ 469918 w 490237"/>
                      <a:gd name="connsiteY8" fmla="*/ 202404 h 471091"/>
                      <a:gd name="connsiteX9" fmla="*/ 473469 w 490237"/>
                      <a:gd name="connsiteY9" fmla="*/ 287627 h 471091"/>
                      <a:gd name="connsiteX10" fmla="*/ 445061 w 490237"/>
                      <a:gd name="connsiteY10" fmla="*/ 316035 h 471091"/>
                      <a:gd name="connsiteX11" fmla="*/ 445061 w 490237"/>
                      <a:gd name="connsiteY11" fmla="*/ 316035 h 471091"/>
                      <a:gd name="connsiteX12" fmla="*/ 455714 w 490237"/>
                      <a:gd name="connsiteY12" fmla="*/ 367523 h 471091"/>
                      <a:gd name="connsiteX13" fmla="*/ 406001 w 490237"/>
                      <a:gd name="connsiteY13" fmla="*/ 419012 h 471091"/>
                      <a:gd name="connsiteX14" fmla="*/ 404225 w 490237"/>
                      <a:gd name="connsiteY14" fmla="*/ 424339 h 471091"/>
                      <a:gd name="connsiteX15" fmla="*/ 230229 w 490237"/>
                      <a:gd name="connsiteY15" fmla="*/ 470501 h 471091"/>
                      <a:gd name="connsiteX16" fmla="*/ 17172 w 490237"/>
                      <a:gd name="connsiteY16" fmla="*/ 317810 h 471091"/>
                      <a:gd name="connsiteX17" fmla="*/ 49130 w 490237"/>
                      <a:gd name="connsiteY17" fmla="*/ 53264 h 471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0237" h="471091">
                        <a:moveTo>
                          <a:pt x="49130" y="53264"/>
                        </a:moveTo>
                        <a:cubicBezTo>
                          <a:pt x="79313" y="23081"/>
                          <a:pt x="169863" y="0"/>
                          <a:pt x="169863" y="0"/>
                        </a:cubicBezTo>
                        <a:cubicBezTo>
                          <a:pt x="169863" y="0"/>
                          <a:pt x="191168" y="65693"/>
                          <a:pt x="224902" y="92325"/>
                        </a:cubicBezTo>
                        <a:cubicBezTo>
                          <a:pt x="258637" y="117182"/>
                          <a:pt x="274616" y="122508"/>
                          <a:pt x="340308" y="133161"/>
                        </a:cubicBezTo>
                        <a:cubicBezTo>
                          <a:pt x="370491" y="138487"/>
                          <a:pt x="398899" y="134936"/>
                          <a:pt x="411327" y="122508"/>
                        </a:cubicBezTo>
                        <a:cubicBezTo>
                          <a:pt x="425531" y="108304"/>
                          <a:pt x="448612" y="101202"/>
                          <a:pt x="468143" y="113631"/>
                        </a:cubicBezTo>
                        <a:cubicBezTo>
                          <a:pt x="489448" y="126059"/>
                          <a:pt x="496550" y="154466"/>
                          <a:pt x="484122" y="175772"/>
                        </a:cubicBezTo>
                        <a:cubicBezTo>
                          <a:pt x="478795" y="184650"/>
                          <a:pt x="471694" y="191751"/>
                          <a:pt x="464592" y="198853"/>
                        </a:cubicBezTo>
                        <a:cubicBezTo>
                          <a:pt x="466367" y="200629"/>
                          <a:pt x="468143" y="200629"/>
                          <a:pt x="469918" y="202404"/>
                        </a:cubicBezTo>
                        <a:cubicBezTo>
                          <a:pt x="492999" y="223710"/>
                          <a:pt x="487673" y="262770"/>
                          <a:pt x="473469" y="287627"/>
                        </a:cubicBezTo>
                        <a:cubicBezTo>
                          <a:pt x="466367" y="300056"/>
                          <a:pt x="457490" y="308933"/>
                          <a:pt x="445061" y="316035"/>
                        </a:cubicBezTo>
                        <a:cubicBezTo>
                          <a:pt x="445061" y="316035"/>
                          <a:pt x="445061" y="316035"/>
                          <a:pt x="445061" y="316035"/>
                        </a:cubicBezTo>
                        <a:cubicBezTo>
                          <a:pt x="455714" y="330239"/>
                          <a:pt x="459265" y="347993"/>
                          <a:pt x="455714" y="367523"/>
                        </a:cubicBezTo>
                        <a:cubicBezTo>
                          <a:pt x="452163" y="390605"/>
                          <a:pt x="429082" y="410135"/>
                          <a:pt x="406001" y="419012"/>
                        </a:cubicBezTo>
                        <a:cubicBezTo>
                          <a:pt x="406001" y="420788"/>
                          <a:pt x="404225" y="422563"/>
                          <a:pt x="404225" y="424339"/>
                        </a:cubicBezTo>
                        <a:cubicBezTo>
                          <a:pt x="393573" y="443869"/>
                          <a:pt x="315452" y="475828"/>
                          <a:pt x="230229" y="470501"/>
                        </a:cubicBezTo>
                        <a:cubicBezTo>
                          <a:pt x="118374" y="463399"/>
                          <a:pt x="17172" y="317810"/>
                          <a:pt x="17172" y="317810"/>
                        </a:cubicBezTo>
                        <a:cubicBezTo>
                          <a:pt x="17172" y="317810"/>
                          <a:pt x="-37868" y="140263"/>
                          <a:pt x="49130" y="53264"/>
                        </a:cubicBezTo>
                        <a:close/>
                      </a:path>
                    </a:pathLst>
                  </a:custGeom>
                  <a:solidFill>
                    <a:srgbClr val="DE8939"/>
                  </a:solidFill>
                  <a:ln w="177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1" name="Freeform: Shape 250">
                    <a:extLst>
                      <a:ext uri="{FF2B5EF4-FFF2-40B4-BE49-F238E27FC236}">
                        <a16:creationId xmlns:a16="http://schemas.microsoft.com/office/drawing/2014/main" id="{A40083D3-C757-C516-B738-7815A5C7F7BC}"/>
                      </a:ext>
                    </a:extLst>
                  </p:cNvPr>
                  <p:cNvSpPr/>
                  <p:nvPr/>
                </p:nvSpPr>
                <p:spPr>
                  <a:xfrm>
                    <a:off x="4089300" y="4207555"/>
                    <a:ext cx="172221" cy="35186"/>
                  </a:xfrm>
                  <a:custGeom>
                    <a:avLst/>
                    <a:gdLst>
                      <a:gd name="connsiteX0" fmla="*/ 172221 w 172221"/>
                      <a:gd name="connsiteY0" fmla="*/ 1775 h 35186"/>
                      <a:gd name="connsiteX1" fmla="*/ 0 w 172221"/>
                      <a:gd name="connsiteY1" fmla="*/ 0 h 35186"/>
                    </a:gdLst>
                    <a:ahLst/>
                    <a:cxnLst>
                      <a:cxn ang="0">
                        <a:pos x="connsiteX0" y="connsiteY0"/>
                      </a:cxn>
                      <a:cxn ang="0">
                        <a:pos x="connsiteX1" y="connsiteY1"/>
                      </a:cxn>
                    </a:cxnLst>
                    <a:rect l="l" t="t" r="r" b="b"/>
                    <a:pathLst>
                      <a:path w="172221" h="35186">
                        <a:moveTo>
                          <a:pt x="172221" y="1775"/>
                        </a:moveTo>
                        <a:cubicBezTo>
                          <a:pt x="172221" y="1775"/>
                          <a:pt x="138487" y="78121"/>
                          <a:pt x="0" y="0"/>
                        </a:cubicBezTo>
                      </a:path>
                    </a:pathLst>
                  </a:custGeom>
                  <a:noFill/>
                  <a:ln w="17734" cap="flat">
                    <a:solidFill>
                      <a:srgbClr val="A65E3D"/>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2" name="Freeform: Shape 251">
                    <a:extLst>
                      <a:ext uri="{FF2B5EF4-FFF2-40B4-BE49-F238E27FC236}">
                        <a16:creationId xmlns:a16="http://schemas.microsoft.com/office/drawing/2014/main" id="{3DC9D78D-B027-8E4D-51F6-65F3D41513EE}"/>
                      </a:ext>
                    </a:extLst>
                  </p:cNvPr>
                  <p:cNvSpPr/>
                  <p:nvPr/>
                </p:nvSpPr>
                <p:spPr>
                  <a:xfrm>
                    <a:off x="4066219" y="4296328"/>
                    <a:ext cx="188200" cy="38399"/>
                  </a:xfrm>
                  <a:custGeom>
                    <a:avLst/>
                    <a:gdLst>
                      <a:gd name="connsiteX0" fmla="*/ 188200 w 188200"/>
                      <a:gd name="connsiteY0" fmla="*/ 30183 h 38399"/>
                      <a:gd name="connsiteX1" fmla="*/ 0 w 188200"/>
                      <a:gd name="connsiteY1" fmla="*/ 0 h 38399"/>
                    </a:gdLst>
                    <a:ahLst/>
                    <a:cxnLst>
                      <a:cxn ang="0">
                        <a:pos x="connsiteX0" y="connsiteY0"/>
                      </a:cxn>
                      <a:cxn ang="0">
                        <a:pos x="connsiteX1" y="connsiteY1"/>
                      </a:cxn>
                    </a:cxnLst>
                    <a:rect l="l" t="t" r="r" b="b"/>
                    <a:pathLst>
                      <a:path w="188200" h="38399">
                        <a:moveTo>
                          <a:pt x="188200" y="30183"/>
                        </a:moveTo>
                        <a:cubicBezTo>
                          <a:pt x="188200" y="30183"/>
                          <a:pt x="106529" y="62142"/>
                          <a:pt x="0" y="0"/>
                        </a:cubicBezTo>
                      </a:path>
                    </a:pathLst>
                  </a:custGeom>
                  <a:noFill/>
                  <a:ln w="17734" cap="flat">
                    <a:solidFill>
                      <a:srgbClr val="A65E3D"/>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3" name="Freeform: Shape 252">
                    <a:extLst>
                      <a:ext uri="{FF2B5EF4-FFF2-40B4-BE49-F238E27FC236}">
                        <a16:creationId xmlns:a16="http://schemas.microsoft.com/office/drawing/2014/main" id="{BA08FEC6-1BD6-EECC-61DC-7E0C2092A3F8}"/>
                      </a:ext>
                    </a:extLst>
                  </p:cNvPr>
                  <p:cNvSpPr/>
                  <p:nvPr/>
                </p:nvSpPr>
                <p:spPr>
                  <a:xfrm>
                    <a:off x="4034260" y="4379776"/>
                    <a:ext cx="181098" cy="55304"/>
                  </a:xfrm>
                  <a:custGeom>
                    <a:avLst/>
                    <a:gdLst>
                      <a:gd name="connsiteX0" fmla="*/ 181099 w 181098"/>
                      <a:gd name="connsiteY0" fmla="*/ 49713 h 55304"/>
                      <a:gd name="connsiteX1" fmla="*/ 0 w 181098"/>
                      <a:gd name="connsiteY1" fmla="*/ 0 h 55304"/>
                    </a:gdLst>
                    <a:ahLst/>
                    <a:cxnLst>
                      <a:cxn ang="0">
                        <a:pos x="connsiteX0" y="connsiteY0"/>
                      </a:cxn>
                      <a:cxn ang="0">
                        <a:pos x="connsiteX1" y="connsiteY1"/>
                      </a:cxn>
                    </a:cxnLst>
                    <a:rect l="l" t="t" r="r" b="b"/>
                    <a:pathLst>
                      <a:path w="181098" h="55304">
                        <a:moveTo>
                          <a:pt x="181099" y="49713"/>
                        </a:moveTo>
                        <a:cubicBezTo>
                          <a:pt x="181099" y="49713"/>
                          <a:pt x="97651" y="79896"/>
                          <a:pt x="0" y="0"/>
                        </a:cubicBezTo>
                      </a:path>
                    </a:pathLst>
                  </a:custGeom>
                  <a:noFill/>
                  <a:ln w="17734" cap="flat">
                    <a:solidFill>
                      <a:srgbClr val="A65E3D"/>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54" name="Freeform: Shape 253">
                  <a:extLst>
                    <a:ext uri="{FF2B5EF4-FFF2-40B4-BE49-F238E27FC236}">
                      <a16:creationId xmlns:a16="http://schemas.microsoft.com/office/drawing/2014/main" id="{08236FEF-E69C-55A2-5E94-DC03989D1ADD}"/>
                    </a:ext>
                  </a:extLst>
                </p:cNvPr>
                <p:cNvSpPr/>
                <p:nvPr/>
              </p:nvSpPr>
              <p:spPr>
                <a:xfrm>
                  <a:off x="3063075" y="3138718"/>
                  <a:ext cx="866432" cy="1186017"/>
                </a:xfrm>
                <a:custGeom>
                  <a:avLst/>
                  <a:gdLst>
                    <a:gd name="connsiteX0" fmla="*/ 0 w 866432"/>
                    <a:gd name="connsiteY0" fmla="*/ 154467 h 1186017"/>
                    <a:gd name="connsiteX1" fmla="*/ 158017 w 866432"/>
                    <a:gd name="connsiteY1" fmla="*/ 711966 h 1186017"/>
                    <a:gd name="connsiteX2" fmla="*/ 481154 w 866432"/>
                    <a:gd name="connsiteY2" fmla="*/ 1065285 h 1186017"/>
                    <a:gd name="connsiteX3" fmla="*/ 820270 w 866432"/>
                    <a:gd name="connsiteY3" fmla="*/ 1186018 h 1186017"/>
                    <a:gd name="connsiteX4" fmla="*/ 866432 w 866432"/>
                    <a:gd name="connsiteY4" fmla="*/ 916146 h 1186017"/>
                    <a:gd name="connsiteX5" fmla="*/ 658702 w 866432"/>
                    <a:gd name="connsiteY5" fmla="*/ 680007 h 1186017"/>
                    <a:gd name="connsiteX6" fmla="*/ 506011 w 866432"/>
                    <a:gd name="connsiteY6" fmla="*/ 500684 h 1186017"/>
                    <a:gd name="connsiteX7" fmla="*/ 360422 w 866432"/>
                    <a:gd name="connsiteY7" fmla="*/ 0 h 1186017"/>
                    <a:gd name="connsiteX8" fmla="*/ 0 w 866432"/>
                    <a:gd name="connsiteY8" fmla="*/ 154467 h 118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6432" h="1186017">
                      <a:moveTo>
                        <a:pt x="0" y="154467"/>
                      </a:moveTo>
                      <a:cubicBezTo>
                        <a:pt x="0" y="154467"/>
                        <a:pt x="83447" y="546847"/>
                        <a:pt x="158017" y="711966"/>
                      </a:cubicBezTo>
                      <a:cubicBezTo>
                        <a:pt x="230812" y="877085"/>
                        <a:pt x="324912" y="988940"/>
                        <a:pt x="481154" y="1065285"/>
                      </a:cubicBezTo>
                      <a:cubicBezTo>
                        <a:pt x="637396" y="1141631"/>
                        <a:pt x="820270" y="1186018"/>
                        <a:pt x="820270" y="1186018"/>
                      </a:cubicBezTo>
                      <a:lnTo>
                        <a:pt x="866432" y="916146"/>
                      </a:lnTo>
                      <a:cubicBezTo>
                        <a:pt x="866432" y="916146"/>
                        <a:pt x="735047" y="756353"/>
                        <a:pt x="658702" y="680007"/>
                      </a:cubicBezTo>
                      <a:cubicBezTo>
                        <a:pt x="582356" y="603662"/>
                        <a:pt x="506011" y="500684"/>
                        <a:pt x="506011" y="500684"/>
                      </a:cubicBezTo>
                      <a:lnTo>
                        <a:pt x="360422" y="0"/>
                      </a:lnTo>
                      <a:lnTo>
                        <a:pt x="0" y="154467"/>
                      </a:lnTo>
                      <a:close/>
                    </a:path>
                  </a:pathLst>
                </a:custGeom>
                <a:solidFill>
                  <a:srgbClr val="DE8939"/>
                </a:solidFill>
                <a:ln w="177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55" name="Freeform: Shape 254">
                <a:extLst>
                  <a:ext uri="{FF2B5EF4-FFF2-40B4-BE49-F238E27FC236}">
                    <a16:creationId xmlns:a16="http://schemas.microsoft.com/office/drawing/2014/main" id="{A45132F5-C988-61BD-F2C5-6F28E2DEA517}"/>
                  </a:ext>
                </a:extLst>
              </p:cNvPr>
              <p:cNvSpPr/>
              <p:nvPr/>
            </p:nvSpPr>
            <p:spPr>
              <a:xfrm>
                <a:off x="2990091" y="2791596"/>
                <a:ext cx="557689" cy="699231"/>
              </a:xfrm>
              <a:custGeom>
                <a:avLst/>
                <a:gdLst>
                  <a:gd name="connsiteX0" fmla="*/ 527506 w 557689"/>
                  <a:gd name="connsiteY0" fmla="*/ 300960 h 699231"/>
                  <a:gd name="connsiteX1" fmla="*/ 316224 w 557689"/>
                  <a:gd name="connsiteY1" fmla="*/ 8006 h 699231"/>
                  <a:gd name="connsiteX2" fmla="*/ 7292 w 557689"/>
                  <a:gd name="connsiteY2" fmla="*/ 222839 h 699231"/>
                  <a:gd name="connsiteX3" fmla="*/ 58780 w 557689"/>
                  <a:gd name="connsiteY3" fmla="*/ 677361 h 699231"/>
                  <a:gd name="connsiteX4" fmla="*/ 326877 w 557689"/>
                  <a:gd name="connsiteY4" fmla="*/ 686238 h 699231"/>
                  <a:gd name="connsiteX5" fmla="*/ 557689 w 557689"/>
                  <a:gd name="connsiteY5" fmla="*/ 583260 h 699231"/>
                  <a:gd name="connsiteX6" fmla="*/ 527506 w 557689"/>
                  <a:gd name="connsiteY6" fmla="*/ 300960 h 6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7689" h="699231">
                    <a:moveTo>
                      <a:pt x="527506" y="300960"/>
                    </a:moveTo>
                    <a:cubicBezTo>
                      <a:pt x="522180" y="208635"/>
                      <a:pt x="474242" y="45291"/>
                      <a:pt x="316224" y="8006"/>
                    </a:cubicBezTo>
                    <a:cubicBezTo>
                      <a:pt x="177737" y="-23952"/>
                      <a:pt x="53454" y="38189"/>
                      <a:pt x="7292" y="222839"/>
                    </a:cubicBezTo>
                    <a:cubicBezTo>
                      <a:pt x="-24667" y="347122"/>
                      <a:pt x="58780" y="677361"/>
                      <a:pt x="58780" y="677361"/>
                    </a:cubicBezTo>
                    <a:cubicBezTo>
                      <a:pt x="58780" y="677361"/>
                      <a:pt x="144003" y="719972"/>
                      <a:pt x="326877" y="686238"/>
                    </a:cubicBezTo>
                    <a:cubicBezTo>
                      <a:pt x="511527" y="652504"/>
                      <a:pt x="557689" y="583260"/>
                      <a:pt x="557689" y="583260"/>
                    </a:cubicBezTo>
                    <a:cubicBezTo>
                      <a:pt x="557689" y="583260"/>
                      <a:pt x="531057" y="364877"/>
                      <a:pt x="527506" y="300960"/>
                    </a:cubicBezTo>
                    <a:close/>
                  </a:path>
                </a:pathLst>
              </a:custGeom>
              <a:solidFill>
                <a:srgbClr val="B61300"/>
              </a:solidFill>
              <a:ln w="177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2" name="Picture 1">
            <a:extLst>
              <a:ext uri="{FF2B5EF4-FFF2-40B4-BE49-F238E27FC236}">
                <a16:creationId xmlns:a16="http://schemas.microsoft.com/office/drawing/2014/main" id="{55DB1CB2-CCD8-BBF0-C548-F37E4668C7EB}"/>
              </a:ext>
            </a:extLst>
          </p:cNvPr>
          <p:cNvPicPr>
            <a:picLocks noChangeAspect="1"/>
          </p:cNvPicPr>
          <p:nvPr/>
        </p:nvPicPr>
        <p:blipFill>
          <a:blip r:embed="rId2"/>
          <a:stretch>
            <a:fillRect/>
          </a:stretch>
        </p:blipFill>
        <p:spPr>
          <a:xfrm>
            <a:off x="4003363" y="2737371"/>
            <a:ext cx="4261473" cy="2621507"/>
          </a:xfrm>
          <a:prstGeom prst="rect">
            <a:avLst/>
          </a:prstGeom>
        </p:spPr>
      </p:pic>
      <p:pic>
        <p:nvPicPr>
          <p:cNvPr id="3" name="Picture 2" descr="A round pink circle with white text and a black background&#10;&#10;AI-generated content may be incorrect.">
            <a:extLst>
              <a:ext uri="{FF2B5EF4-FFF2-40B4-BE49-F238E27FC236}">
                <a16:creationId xmlns:a16="http://schemas.microsoft.com/office/drawing/2014/main" id="{452B8D11-D296-EC21-E969-BA830B91B5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0331" y="102117"/>
            <a:ext cx="1529614" cy="1529614"/>
          </a:xfrm>
          <a:prstGeom prst="rect">
            <a:avLst/>
          </a:prstGeom>
        </p:spPr>
      </p:pic>
      <p:pic>
        <p:nvPicPr>
          <p:cNvPr id="4" name="Picture 3" descr="A round pink circle with white text and a black background&#10;&#10;AI-generated content may be incorrect.">
            <a:extLst>
              <a:ext uri="{FF2B5EF4-FFF2-40B4-BE49-F238E27FC236}">
                <a16:creationId xmlns:a16="http://schemas.microsoft.com/office/drawing/2014/main" id="{81BD79F8-0AC3-30A6-A53B-8C88929A8C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12565" y="5467648"/>
            <a:ext cx="1529614" cy="1529614"/>
          </a:xfrm>
          <a:prstGeom prst="rect">
            <a:avLst/>
          </a:prstGeom>
        </p:spPr>
      </p:pic>
    </p:spTree>
    <p:extLst>
      <p:ext uri="{BB962C8B-B14F-4D97-AF65-F5344CB8AC3E}">
        <p14:creationId xmlns:p14="http://schemas.microsoft.com/office/powerpoint/2010/main" val="19752413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12E48D4-7D19-3E0E-6F7A-1D5429103D60}"/>
            </a:ext>
          </a:extLst>
        </p:cNvPr>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139F5D90-E247-224E-E314-B8D7BA552BC2}"/>
              </a:ext>
            </a:extLst>
          </p:cNvPr>
          <p:cNvSpPr/>
          <p:nvPr/>
        </p:nvSpPr>
        <p:spPr>
          <a:xfrm>
            <a:off x="161925" y="76201"/>
            <a:ext cx="11744325" cy="6677024"/>
          </a:xfrm>
          <a:custGeom>
            <a:avLst/>
            <a:gdLst>
              <a:gd name="csX0" fmla="*/ 0 w 11744325"/>
              <a:gd name="csY0" fmla="*/ 836698 h 6677024"/>
              <a:gd name="csX1" fmla="*/ 836698 w 11744325"/>
              <a:gd name="csY1" fmla="*/ 0 h 6677024"/>
              <a:gd name="csX2" fmla="*/ 1508093 w 11744325"/>
              <a:gd name="csY2" fmla="*/ 0 h 6677024"/>
              <a:gd name="csX3" fmla="*/ 2078779 w 11744325"/>
              <a:gd name="csY3" fmla="*/ 0 h 6677024"/>
              <a:gd name="csX4" fmla="*/ 2448047 w 11744325"/>
              <a:gd name="csY4" fmla="*/ 0 h 6677024"/>
              <a:gd name="csX5" fmla="*/ 3018733 w 11744325"/>
              <a:gd name="csY5" fmla="*/ 0 h 6677024"/>
              <a:gd name="csX6" fmla="*/ 3589419 w 11744325"/>
              <a:gd name="csY6" fmla="*/ 0 h 6677024"/>
              <a:gd name="csX7" fmla="*/ 3958686 w 11744325"/>
              <a:gd name="csY7" fmla="*/ 0 h 6677024"/>
              <a:gd name="csX8" fmla="*/ 4428663 w 11744325"/>
              <a:gd name="csY8" fmla="*/ 0 h 6677024"/>
              <a:gd name="csX9" fmla="*/ 4797930 w 11744325"/>
              <a:gd name="csY9" fmla="*/ 0 h 6677024"/>
              <a:gd name="csX10" fmla="*/ 5670744 w 11744325"/>
              <a:gd name="csY10" fmla="*/ 0 h 6677024"/>
              <a:gd name="csX11" fmla="*/ 6140721 w 11744325"/>
              <a:gd name="csY11" fmla="*/ 0 h 6677024"/>
              <a:gd name="csX12" fmla="*/ 6610697 w 11744325"/>
              <a:gd name="csY12" fmla="*/ 0 h 6677024"/>
              <a:gd name="csX13" fmla="*/ 7483511 w 11744325"/>
              <a:gd name="csY13" fmla="*/ 0 h 6677024"/>
              <a:gd name="csX14" fmla="*/ 7852779 w 11744325"/>
              <a:gd name="csY14" fmla="*/ 0 h 6677024"/>
              <a:gd name="csX15" fmla="*/ 8624883 w 11744325"/>
              <a:gd name="csY15" fmla="*/ 0 h 6677024"/>
              <a:gd name="csX16" fmla="*/ 9296278 w 11744325"/>
              <a:gd name="csY16" fmla="*/ 0 h 6677024"/>
              <a:gd name="csX17" fmla="*/ 10068383 w 11744325"/>
              <a:gd name="csY17" fmla="*/ 0 h 6677024"/>
              <a:gd name="csX18" fmla="*/ 10907627 w 11744325"/>
              <a:gd name="csY18" fmla="*/ 0 h 6677024"/>
              <a:gd name="csX19" fmla="*/ 11744325 w 11744325"/>
              <a:gd name="csY19" fmla="*/ 836698 h 6677024"/>
              <a:gd name="csX20" fmla="*/ 11744325 w 11744325"/>
              <a:gd name="csY20" fmla="*/ 1362079 h 6677024"/>
              <a:gd name="csX21" fmla="*/ 11744325 w 11744325"/>
              <a:gd name="csY21" fmla="*/ 1937496 h 6677024"/>
              <a:gd name="csX22" fmla="*/ 11744325 w 11744325"/>
              <a:gd name="csY22" fmla="*/ 2512913 h 6677024"/>
              <a:gd name="csX23" fmla="*/ 11744325 w 11744325"/>
              <a:gd name="csY23" fmla="*/ 3138367 h 6677024"/>
              <a:gd name="csX24" fmla="*/ 11744325 w 11744325"/>
              <a:gd name="csY24" fmla="*/ 3863893 h 6677024"/>
              <a:gd name="csX25" fmla="*/ 11744325 w 11744325"/>
              <a:gd name="csY25" fmla="*/ 4439310 h 6677024"/>
              <a:gd name="csX26" fmla="*/ 11744325 w 11744325"/>
              <a:gd name="csY26" fmla="*/ 5064764 h 6677024"/>
              <a:gd name="csX27" fmla="*/ 11744325 w 11744325"/>
              <a:gd name="csY27" fmla="*/ 5840326 h 6677024"/>
              <a:gd name="csX28" fmla="*/ 10907627 w 11744325"/>
              <a:gd name="csY28" fmla="*/ 6677024 h 6677024"/>
              <a:gd name="csX29" fmla="*/ 10437650 w 11744325"/>
              <a:gd name="csY29" fmla="*/ 6677024 h 6677024"/>
              <a:gd name="csX30" fmla="*/ 9564836 w 11744325"/>
              <a:gd name="csY30" fmla="*/ 6677024 h 6677024"/>
              <a:gd name="csX31" fmla="*/ 8893441 w 11744325"/>
              <a:gd name="csY31" fmla="*/ 6677024 h 6677024"/>
              <a:gd name="csX32" fmla="*/ 8423465 w 11744325"/>
              <a:gd name="csY32" fmla="*/ 6677024 h 6677024"/>
              <a:gd name="csX33" fmla="*/ 7550651 w 11744325"/>
              <a:gd name="csY33" fmla="*/ 6677024 h 6677024"/>
              <a:gd name="csX34" fmla="*/ 6677837 w 11744325"/>
              <a:gd name="csY34" fmla="*/ 6677024 h 6677024"/>
              <a:gd name="csX35" fmla="*/ 6207860 w 11744325"/>
              <a:gd name="csY35" fmla="*/ 6677024 h 6677024"/>
              <a:gd name="csX36" fmla="*/ 5637174 w 11744325"/>
              <a:gd name="csY36" fmla="*/ 6677024 h 6677024"/>
              <a:gd name="csX37" fmla="*/ 4865070 w 11744325"/>
              <a:gd name="csY37" fmla="*/ 6677024 h 6677024"/>
              <a:gd name="csX38" fmla="*/ 4092965 w 11744325"/>
              <a:gd name="csY38" fmla="*/ 6677024 h 6677024"/>
              <a:gd name="csX39" fmla="*/ 3220151 w 11744325"/>
              <a:gd name="csY39" fmla="*/ 6677024 h 6677024"/>
              <a:gd name="csX40" fmla="*/ 2850884 w 11744325"/>
              <a:gd name="csY40" fmla="*/ 6677024 h 6677024"/>
              <a:gd name="csX41" fmla="*/ 2380907 w 11744325"/>
              <a:gd name="csY41" fmla="*/ 6677024 h 6677024"/>
              <a:gd name="csX42" fmla="*/ 1709512 w 11744325"/>
              <a:gd name="csY42" fmla="*/ 6677024 h 6677024"/>
              <a:gd name="csX43" fmla="*/ 836698 w 11744325"/>
              <a:gd name="csY43" fmla="*/ 6677024 h 6677024"/>
              <a:gd name="csX44" fmla="*/ 0 w 11744325"/>
              <a:gd name="csY44" fmla="*/ 5840326 h 6677024"/>
              <a:gd name="csX45" fmla="*/ 0 w 11744325"/>
              <a:gd name="csY45" fmla="*/ 5114800 h 6677024"/>
              <a:gd name="csX46" fmla="*/ 0 w 11744325"/>
              <a:gd name="csY46" fmla="*/ 4489346 h 6677024"/>
              <a:gd name="csX47" fmla="*/ 0 w 11744325"/>
              <a:gd name="csY47" fmla="*/ 4014002 h 6677024"/>
              <a:gd name="csX48" fmla="*/ 0 w 11744325"/>
              <a:gd name="csY48" fmla="*/ 3338512 h 6677024"/>
              <a:gd name="csX49" fmla="*/ 0 w 11744325"/>
              <a:gd name="csY49" fmla="*/ 2763095 h 6677024"/>
              <a:gd name="csX50" fmla="*/ 0 w 11744325"/>
              <a:gd name="csY50" fmla="*/ 2137641 h 6677024"/>
              <a:gd name="csX51" fmla="*/ 0 w 11744325"/>
              <a:gd name="csY51" fmla="*/ 1612260 h 6677024"/>
              <a:gd name="csX52" fmla="*/ 0 w 11744325"/>
              <a:gd name="csY52" fmla="*/ 836698 h 667702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Lst>
            <a:rect l="l" t="t" r="r" b="b"/>
            <a:pathLst>
              <a:path w="11744325" h="6677024" fill="none" extrusionOk="0">
                <a:moveTo>
                  <a:pt x="0" y="836698"/>
                </a:moveTo>
                <a:cubicBezTo>
                  <a:pt x="-32683" y="312073"/>
                  <a:pt x="448369" y="-22122"/>
                  <a:pt x="836698" y="0"/>
                </a:cubicBezTo>
                <a:cubicBezTo>
                  <a:pt x="993517" y="13413"/>
                  <a:pt x="1200852" y="21187"/>
                  <a:pt x="1508093" y="0"/>
                </a:cubicBezTo>
                <a:cubicBezTo>
                  <a:pt x="1815335" y="-21187"/>
                  <a:pt x="1953831" y="1413"/>
                  <a:pt x="2078779" y="0"/>
                </a:cubicBezTo>
                <a:cubicBezTo>
                  <a:pt x="2203727" y="-1413"/>
                  <a:pt x="2358809" y="17582"/>
                  <a:pt x="2448047" y="0"/>
                </a:cubicBezTo>
                <a:cubicBezTo>
                  <a:pt x="2537285" y="-17582"/>
                  <a:pt x="2868039" y="12066"/>
                  <a:pt x="3018733" y="0"/>
                </a:cubicBezTo>
                <a:cubicBezTo>
                  <a:pt x="3169427" y="-12066"/>
                  <a:pt x="3471988" y="17380"/>
                  <a:pt x="3589419" y="0"/>
                </a:cubicBezTo>
                <a:cubicBezTo>
                  <a:pt x="3706850" y="-17380"/>
                  <a:pt x="3855465" y="2555"/>
                  <a:pt x="3958686" y="0"/>
                </a:cubicBezTo>
                <a:cubicBezTo>
                  <a:pt x="4061907" y="-2555"/>
                  <a:pt x="4266240" y="20926"/>
                  <a:pt x="4428663" y="0"/>
                </a:cubicBezTo>
                <a:cubicBezTo>
                  <a:pt x="4591086" y="-20926"/>
                  <a:pt x="4721956" y="8749"/>
                  <a:pt x="4797930" y="0"/>
                </a:cubicBezTo>
                <a:cubicBezTo>
                  <a:pt x="4873904" y="-8749"/>
                  <a:pt x="5485065" y="19633"/>
                  <a:pt x="5670744" y="0"/>
                </a:cubicBezTo>
                <a:cubicBezTo>
                  <a:pt x="5856423" y="-19633"/>
                  <a:pt x="5954729" y="10433"/>
                  <a:pt x="6140721" y="0"/>
                </a:cubicBezTo>
                <a:cubicBezTo>
                  <a:pt x="6326713" y="-10433"/>
                  <a:pt x="6490867" y="3064"/>
                  <a:pt x="6610697" y="0"/>
                </a:cubicBezTo>
                <a:cubicBezTo>
                  <a:pt x="6730527" y="-3064"/>
                  <a:pt x="7187294" y="8943"/>
                  <a:pt x="7483511" y="0"/>
                </a:cubicBezTo>
                <a:cubicBezTo>
                  <a:pt x="7779728" y="-8943"/>
                  <a:pt x="7678775" y="-8131"/>
                  <a:pt x="7852779" y="0"/>
                </a:cubicBezTo>
                <a:cubicBezTo>
                  <a:pt x="8026783" y="8131"/>
                  <a:pt x="8374655" y="34826"/>
                  <a:pt x="8624883" y="0"/>
                </a:cubicBezTo>
                <a:cubicBezTo>
                  <a:pt x="8875111" y="-34826"/>
                  <a:pt x="9135529" y="-20850"/>
                  <a:pt x="9296278" y="0"/>
                </a:cubicBezTo>
                <a:cubicBezTo>
                  <a:pt x="9457028" y="20850"/>
                  <a:pt x="9732699" y="-7640"/>
                  <a:pt x="10068383" y="0"/>
                </a:cubicBezTo>
                <a:cubicBezTo>
                  <a:pt x="10404067" y="7640"/>
                  <a:pt x="10730889" y="23585"/>
                  <a:pt x="10907627" y="0"/>
                </a:cubicBezTo>
                <a:cubicBezTo>
                  <a:pt x="11381970" y="87220"/>
                  <a:pt x="11655212" y="360374"/>
                  <a:pt x="11744325" y="836698"/>
                </a:cubicBezTo>
                <a:cubicBezTo>
                  <a:pt x="11727897" y="947382"/>
                  <a:pt x="11763668" y="1114122"/>
                  <a:pt x="11744325" y="1362079"/>
                </a:cubicBezTo>
                <a:cubicBezTo>
                  <a:pt x="11724982" y="1610036"/>
                  <a:pt x="11754315" y="1670678"/>
                  <a:pt x="11744325" y="1937496"/>
                </a:cubicBezTo>
                <a:cubicBezTo>
                  <a:pt x="11734335" y="2204314"/>
                  <a:pt x="11719519" y="2231883"/>
                  <a:pt x="11744325" y="2512913"/>
                </a:cubicBezTo>
                <a:cubicBezTo>
                  <a:pt x="11769131" y="2793943"/>
                  <a:pt x="11725460" y="2959258"/>
                  <a:pt x="11744325" y="3138367"/>
                </a:cubicBezTo>
                <a:cubicBezTo>
                  <a:pt x="11763190" y="3317476"/>
                  <a:pt x="11713323" y="3575931"/>
                  <a:pt x="11744325" y="3863893"/>
                </a:cubicBezTo>
                <a:cubicBezTo>
                  <a:pt x="11775327" y="4151855"/>
                  <a:pt x="11769558" y="4170075"/>
                  <a:pt x="11744325" y="4439310"/>
                </a:cubicBezTo>
                <a:cubicBezTo>
                  <a:pt x="11719092" y="4708545"/>
                  <a:pt x="11737896" y="4874967"/>
                  <a:pt x="11744325" y="5064764"/>
                </a:cubicBezTo>
                <a:cubicBezTo>
                  <a:pt x="11750754" y="5254561"/>
                  <a:pt x="11744352" y="5596897"/>
                  <a:pt x="11744325" y="5840326"/>
                </a:cubicBezTo>
                <a:cubicBezTo>
                  <a:pt x="11688883" y="6310377"/>
                  <a:pt x="11322628" y="6706597"/>
                  <a:pt x="10907627" y="6677024"/>
                </a:cubicBezTo>
                <a:cubicBezTo>
                  <a:pt x="10781426" y="6696249"/>
                  <a:pt x="10538836" y="6696402"/>
                  <a:pt x="10437650" y="6677024"/>
                </a:cubicBezTo>
                <a:cubicBezTo>
                  <a:pt x="10336464" y="6657646"/>
                  <a:pt x="9892694" y="6668549"/>
                  <a:pt x="9564836" y="6677024"/>
                </a:cubicBezTo>
                <a:cubicBezTo>
                  <a:pt x="9236978" y="6685499"/>
                  <a:pt x="9051132" y="6675030"/>
                  <a:pt x="8893441" y="6677024"/>
                </a:cubicBezTo>
                <a:cubicBezTo>
                  <a:pt x="8735751" y="6679018"/>
                  <a:pt x="8633803" y="6685273"/>
                  <a:pt x="8423465" y="6677024"/>
                </a:cubicBezTo>
                <a:cubicBezTo>
                  <a:pt x="8213127" y="6668775"/>
                  <a:pt x="7904178" y="6675317"/>
                  <a:pt x="7550651" y="6677024"/>
                </a:cubicBezTo>
                <a:cubicBezTo>
                  <a:pt x="7197124" y="6678731"/>
                  <a:pt x="7035564" y="6668700"/>
                  <a:pt x="6677837" y="6677024"/>
                </a:cubicBezTo>
                <a:cubicBezTo>
                  <a:pt x="6320110" y="6685348"/>
                  <a:pt x="6302191" y="6665288"/>
                  <a:pt x="6207860" y="6677024"/>
                </a:cubicBezTo>
                <a:cubicBezTo>
                  <a:pt x="6113529" y="6688760"/>
                  <a:pt x="5891340" y="6703919"/>
                  <a:pt x="5637174" y="6677024"/>
                </a:cubicBezTo>
                <a:cubicBezTo>
                  <a:pt x="5383008" y="6650129"/>
                  <a:pt x="5061962" y="6707378"/>
                  <a:pt x="4865070" y="6677024"/>
                </a:cubicBezTo>
                <a:cubicBezTo>
                  <a:pt x="4668178" y="6646670"/>
                  <a:pt x="4357037" y="6670907"/>
                  <a:pt x="4092965" y="6677024"/>
                </a:cubicBezTo>
                <a:cubicBezTo>
                  <a:pt x="3828894" y="6683141"/>
                  <a:pt x="3482865" y="6664064"/>
                  <a:pt x="3220151" y="6677024"/>
                </a:cubicBezTo>
                <a:cubicBezTo>
                  <a:pt x="2957437" y="6689984"/>
                  <a:pt x="3007768" y="6680673"/>
                  <a:pt x="2850884" y="6677024"/>
                </a:cubicBezTo>
                <a:cubicBezTo>
                  <a:pt x="2694000" y="6673375"/>
                  <a:pt x="2604510" y="6654430"/>
                  <a:pt x="2380907" y="6677024"/>
                </a:cubicBezTo>
                <a:cubicBezTo>
                  <a:pt x="2157304" y="6699618"/>
                  <a:pt x="2031426" y="6653763"/>
                  <a:pt x="1709512" y="6677024"/>
                </a:cubicBezTo>
                <a:cubicBezTo>
                  <a:pt x="1387599" y="6700285"/>
                  <a:pt x="1139649" y="6645562"/>
                  <a:pt x="836698" y="6677024"/>
                </a:cubicBezTo>
                <a:cubicBezTo>
                  <a:pt x="391225" y="6623933"/>
                  <a:pt x="38738" y="6207234"/>
                  <a:pt x="0" y="5840326"/>
                </a:cubicBezTo>
                <a:cubicBezTo>
                  <a:pt x="-32087" y="5520692"/>
                  <a:pt x="16193" y="5370095"/>
                  <a:pt x="0" y="5114800"/>
                </a:cubicBezTo>
                <a:cubicBezTo>
                  <a:pt x="-16193" y="4859505"/>
                  <a:pt x="30797" y="4796559"/>
                  <a:pt x="0" y="4489346"/>
                </a:cubicBezTo>
                <a:cubicBezTo>
                  <a:pt x="-30797" y="4182133"/>
                  <a:pt x="1128" y="4110958"/>
                  <a:pt x="0" y="4014002"/>
                </a:cubicBezTo>
                <a:cubicBezTo>
                  <a:pt x="-1128" y="3917046"/>
                  <a:pt x="-1216" y="3571391"/>
                  <a:pt x="0" y="3338512"/>
                </a:cubicBezTo>
                <a:cubicBezTo>
                  <a:pt x="1216" y="3105633"/>
                  <a:pt x="3096" y="2966720"/>
                  <a:pt x="0" y="2763095"/>
                </a:cubicBezTo>
                <a:cubicBezTo>
                  <a:pt x="-3096" y="2559470"/>
                  <a:pt x="-29828" y="2427313"/>
                  <a:pt x="0" y="2137641"/>
                </a:cubicBezTo>
                <a:cubicBezTo>
                  <a:pt x="29828" y="1847969"/>
                  <a:pt x="14563" y="1835211"/>
                  <a:pt x="0" y="1612260"/>
                </a:cubicBezTo>
                <a:cubicBezTo>
                  <a:pt x="-14563" y="1389309"/>
                  <a:pt x="23024" y="1120559"/>
                  <a:pt x="0" y="836698"/>
                </a:cubicBezTo>
                <a:close/>
              </a:path>
              <a:path w="11744325" h="6677024" stroke="0" extrusionOk="0">
                <a:moveTo>
                  <a:pt x="0" y="836698"/>
                </a:moveTo>
                <a:cubicBezTo>
                  <a:pt x="3419" y="479153"/>
                  <a:pt x="413895" y="70212"/>
                  <a:pt x="836698" y="0"/>
                </a:cubicBezTo>
                <a:cubicBezTo>
                  <a:pt x="1105732" y="-4396"/>
                  <a:pt x="1419316" y="-27741"/>
                  <a:pt x="1608803" y="0"/>
                </a:cubicBezTo>
                <a:cubicBezTo>
                  <a:pt x="1798291" y="27741"/>
                  <a:pt x="1851291" y="6493"/>
                  <a:pt x="2078779" y="0"/>
                </a:cubicBezTo>
                <a:cubicBezTo>
                  <a:pt x="2306267" y="-6493"/>
                  <a:pt x="2403025" y="-11492"/>
                  <a:pt x="2548756" y="0"/>
                </a:cubicBezTo>
                <a:cubicBezTo>
                  <a:pt x="2694487" y="11492"/>
                  <a:pt x="2998396" y="-16654"/>
                  <a:pt x="3320860" y="0"/>
                </a:cubicBezTo>
                <a:cubicBezTo>
                  <a:pt x="3643324" y="16654"/>
                  <a:pt x="3674368" y="24821"/>
                  <a:pt x="3891546" y="0"/>
                </a:cubicBezTo>
                <a:cubicBezTo>
                  <a:pt x="4108724" y="-24821"/>
                  <a:pt x="4582123" y="24944"/>
                  <a:pt x="4764360" y="0"/>
                </a:cubicBezTo>
                <a:cubicBezTo>
                  <a:pt x="4946597" y="-24944"/>
                  <a:pt x="5273120" y="28313"/>
                  <a:pt x="5637174" y="0"/>
                </a:cubicBezTo>
                <a:cubicBezTo>
                  <a:pt x="6001228" y="-28313"/>
                  <a:pt x="6162466" y="27568"/>
                  <a:pt x="6409279" y="0"/>
                </a:cubicBezTo>
                <a:cubicBezTo>
                  <a:pt x="6656093" y="-27568"/>
                  <a:pt x="6724622" y="22967"/>
                  <a:pt x="6879255" y="0"/>
                </a:cubicBezTo>
                <a:cubicBezTo>
                  <a:pt x="7033888" y="-22967"/>
                  <a:pt x="7137904" y="-651"/>
                  <a:pt x="7248523" y="0"/>
                </a:cubicBezTo>
                <a:cubicBezTo>
                  <a:pt x="7359142" y="651"/>
                  <a:pt x="7728372" y="17068"/>
                  <a:pt x="8121337" y="0"/>
                </a:cubicBezTo>
                <a:cubicBezTo>
                  <a:pt x="8514302" y="-17068"/>
                  <a:pt x="8649866" y="12365"/>
                  <a:pt x="8792732" y="0"/>
                </a:cubicBezTo>
                <a:cubicBezTo>
                  <a:pt x="8935599" y="-12365"/>
                  <a:pt x="9252464" y="-19496"/>
                  <a:pt x="9464127" y="0"/>
                </a:cubicBezTo>
                <a:cubicBezTo>
                  <a:pt x="9675791" y="19496"/>
                  <a:pt x="9814161" y="17146"/>
                  <a:pt x="9934104" y="0"/>
                </a:cubicBezTo>
                <a:cubicBezTo>
                  <a:pt x="10054047" y="-17146"/>
                  <a:pt x="10494705" y="-45649"/>
                  <a:pt x="10907627" y="0"/>
                </a:cubicBezTo>
                <a:cubicBezTo>
                  <a:pt x="11447477" y="17645"/>
                  <a:pt x="11688626" y="356166"/>
                  <a:pt x="11744325" y="836698"/>
                </a:cubicBezTo>
                <a:cubicBezTo>
                  <a:pt x="11753341" y="1005349"/>
                  <a:pt x="11742395" y="1224622"/>
                  <a:pt x="11744325" y="1362079"/>
                </a:cubicBezTo>
                <a:cubicBezTo>
                  <a:pt x="11746255" y="1499536"/>
                  <a:pt x="11775113" y="1871244"/>
                  <a:pt x="11744325" y="2087605"/>
                </a:cubicBezTo>
                <a:cubicBezTo>
                  <a:pt x="11713537" y="2303966"/>
                  <a:pt x="11766372" y="2537773"/>
                  <a:pt x="11744325" y="2763095"/>
                </a:cubicBezTo>
                <a:cubicBezTo>
                  <a:pt x="11722279" y="2988417"/>
                  <a:pt x="11748952" y="3137632"/>
                  <a:pt x="11744325" y="3338512"/>
                </a:cubicBezTo>
                <a:cubicBezTo>
                  <a:pt x="11739698" y="3539392"/>
                  <a:pt x="11755409" y="3729990"/>
                  <a:pt x="11744325" y="3863893"/>
                </a:cubicBezTo>
                <a:cubicBezTo>
                  <a:pt x="11733241" y="3997796"/>
                  <a:pt x="11768742" y="4280049"/>
                  <a:pt x="11744325" y="4389274"/>
                </a:cubicBezTo>
                <a:cubicBezTo>
                  <a:pt x="11719908" y="4498499"/>
                  <a:pt x="11768397" y="4792724"/>
                  <a:pt x="11744325" y="5114800"/>
                </a:cubicBezTo>
                <a:cubicBezTo>
                  <a:pt x="11720253" y="5436876"/>
                  <a:pt x="11722855" y="5581906"/>
                  <a:pt x="11744325" y="5840326"/>
                </a:cubicBezTo>
                <a:cubicBezTo>
                  <a:pt x="11734832" y="6271762"/>
                  <a:pt x="11322926" y="6781583"/>
                  <a:pt x="10907627" y="6677024"/>
                </a:cubicBezTo>
                <a:cubicBezTo>
                  <a:pt x="10546866" y="6647945"/>
                  <a:pt x="10213725" y="6686492"/>
                  <a:pt x="10034813" y="6677024"/>
                </a:cubicBezTo>
                <a:cubicBezTo>
                  <a:pt x="9855901" y="6667556"/>
                  <a:pt x="9818295" y="6661690"/>
                  <a:pt x="9665546" y="6677024"/>
                </a:cubicBezTo>
                <a:cubicBezTo>
                  <a:pt x="9512797" y="6692358"/>
                  <a:pt x="9342313" y="6692557"/>
                  <a:pt x="9195569" y="6677024"/>
                </a:cubicBezTo>
                <a:cubicBezTo>
                  <a:pt x="9048825" y="6661491"/>
                  <a:pt x="8949118" y="6674051"/>
                  <a:pt x="8725592" y="6677024"/>
                </a:cubicBezTo>
                <a:cubicBezTo>
                  <a:pt x="8502066" y="6679997"/>
                  <a:pt x="8217345" y="6665093"/>
                  <a:pt x="7953488" y="6677024"/>
                </a:cubicBezTo>
                <a:cubicBezTo>
                  <a:pt x="7689631" y="6688955"/>
                  <a:pt x="7746521" y="6664315"/>
                  <a:pt x="7584220" y="6677024"/>
                </a:cubicBezTo>
                <a:cubicBezTo>
                  <a:pt x="7421919" y="6689733"/>
                  <a:pt x="7288223" y="6675067"/>
                  <a:pt x="7114244" y="6677024"/>
                </a:cubicBezTo>
                <a:cubicBezTo>
                  <a:pt x="6940265" y="6678981"/>
                  <a:pt x="6474998" y="6719464"/>
                  <a:pt x="6241430" y="6677024"/>
                </a:cubicBezTo>
                <a:cubicBezTo>
                  <a:pt x="6007862" y="6634584"/>
                  <a:pt x="6056269" y="6667896"/>
                  <a:pt x="5872163" y="6677024"/>
                </a:cubicBezTo>
                <a:cubicBezTo>
                  <a:pt x="5688057" y="6686152"/>
                  <a:pt x="5684770" y="6692324"/>
                  <a:pt x="5502895" y="6677024"/>
                </a:cubicBezTo>
                <a:cubicBezTo>
                  <a:pt x="5321020" y="6661724"/>
                  <a:pt x="5306498" y="6678443"/>
                  <a:pt x="5133628" y="6677024"/>
                </a:cubicBezTo>
                <a:cubicBezTo>
                  <a:pt x="4960758" y="6675605"/>
                  <a:pt x="4690791" y="6643781"/>
                  <a:pt x="4462232" y="6677024"/>
                </a:cubicBezTo>
                <a:cubicBezTo>
                  <a:pt x="4233673" y="6710267"/>
                  <a:pt x="4069610" y="6646133"/>
                  <a:pt x="3790837" y="6677024"/>
                </a:cubicBezTo>
                <a:cubicBezTo>
                  <a:pt x="3512064" y="6707915"/>
                  <a:pt x="3452381" y="6678742"/>
                  <a:pt x="3119442" y="6677024"/>
                </a:cubicBezTo>
                <a:cubicBezTo>
                  <a:pt x="2786503" y="6675306"/>
                  <a:pt x="2554036" y="6688177"/>
                  <a:pt x="2246628" y="6677024"/>
                </a:cubicBezTo>
                <a:cubicBezTo>
                  <a:pt x="1939220" y="6665871"/>
                  <a:pt x="1822396" y="6643971"/>
                  <a:pt x="1575233" y="6677024"/>
                </a:cubicBezTo>
                <a:cubicBezTo>
                  <a:pt x="1328071" y="6710077"/>
                  <a:pt x="1196067" y="6692885"/>
                  <a:pt x="836698" y="6677024"/>
                </a:cubicBezTo>
                <a:cubicBezTo>
                  <a:pt x="356048" y="6637839"/>
                  <a:pt x="-82545" y="6367371"/>
                  <a:pt x="0" y="5840326"/>
                </a:cubicBezTo>
                <a:cubicBezTo>
                  <a:pt x="7149" y="5610515"/>
                  <a:pt x="4411" y="5469341"/>
                  <a:pt x="0" y="5214873"/>
                </a:cubicBezTo>
                <a:cubicBezTo>
                  <a:pt x="-4411" y="4960405"/>
                  <a:pt x="3759" y="4782016"/>
                  <a:pt x="0" y="4639455"/>
                </a:cubicBezTo>
                <a:cubicBezTo>
                  <a:pt x="-3759" y="4496894"/>
                  <a:pt x="-22640" y="4361948"/>
                  <a:pt x="0" y="4164111"/>
                </a:cubicBezTo>
                <a:cubicBezTo>
                  <a:pt x="22640" y="3966274"/>
                  <a:pt x="15576" y="3753386"/>
                  <a:pt x="0" y="3588693"/>
                </a:cubicBezTo>
                <a:cubicBezTo>
                  <a:pt x="-15576" y="3424000"/>
                  <a:pt x="20420" y="3274912"/>
                  <a:pt x="0" y="3063312"/>
                </a:cubicBezTo>
                <a:cubicBezTo>
                  <a:pt x="-20420" y="2851712"/>
                  <a:pt x="11792" y="2694114"/>
                  <a:pt x="0" y="2587968"/>
                </a:cubicBezTo>
                <a:cubicBezTo>
                  <a:pt x="-11792" y="2481822"/>
                  <a:pt x="33786" y="2143109"/>
                  <a:pt x="0" y="1862442"/>
                </a:cubicBezTo>
                <a:cubicBezTo>
                  <a:pt x="-33786" y="1581775"/>
                  <a:pt x="35750" y="1203099"/>
                  <a:pt x="0" y="836698"/>
                </a:cubicBezTo>
                <a:close/>
              </a:path>
            </a:pathLst>
          </a:custGeom>
          <a:ln>
            <a:extLst>
              <a:ext uri="{C807C97D-BFC1-408E-A445-0C87EB9F89A2}">
                <ask:lineSketchStyleProps xmlns:ask="http://schemas.microsoft.com/office/drawing/2018/sketchyshapes" sd="2129858240">
                  <a:prstGeom prst="roundRect">
                    <a:avLst>
                      <a:gd name="adj" fmla="val 12531"/>
                    </a:avLst>
                  </a:prstGeom>
                  <ask:type>
                    <ask:lineSketchFreehand/>
                  </ask:type>
                </ask:lineSketchStyleProps>
              </a:ext>
            </a:extLst>
          </a:ln>
        </p:spPr>
        <p:style>
          <a:lnRef idx="2">
            <a:schemeClr val="accent1"/>
          </a:lnRef>
          <a:fillRef idx="1">
            <a:schemeClr val="lt1"/>
          </a:fillRef>
          <a:effectRef idx="0">
            <a:schemeClr val="accent1"/>
          </a:effectRef>
          <a:fontRef idx="minor">
            <a:schemeClr val="dk1"/>
          </a:fontRef>
        </p:style>
        <p:txBody>
          <a:bodyPr tIns="0" bIns="0" rtlCol="0" anchor="b"/>
          <a:lstStyle/>
          <a:p>
            <a:pPr marL="0" marR="0" lvl="0" indent="457200" algn="just" defTabSz="914400" rtl="0" eaLnBrk="1" fontAlgn="auto" latinLnBrk="0" hangingPunct="1">
              <a:lnSpc>
                <a:spcPct val="110000"/>
              </a:lnSpc>
              <a:spcBef>
                <a:spcPts val="0"/>
              </a:spcBef>
              <a:spcAft>
                <a:spcPts val="0"/>
              </a:spcAft>
              <a:buClrTx/>
              <a:buSzTx/>
              <a:buFontTx/>
              <a:buNone/>
              <a:tabLst/>
              <a:defRPr/>
            </a:pPr>
            <a:endParaRPr kumimoji="0" lang="vi-VN"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2" name="Rectangle: Rounded Corners 1">
            <a:extLst>
              <a:ext uri="{FF2B5EF4-FFF2-40B4-BE49-F238E27FC236}">
                <a16:creationId xmlns:a16="http://schemas.microsoft.com/office/drawing/2014/main" id="{DFA07527-4F46-2C6E-3B93-5CD0E748EA3B}"/>
              </a:ext>
            </a:extLst>
          </p:cNvPr>
          <p:cNvSpPr/>
          <p:nvPr/>
        </p:nvSpPr>
        <p:spPr>
          <a:xfrm>
            <a:off x="398734" y="1683982"/>
            <a:ext cx="11371382" cy="2587075"/>
          </a:xfrm>
          <a:custGeom>
            <a:avLst/>
            <a:gdLst>
              <a:gd name="csX0" fmla="*/ 0 w 11371382"/>
              <a:gd name="csY0" fmla="*/ 324186 h 2587075"/>
              <a:gd name="csX1" fmla="*/ 324186 w 11371382"/>
              <a:gd name="csY1" fmla="*/ 0 h 2587075"/>
              <a:gd name="csX2" fmla="*/ 1101604 w 11371382"/>
              <a:gd name="csY2" fmla="*/ 0 h 2587075"/>
              <a:gd name="csX3" fmla="*/ 1664562 w 11371382"/>
              <a:gd name="csY3" fmla="*/ 0 h 2587075"/>
              <a:gd name="csX4" fmla="*/ 2120290 w 11371382"/>
              <a:gd name="csY4" fmla="*/ 0 h 2587075"/>
              <a:gd name="csX5" fmla="*/ 2468788 w 11371382"/>
              <a:gd name="csY5" fmla="*/ 0 h 2587075"/>
              <a:gd name="csX6" fmla="*/ 3353436 w 11371382"/>
              <a:gd name="csY6" fmla="*/ 0 h 2587075"/>
              <a:gd name="csX7" fmla="*/ 4023624 w 11371382"/>
              <a:gd name="csY7" fmla="*/ 0 h 2587075"/>
              <a:gd name="csX8" fmla="*/ 4586582 w 11371382"/>
              <a:gd name="csY8" fmla="*/ 0 h 2587075"/>
              <a:gd name="csX9" fmla="*/ 5364001 w 11371382"/>
              <a:gd name="csY9" fmla="*/ 0 h 2587075"/>
              <a:gd name="csX10" fmla="*/ 6034189 w 11371382"/>
              <a:gd name="csY10" fmla="*/ 0 h 2587075"/>
              <a:gd name="csX11" fmla="*/ 6597147 w 11371382"/>
              <a:gd name="csY11" fmla="*/ 0 h 2587075"/>
              <a:gd name="csX12" fmla="*/ 6945645 w 11371382"/>
              <a:gd name="csY12" fmla="*/ 0 h 2587075"/>
              <a:gd name="csX13" fmla="*/ 7508603 w 11371382"/>
              <a:gd name="csY13" fmla="*/ 0 h 2587075"/>
              <a:gd name="csX14" fmla="*/ 8071561 w 11371382"/>
              <a:gd name="csY14" fmla="*/ 0 h 2587075"/>
              <a:gd name="csX15" fmla="*/ 8420059 w 11371382"/>
              <a:gd name="csY15" fmla="*/ 0 h 2587075"/>
              <a:gd name="csX16" fmla="*/ 8875786 w 11371382"/>
              <a:gd name="csY16" fmla="*/ 0 h 2587075"/>
              <a:gd name="csX17" fmla="*/ 9224284 w 11371382"/>
              <a:gd name="csY17" fmla="*/ 0 h 2587075"/>
              <a:gd name="csX18" fmla="*/ 10108933 w 11371382"/>
              <a:gd name="csY18" fmla="*/ 0 h 2587075"/>
              <a:gd name="csX19" fmla="*/ 11047196 w 11371382"/>
              <a:gd name="csY19" fmla="*/ 0 h 2587075"/>
              <a:gd name="csX20" fmla="*/ 11371382 w 11371382"/>
              <a:gd name="csY20" fmla="*/ 324186 h 2587075"/>
              <a:gd name="csX21" fmla="*/ 11371382 w 11371382"/>
              <a:gd name="csY21" fmla="*/ 989807 h 2587075"/>
              <a:gd name="csX22" fmla="*/ 11371382 w 11371382"/>
              <a:gd name="csY22" fmla="*/ 1655429 h 2587075"/>
              <a:gd name="csX23" fmla="*/ 11371382 w 11371382"/>
              <a:gd name="csY23" fmla="*/ 2262889 h 2587075"/>
              <a:gd name="csX24" fmla="*/ 11047196 w 11371382"/>
              <a:gd name="csY24" fmla="*/ 2587075 h 2587075"/>
              <a:gd name="csX25" fmla="*/ 10269778 w 11371382"/>
              <a:gd name="csY25" fmla="*/ 2587075 h 2587075"/>
              <a:gd name="csX26" fmla="*/ 9921280 w 11371382"/>
              <a:gd name="csY26" fmla="*/ 2587075 h 2587075"/>
              <a:gd name="csX27" fmla="*/ 9036632 w 11371382"/>
              <a:gd name="csY27" fmla="*/ 2587075 h 2587075"/>
              <a:gd name="csX28" fmla="*/ 8473674 w 11371382"/>
              <a:gd name="csY28" fmla="*/ 2587075 h 2587075"/>
              <a:gd name="csX29" fmla="*/ 7910716 w 11371382"/>
              <a:gd name="csY29" fmla="*/ 2587075 h 2587075"/>
              <a:gd name="csX30" fmla="*/ 7240527 w 11371382"/>
              <a:gd name="csY30" fmla="*/ 2587075 h 2587075"/>
              <a:gd name="csX31" fmla="*/ 6355879 w 11371382"/>
              <a:gd name="csY31" fmla="*/ 2587075 h 2587075"/>
              <a:gd name="csX32" fmla="*/ 5792921 w 11371382"/>
              <a:gd name="csY32" fmla="*/ 2587075 h 2587075"/>
              <a:gd name="csX33" fmla="*/ 5122733 w 11371382"/>
              <a:gd name="csY33" fmla="*/ 2587075 h 2587075"/>
              <a:gd name="csX34" fmla="*/ 4559775 w 11371382"/>
              <a:gd name="csY34" fmla="*/ 2587075 h 2587075"/>
              <a:gd name="csX35" fmla="*/ 3889587 w 11371382"/>
              <a:gd name="csY35" fmla="*/ 2587075 h 2587075"/>
              <a:gd name="csX36" fmla="*/ 3112169 w 11371382"/>
              <a:gd name="csY36" fmla="*/ 2587075 h 2587075"/>
              <a:gd name="csX37" fmla="*/ 2549211 w 11371382"/>
              <a:gd name="csY37" fmla="*/ 2587075 h 2587075"/>
              <a:gd name="csX38" fmla="*/ 1664562 w 11371382"/>
              <a:gd name="csY38" fmla="*/ 2587075 h 2587075"/>
              <a:gd name="csX39" fmla="*/ 994374 w 11371382"/>
              <a:gd name="csY39" fmla="*/ 2587075 h 2587075"/>
              <a:gd name="csX40" fmla="*/ 324186 w 11371382"/>
              <a:gd name="csY40" fmla="*/ 2587075 h 2587075"/>
              <a:gd name="csX41" fmla="*/ 0 w 11371382"/>
              <a:gd name="csY41" fmla="*/ 2262889 h 2587075"/>
              <a:gd name="csX42" fmla="*/ 0 w 11371382"/>
              <a:gd name="csY42" fmla="*/ 1577881 h 2587075"/>
              <a:gd name="csX43" fmla="*/ 0 w 11371382"/>
              <a:gd name="csY43" fmla="*/ 951033 h 2587075"/>
              <a:gd name="csX44" fmla="*/ 0 w 11371382"/>
              <a:gd name="csY44" fmla="*/ 324186 h 258707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Lst>
            <a:rect l="l" t="t" r="r" b="b"/>
            <a:pathLst>
              <a:path w="11371382" h="2587075" fill="none" extrusionOk="0">
                <a:moveTo>
                  <a:pt x="0" y="324186"/>
                </a:moveTo>
                <a:cubicBezTo>
                  <a:pt x="-31631" y="150224"/>
                  <a:pt x="187099" y="-2688"/>
                  <a:pt x="324186" y="0"/>
                </a:cubicBezTo>
                <a:cubicBezTo>
                  <a:pt x="521397" y="36234"/>
                  <a:pt x="807836" y="-1697"/>
                  <a:pt x="1101604" y="0"/>
                </a:cubicBezTo>
                <a:cubicBezTo>
                  <a:pt x="1395372" y="1697"/>
                  <a:pt x="1456414" y="-7157"/>
                  <a:pt x="1664562" y="0"/>
                </a:cubicBezTo>
                <a:cubicBezTo>
                  <a:pt x="1872710" y="7157"/>
                  <a:pt x="1893142" y="-10726"/>
                  <a:pt x="2120290" y="0"/>
                </a:cubicBezTo>
                <a:cubicBezTo>
                  <a:pt x="2347438" y="10726"/>
                  <a:pt x="2351165" y="-17317"/>
                  <a:pt x="2468788" y="0"/>
                </a:cubicBezTo>
                <a:cubicBezTo>
                  <a:pt x="2586411" y="17317"/>
                  <a:pt x="2923272" y="17483"/>
                  <a:pt x="3353436" y="0"/>
                </a:cubicBezTo>
                <a:cubicBezTo>
                  <a:pt x="3783600" y="-17483"/>
                  <a:pt x="3775312" y="-19541"/>
                  <a:pt x="4023624" y="0"/>
                </a:cubicBezTo>
                <a:cubicBezTo>
                  <a:pt x="4271936" y="19541"/>
                  <a:pt x="4396697" y="26391"/>
                  <a:pt x="4586582" y="0"/>
                </a:cubicBezTo>
                <a:cubicBezTo>
                  <a:pt x="4776467" y="-26391"/>
                  <a:pt x="5187230" y="14591"/>
                  <a:pt x="5364001" y="0"/>
                </a:cubicBezTo>
                <a:cubicBezTo>
                  <a:pt x="5540772" y="-14591"/>
                  <a:pt x="5834343" y="-13618"/>
                  <a:pt x="6034189" y="0"/>
                </a:cubicBezTo>
                <a:cubicBezTo>
                  <a:pt x="6234035" y="13618"/>
                  <a:pt x="6345964" y="15639"/>
                  <a:pt x="6597147" y="0"/>
                </a:cubicBezTo>
                <a:cubicBezTo>
                  <a:pt x="6848330" y="-15639"/>
                  <a:pt x="6872121" y="14378"/>
                  <a:pt x="6945645" y="0"/>
                </a:cubicBezTo>
                <a:cubicBezTo>
                  <a:pt x="7019169" y="-14378"/>
                  <a:pt x="7381098" y="12481"/>
                  <a:pt x="7508603" y="0"/>
                </a:cubicBezTo>
                <a:cubicBezTo>
                  <a:pt x="7636108" y="-12481"/>
                  <a:pt x="7933721" y="23843"/>
                  <a:pt x="8071561" y="0"/>
                </a:cubicBezTo>
                <a:cubicBezTo>
                  <a:pt x="8209401" y="-23843"/>
                  <a:pt x="8318479" y="8086"/>
                  <a:pt x="8420059" y="0"/>
                </a:cubicBezTo>
                <a:cubicBezTo>
                  <a:pt x="8521639" y="-8086"/>
                  <a:pt x="8667386" y="10552"/>
                  <a:pt x="8875786" y="0"/>
                </a:cubicBezTo>
                <a:cubicBezTo>
                  <a:pt x="9084186" y="-10552"/>
                  <a:pt x="9078169" y="-13448"/>
                  <a:pt x="9224284" y="0"/>
                </a:cubicBezTo>
                <a:cubicBezTo>
                  <a:pt x="9370399" y="13448"/>
                  <a:pt x="9906692" y="-362"/>
                  <a:pt x="10108933" y="0"/>
                </a:cubicBezTo>
                <a:cubicBezTo>
                  <a:pt x="10311174" y="362"/>
                  <a:pt x="10590895" y="-27294"/>
                  <a:pt x="11047196" y="0"/>
                </a:cubicBezTo>
                <a:cubicBezTo>
                  <a:pt x="11221037" y="29228"/>
                  <a:pt x="11399912" y="157999"/>
                  <a:pt x="11371382" y="324186"/>
                </a:cubicBezTo>
                <a:cubicBezTo>
                  <a:pt x="11356185" y="470107"/>
                  <a:pt x="11381784" y="799177"/>
                  <a:pt x="11371382" y="989807"/>
                </a:cubicBezTo>
                <a:cubicBezTo>
                  <a:pt x="11360980" y="1180437"/>
                  <a:pt x="11346519" y="1513625"/>
                  <a:pt x="11371382" y="1655429"/>
                </a:cubicBezTo>
                <a:cubicBezTo>
                  <a:pt x="11396245" y="1797233"/>
                  <a:pt x="11378349" y="2018160"/>
                  <a:pt x="11371382" y="2262889"/>
                </a:cubicBezTo>
                <a:cubicBezTo>
                  <a:pt x="11394190" y="2431277"/>
                  <a:pt x="11226276" y="2606627"/>
                  <a:pt x="11047196" y="2587075"/>
                </a:cubicBezTo>
                <a:cubicBezTo>
                  <a:pt x="10816604" y="2570793"/>
                  <a:pt x="10597091" y="2571237"/>
                  <a:pt x="10269778" y="2587075"/>
                </a:cubicBezTo>
                <a:cubicBezTo>
                  <a:pt x="9942465" y="2602913"/>
                  <a:pt x="10075059" y="2602370"/>
                  <a:pt x="9921280" y="2587075"/>
                </a:cubicBezTo>
                <a:cubicBezTo>
                  <a:pt x="9767501" y="2571780"/>
                  <a:pt x="9471507" y="2561715"/>
                  <a:pt x="9036632" y="2587075"/>
                </a:cubicBezTo>
                <a:cubicBezTo>
                  <a:pt x="8601757" y="2612435"/>
                  <a:pt x="8636490" y="2608562"/>
                  <a:pt x="8473674" y="2587075"/>
                </a:cubicBezTo>
                <a:cubicBezTo>
                  <a:pt x="8310858" y="2565588"/>
                  <a:pt x="8108964" y="2562250"/>
                  <a:pt x="7910716" y="2587075"/>
                </a:cubicBezTo>
                <a:cubicBezTo>
                  <a:pt x="7712468" y="2611900"/>
                  <a:pt x="7445651" y="2557839"/>
                  <a:pt x="7240527" y="2587075"/>
                </a:cubicBezTo>
                <a:cubicBezTo>
                  <a:pt x="7035403" y="2616311"/>
                  <a:pt x="6761984" y="2580069"/>
                  <a:pt x="6355879" y="2587075"/>
                </a:cubicBezTo>
                <a:cubicBezTo>
                  <a:pt x="5949774" y="2594081"/>
                  <a:pt x="6070099" y="2609696"/>
                  <a:pt x="5792921" y="2587075"/>
                </a:cubicBezTo>
                <a:cubicBezTo>
                  <a:pt x="5515743" y="2564454"/>
                  <a:pt x="5310146" y="2564786"/>
                  <a:pt x="5122733" y="2587075"/>
                </a:cubicBezTo>
                <a:cubicBezTo>
                  <a:pt x="4935320" y="2609364"/>
                  <a:pt x="4701118" y="2607035"/>
                  <a:pt x="4559775" y="2587075"/>
                </a:cubicBezTo>
                <a:cubicBezTo>
                  <a:pt x="4418432" y="2567115"/>
                  <a:pt x="4121877" y="2610233"/>
                  <a:pt x="3889587" y="2587075"/>
                </a:cubicBezTo>
                <a:cubicBezTo>
                  <a:pt x="3657297" y="2563917"/>
                  <a:pt x="3412527" y="2603886"/>
                  <a:pt x="3112169" y="2587075"/>
                </a:cubicBezTo>
                <a:cubicBezTo>
                  <a:pt x="2811811" y="2570264"/>
                  <a:pt x="2779482" y="2563038"/>
                  <a:pt x="2549211" y="2587075"/>
                </a:cubicBezTo>
                <a:cubicBezTo>
                  <a:pt x="2318940" y="2611112"/>
                  <a:pt x="2074525" y="2566215"/>
                  <a:pt x="1664562" y="2587075"/>
                </a:cubicBezTo>
                <a:cubicBezTo>
                  <a:pt x="1254599" y="2607935"/>
                  <a:pt x="1233663" y="2558925"/>
                  <a:pt x="994374" y="2587075"/>
                </a:cubicBezTo>
                <a:cubicBezTo>
                  <a:pt x="755085" y="2615225"/>
                  <a:pt x="493268" y="2575436"/>
                  <a:pt x="324186" y="2587075"/>
                </a:cubicBezTo>
                <a:cubicBezTo>
                  <a:pt x="119732" y="2604194"/>
                  <a:pt x="6739" y="2464982"/>
                  <a:pt x="0" y="2262889"/>
                </a:cubicBezTo>
                <a:cubicBezTo>
                  <a:pt x="5024" y="2014420"/>
                  <a:pt x="-10422" y="1781492"/>
                  <a:pt x="0" y="1577881"/>
                </a:cubicBezTo>
                <a:cubicBezTo>
                  <a:pt x="10422" y="1374270"/>
                  <a:pt x="-20274" y="1128231"/>
                  <a:pt x="0" y="951033"/>
                </a:cubicBezTo>
                <a:cubicBezTo>
                  <a:pt x="20274" y="773835"/>
                  <a:pt x="-25407" y="631648"/>
                  <a:pt x="0" y="324186"/>
                </a:cubicBezTo>
                <a:close/>
              </a:path>
              <a:path w="11371382" h="2587075" stroke="0" extrusionOk="0">
                <a:moveTo>
                  <a:pt x="0" y="324186"/>
                </a:moveTo>
                <a:cubicBezTo>
                  <a:pt x="153" y="149835"/>
                  <a:pt x="157297" y="21719"/>
                  <a:pt x="324186" y="0"/>
                </a:cubicBezTo>
                <a:cubicBezTo>
                  <a:pt x="703661" y="31331"/>
                  <a:pt x="843209" y="-22729"/>
                  <a:pt x="1101604" y="0"/>
                </a:cubicBezTo>
                <a:cubicBezTo>
                  <a:pt x="1359999" y="22729"/>
                  <a:pt x="1387964" y="-12637"/>
                  <a:pt x="1557332" y="0"/>
                </a:cubicBezTo>
                <a:cubicBezTo>
                  <a:pt x="1726700" y="12637"/>
                  <a:pt x="1798417" y="18061"/>
                  <a:pt x="2013060" y="0"/>
                </a:cubicBezTo>
                <a:cubicBezTo>
                  <a:pt x="2227703" y="-18061"/>
                  <a:pt x="2600781" y="20932"/>
                  <a:pt x="2790478" y="0"/>
                </a:cubicBezTo>
                <a:cubicBezTo>
                  <a:pt x="2980175" y="-20932"/>
                  <a:pt x="3149165" y="-23515"/>
                  <a:pt x="3353436" y="0"/>
                </a:cubicBezTo>
                <a:cubicBezTo>
                  <a:pt x="3557707" y="23515"/>
                  <a:pt x="3998847" y="3203"/>
                  <a:pt x="4238085" y="0"/>
                </a:cubicBezTo>
                <a:cubicBezTo>
                  <a:pt x="4477323" y="-3203"/>
                  <a:pt x="4821572" y="30792"/>
                  <a:pt x="5122733" y="0"/>
                </a:cubicBezTo>
                <a:cubicBezTo>
                  <a:pt x="5423894" y="-30792"/>
                  <a:pt x="5575987" y="-17117"/>
                  <a:pt x="5900151" y="0"/>
                </a:cubicBezTo>
                <a:cubicBezTo>
                  <a:pt x="6224315" y="17117"/>
                  <a:pt x="6246438" y="12458"/>
                  <a:pt x="6355879" y="0"/>
                </a:cubicBezTo>
                <a:cubicBezTo>
                  <a:pt x="6465320" y="-12458"/>
                  <a:pt x="6576377" y="15771"/>
                  <a:pt x="6704377" y="0"/>
                </a:cubicBezTo>
                <a:cubicBezTo>
                  <a:pt x="6832377" y="-15771"/>
                  <a:pt x="7387861" y="28671"/>
                  <a:pt x="7589025" y="0"/>
                </a:cubicBezTo>
                <a:cubicBezTo>
                  <a:pt x="7790189" y="-28671"/>
                  <a:pt x="8071044" y="-18968"/>
                  <a:pt x="8259213" y="0"/>
                </a:cubicBezTo>
                <a:cubicBezTo>
                  <a:pt x="8447382" y="18968"/>
                  <a:pt x="8753691" y="11353"/>
                  <a:pt x="8929402" y="0"/>
                </a:cubicBezTo>
                <a:cubicBezTo>
                  <a:pt x="9105113" y="-11353"/>
                  <a:pt x="9292822" y="-13878"/>
                  <a:pt x="9385129" y="0"/>
                </a:cubicBezTo>
                <a:cubicBezTo>
                  <a:pt x="9477436" y="13878"/>
                  <a:pt x="9785267" y="27851"/>
                  <a:pt x="10162548" y="0"/>
                </a:cubicBezTo>
                <a:cubicBezTo>
                  <a:pt x="10539829" y="-27851"/>
                  <a:pt x="10853760" y="-10528"/>
                  <a:pt x="11047196" y="0"/>
                </a:cubicBezTo>
                <a:cubicBezTo>
                  <a:pt x="11241272" y="-31179"/>
                  <a:pt x="11380370" y="156924"/>
                  <a:pt x="11371382" y="324186"/>
                </a:cubicBezTo>
                <a:cubicBezTo>
                  <a:pt x="11342014" y="605481"/>
                  <a:pt x="11380276" y="698689"/>
                  <a:pt x="11371382" y="912259"/>
                </a:cubicBezTo>
                <a:cubicBezTo>
                  <a:pt x="11362488" y="1125829"/>
                  <a:pt x="11387239" y="1417020"/>
                  <a:pt x="11371382" y="1577881"/>
                </a:cubicBezTo>
                <a:cubicBezTo>
                  <a:pt x="11355525" y="1738742"/>
                  <a:pt x="11400844" y="2103057"/>
                  <a:pt x="11371382" y="2262889"/>
                </a:cubicBezTo>
                <a:cubicBezTo>
                  <a:pt x="11360645" y="2421684"/>
                  <a:pt x="11238801" y="2622063"/>
                  <a:pt x="11047196" y="2587075"/>
                </a:cubicBezTo>
                <a:cubicBezTo>
                  <a:pt x="10874513" y="2608961"/>
                  <a:pt x="10677234" y="2589422"/>
                  <a:pt x="10377008" y="2587075"/>
                </a:cubicBezTo>
                <a:cubicBezTo>
                  <a:pt x="10076782" y="2584728"/>
                  <a:pt x="9972557" y="2596205"/>
                  <a:pt x="9814050" y="2587075"/>
                </a:cubicBezTo>
                <a:cubicBezTo>
                  <a:pt x="9655543" y="2577945"/>
                  <a:pt x="9234011" y="2594969"/>
                  <a:pt x="8929402" y="2587075"/>
                </a:cubicBezTo>
                <a:cubicBezTo>
                  <a:pt x="8624793" y="2579181"/>
                  <a:pt x="8308937" y="2590031"/>
                  <a:pt x="8044753" y="2587075"/>
                </a:cubicBezTo>
                <a:cubicBezTo>
                  <a:pt x="7780569" y="2584119"/>
                  <a:pt x="7672523" y="2599034"/>
                  <a:pt x="7481795" y="2587075"/>
                </a:cubicBezTo>
                <a:cubicBezTo>
                  <a:pt x="7291067" y="2575116"/>
                  <a:pt x="7208418" y="2594561"/>
                  <a:pt x="7133297" y="2587075"/>
                </a:cubicBezTo>
                <a:cubicBezTo>
                  <a:pt x="7058176" y="2579589"/>
                  <a:pt x="6901448" y="2594538"/>
                  <a:pt x="6677569" y="2587075"/>
                </a:cubicBezTo>
                <a:cubicBezTo>
                  <a:pt x="6453690" y="2579612"/>
                  <a:pt x="6354357" y="2602944"/>
                  <a:pt x="6221842" y="2587075"/>
                </a:cubicBezTo>
                <a:cubicBezTo>
                  <a:pt x="6089327" y="2571206"/>
                  <a:pt x="5714613" y="2559475"/>
                  <a:pt x="5444423" y="2587075"/>
                </a:cubicBezTo>
                <a:cubicBezTo>
                  <a:pt x="5174233" y="2614675"/>
                  <a:pt x="5220386" y="2573237"/>
                  <a:pt x="5095925" y="2587075"/>
                </a:cubicBezTo>
                <a:cubicBezTo>
                  <a:pt x="4971464" y="2600913"/>
                  <a:pt x="4833303" y="2566940"/>
                  <a:pt x="4640198" y="2587075"/>
                </a:cubicBezTo>
                <a:cubicBezTo>
                  <a:pt x="4447093" y="2607210"/>
                  <a:pt x="3991060" y="2584219"/>
                  <a:pt x="3755549" y="2587075"/>
                </a:cubicBezTo>
                <a:cubicBezTo>
                  <a:pt x="3520038" y="2589931"/>
                  <a:pt x="3530322" y="2574115"/>
                  <a:pt x="3407051" y="2587075"/>
                </a:cubicBezTo>
                <a:cubicBezTo>
                  <a:pt x="3283780" y="2600035"/>
                  <a:pt x="3138701" y="2593490"/>
                  <a:pt x="3058554" y="2587075"/>
                </a:cubicBezTo>
                <a:cubicBezTo>
                  <a:pt x="2978407" y="2580660"/>
                  <a:pt x="2876698" y="2585583"/>
                  <a:pt x="2710056" y="2587075"/>
                </a:cubicBezTo>
                <a:cubicBezTo>
                  <a:pt x="2543414" y="2588567"/>
                  <a:pt x="2191165" y="2556089"/>
                  <a:pt x="2039868" y="2587075"/>
                </a:cubicBezTo>
                <a:cubicBezTo>
                  <a:pt x="1888571" y="2618061"/>
                  <a:pt x="1691430" y="2572848"/>
                  <a:pt x="1369679" y="2587075"/>
                </a:cubicBezTo>
                <a:cubicBezTo>
                  <a:pt x="1047928" y="2601302"/>
                  <a:pt x="577568" y="2622762"/>
                  <a:pt x="324186" y="2587075"/>
                </a:cubicBezTo>
                <a:cubicBezTo>
                  <a:pt x="148876" y="2579045"/>
                  <a:pt x="4340" y="2410847"/>
                  <a:pt x="0" y="2262889"/>
                </a:cubicBezTo>
                <a:cubicBezTo>
                  <a:pt x="-21568" y="2032446"/>
                  <a:pt x="7944" y="1951391"/>
                  <a:pt x="0" y="1655429"/>
                </a:cubicBezTo>
                <a:cubicBezTo>
                  <a:pt x="-7944" y="1359467"/>
                  <a:pt x="25324" y="1284632"/>
                  <a:pt x="0" y="989807"/>
                </a:cubicBezTo>
                <a:cubicBezTo>
                  <a:pt x="-25324" y="694982"/>
                  <a:pt x="-19328" y="611057"/>
                  <a:pt x="0" y="324186"/>
                </a:cubicBezTo>
                <a:close/>
              </a:path>
            </a:pathLst>
          </a:custGeom>
          <a:solidFill>
            <a:schemeClr val="bg1">
              <a:alpha val="85000"/>
            </a:schemeClr>
          </a:solidFill>
          <a:ln w="38100">
            <a:solidFill>
              <a:srgbClr val="7030A0"/>
            </a:solidFill>
            <a:extLst>
              <a:ext uri="{C807C97D-BFC1-408E-A445-0C87EB9F89A2}">
                <ask:lineSketchStyleProp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692150" algn="just">
              <a:lnSpc>
                <a:spcPct val="120000"/>
              </a:lnSpc>
              <a:defRPr/>
            </a:pPr>
            <a:r>
              <a:rPr lang="vi-VN" sz="4000" b="1" dirty="0">
                <a:solidFill>
                  <a:srgbClr val="002060"/>
                </a:solidFill>
                <a:latin typeface="Cambria" panose="02040503050406030204" pitchFamily="18" charset="0"/>
                <a:ea typeface="Cambria" panose="02040503050406030204" pitchFamily="18" charset="0"/>
                <a:cs typeface="Arial-Rounded" panose="020B0500000000000000" pitchFamily="34" charset="0"/>
              </a:rPr>
              <a:t>Minh tò mò</a:t>
            </a:r>
            <a:r>
              <a:rPr lang="en-US" sz="4000" b="1" dirty="0">
                <a:solidFill>
                  <a:srgbClr val="FF0000"/>
                </a:solidFill>
                <a:latin typeface="Cambria" panose="02040503050406030204" pitchFamily="18" charset="0"/>
                <a:ea typeface="Cambria" panose="02040503050406030204" pitchFamily="18" charset="0"/>
                <a:cs typeface="Arial-Rounded" panose="020B0500000000000000" pitchFamily="34" charset="0"/>
              </a:rPr>
              <a:t>/</a:t>
            </a:r>
            <a:r>
              <a:rPr lang="vi-VN" sz="4000" b="1" dirty="0">
                <a:solidFill>
                  <a:srgbClr val="002060"/>
                </a:solidFill>
                <a:latin typeface="Cambria" panose="02040503050406030204" pitchFamily="18" charset="0"/>
                <a:ea typeface="Cambria" panose="02040503050406030204" pitchFamily="18" charset="0"/>
                <a:cs typeface="Arial-Rounded" panose="020B0500000000000000" pitchFamily="34" charset="0"/>
              </a:rPr>
              <a:t> ngó mái tóc xù lông nhím của bạn</a:t>
            </a:r>
            <a:r>
              <a:rPr lang="en-US" sz="4000" b="1" dirty="0">
                <a:solidFill>
                  <a:srgbClr val="FF0000"/>
                </a:solidFill>
                <a:latin typeface="Cambria" panose="02040503050406030204" pitchFamily="18" charset="0"/>
                <a:ea typeface="Cambria" panose="02040503050406030204" pitchFamily="18" charset="0"/>
                <a:cs typeface="Arial-Rounded" panose="020B0500000000000000" pitchFamily="34" charset="0"/>
              </a:rPr>
              <a:t>/</a:t>
            </a:r>
            <a:r>
              <a:rPr lang="vi-VN" sz="4000" b="1" dirty="0">
                <a:solidFill>
                  <a:srgbClr val="002060"/>
                </a:solidFill>
                <a:latin typeface="Cambria" panose="02040503050406030204" pitchFamily="18" charset="0"/>
                <a:ea typeface="Cambria" panose="02040503050406030204" pitchFamily="18" charset="0"/>
                <a:cs typeface="Arial-Rounded" panose="020B0500000000000000" pitchFamily="34" charset="0"/>
              </a:rPr>
              <a:t>, định bụng</a:t>
            </a:r>
            <a:r>
              <a:rPr lang="en-US" sz="4000" b="1" dirty="0">
                <a:solidFill>
                  <a:srgbClr val="FF0000"/>
                </a:solidFill>
                <a:latin typeface="Cambria" panose="02040503050406030204" pitchFamily="18" charset="0"/>
                <a:ea typeface="Cambria" panose="02040503050406030204" pitchFamily="18" charset="0"/>
                <a:cs typeface="Arial-Rounded" panose="020B0500000000000000" pitchFamily="34" charset="0"/>
              </a:rPr>
              <a:t>/</a:t>
            </a:r>
            <a:r>
              <a:rPr lang="vi-VN" sz="4000" b="1" dirty="0">
                <a:solidFill>
                  <a:srgbClr val="002060"/>
                </a:solidFill>
                <a:latin typeface="Cambria" panose="02040503050406030204" pitchFamily="18" charset="0"/>
                <a:ea typeface="Cambria" panose="02040503050406030204" pitchFamily="18" charset="0"/>
                <a:cs typeface="Arial-Rounded" panose="020B0500000000000000" pitchFamily="34" charset="0"/>
              </a:rPr>
              <a:t> sẽ làm quen với “người hàng xóm”</a:t>
            </a:r>
            <a:r>
              <a:rPr lang="en-US" sz="4000" b="1" dirty="0">
                <a:solidFill>
                  <a:srgbClr val="FF0000"/>
                </a:solidFill>
                <a:latin typeface="Cambria" panose="02040503050406030204" pitchFamily="18" charset="0"/>
                <a:ea typeface="Cambria" panose="02040503050406030204" pitchFamily="18" charset="0"/>
                <a:cs typeface="Arial-Rounded" panose="020B0500000000000000" pitchFamily="34" charset="0"/>
              </a:rPr>
              <a:t>/</a:t>
            </a:r>
            <a:r>
              <a:rPr lang="vi-VN" sz="4000" b="1" dirty="0">
                <a:solidFill>
                  <a:srgbClr val="002060"/>
                </a:solidFill>
                <a:latin typeface="Cambria" panose="02040503050406030204" pitchFamily="18" charset="0"/>
                <a:ea typeface="Cambria" panose="02040503050406030204" pitchFamily="18" charset="0"/>
                <a:cs typeface="Arial-Rounded" panose="020B0500000000000000" pitchFamily="34" charset="0"/>
              </a:rPr>
              <a:t> mới thật vui vẻ.</a:t>
            </a:r>
            <a:r>
              <a:rPr lang="en-US" sz="4000" b="1" dirty="0">
                <a:solidFill>
                  <a:srgbClr val="FF0000"/>
                </a:solidFill>
                <a:latin typeface="Cambria" panose="02040503050406030204" pitchFamily="18" charset="0"/>
                <a:ea typeface="Cambria" panose="02040503050406030204" pitchFamily="18" charset="0"/>
                <a:cs typeface="Arial-Rounded" panose="020B0500000000000000" pitchFamily="34" charset="0"/>
              </a:rPr>
              <a:t>//</a:t>
            </a:r>
            <a:endPar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pic>
        <p:nvPicPr>
          <p:cNvPr id="3" name="Picture 2">
            <a:extLst>
              <a:ext uri="{FF2B5EF4-FFF2-40B4-BE49-F238E27FC236}">
                <a16:creationId xmlns:a16="http://schemas.microsoft.com/office/drawing/2014/main" id="{1804FF7E-D2D0-C8C1-1F7B-B887C1427B40}"/>
              </a:ext>
            </a:extLst>
          </p:cNvPr>
          <p:cNvPicPr>
            <a:picLocks noChangeAspect="1"/>
          </p:cNvPicPr>
          <p:nvPr/>
        </p:nvPicPr>
        <p:blipFill>
          <a:blip r:embed="rId2"/>
          <a:stretch>
            <a:fillRect/>
          </a:stretch>
        </p:blipFill>
        <p:spPr>
          <a:xfrm>
            <a:off x="2428875" y="519512"/>
            <a:ext cx="6862892" cy="712294"/>
          </a:xfrm>
          <a:prstGeom prst="rect">
            <a:avLst/>
          </a:prstGeom>
        </p:spPr>
      </p:pic>
    </p:spTree>
    <p:extLst>
      <p:ext uri="{BB962C8B-B14F-4D97-AF65-F5344CB8AC3E}">
        <p14:creationId xmlns:p14="http://schemas.microsoft.com/office/powerpoint/2010/main" val="2820635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344B726E-4EBA-A1E3-B09D-2B33A8D5DCB7}"/>
              </a:ext>
            </a:extLst>
          </p:cNvPr>
          <p:cNvSpPr/>
          <p:nvPr/>
        </p:nvSpPr>
        <p:spPr>
          <a:xfrm>
            <a:off x="161925" y="76201"/>
            <a:ext cx="11744325" cy="6677024"/>
          </a:xfrm>
          <a:custGeom>
            <a:avLst/>
            <a:gdLst>
              <a:gd name="csX0" fmla="*/ 0 w 11744325"/>
              <a:gd name="csY0" fmla="*/ 836698 h 6677024"/>
              <a:gd name="csX1" fmla="*/ 836698 w 11744325"/>
              <a:gd name="csY1" fmla="*/ 0 h 6677024"/>
              <a:gd name="csX2" fmla="*/ 1508093 w 11744325"/>
              <a:gd name="csY2" fmla="*/ 0 h 6677024"/>
              <a:gd name="csX3" fmla="*/ 2078779 w 11744325"/>
              <a:gd name="csY3" fmla="*/ 0 h 6677024"/>
              <a:gd name="csX4" fmla="*/ 2448047 w 11744325"/>
              <a:gd name="csY4" fmla="*/ 0 h 6677024"/>
              <a:gd name="csX5" fmla="*/ 3018733 w 11744325"/>
              <a:gd name="csY5" fmla="*/ 0 h 6677024"/>
              <a:gd name="csX6" fmla="*/ 3589419 w 11744325"/>
              <a:gd name="csY6" fmla="*/ 0 h 6677024"/>
              <a:gd name="csX7" fmla="*/ 3958686 w 11744325"/>
              <a:gd name="csY7" fmla="*/ 0 h 6677024"/>
              <a:gd name="csX8" fmla="*/ 4428663 w 11744325"/>
              <a:gd name="csY8" fmla="*/ 0 h 6677024"/>
              <a:gd name="csX9" fmla="*/ 4797930 w 11744325"/>
              <a:gd name="csY9" fmla="*/ 0 h 6677024"/>
              <a:gd name="csX10" fmla="*/ 5670744 w 11744325"/>
              <a:gd name="csY10" fmla="*/ 0 h 6677024"/>
              <a:gd name="csX11" fmla="*/ 6140721 w 11744325"/>
              <a:gd name="csY11" fmla="*/ 0 h 6677024"/>
              <a:gd name="csX12" fmla="*/ 6610697 w 11744325"/>
              <a:gd name="csY12" fmla="*/ 0 h 6677024"/>
              <a:gd name="csX13" fmla="*/ 7483511 w 11744325"/>
              <a:gd name="csY13" fmla="*/ 0 h 6677024"/>
              <a:gd name="csX14" fmla="*/ 7852779 w 11744325"/>
              <a:gd name="csY14" fmla="*/ 0 h 6677024"/>
              <a:gd name="csX15" fmla="*/ 8624883 w 11744325"/>
              <a:gd name="csY15" fmla="*/ 0 h 6677024"/>
              <a:gd name="csX16" fmla="*/ 9296278 w 11744325"/>
              <a:gd name="csY16" fmla="*/ 0 h 6677024"/>
              <a:gd name="csX17" fmla="*/ 10068383 w 11744325"/>
              <a:gd name="csY17" fmla="*/ 0 h 6677024"/>
              <a:gd name="csX18" fmla="*/ 10907627 w 11744325"/>
              <a:gd name="csY18" fmla="*/ 0 h 6677024"/>
              <a:gd name="csX19" fmla="*/ 11744325 w 11744325"/>
              <a:gd name="csY19" fmla="*/ 836698 h 6677024"/>
              <a:gd name="csX20" fmla="*/ 11744325 w 11744325"/>
              <a:gd name="csY20" fmla="*/ 1362079 h 6677024"/>
              <a:gd name="csX21" fmla="*/ 11744325 w 11744325"/>
              <a:gd name="csY21" fmla="*/ 1937496 h 6677024"/>
              <a:gd name="csX22" fmla="*/ 11744325 w 11744325"/>
              <a:gd name="csY22" fmla="*/ 2512913 h 6677024"/>
              <a:gd name="csX23" fmla="*/ 11744325 w 11744325"/>
              <a:gd name="csY23" fmla="*/ 3138367 h 6677024"/>
              <a:gd name="csX24" fmla="*/ 11744325 w 11744325"/>
              <a:gd name="csY24" fmla="*/ 3863893 h 6677024"/>
              <a:gd name="csX25" fmla="*/ 11744325 w 11744325"/>
              <a:gd name="csY25" fmla="*/ 4439310 h 6677024"/>
              <a:gd name="csX26" fmla="*/ 11744325 w 11744325"/>
              <a:gd name="csY26" fmla="*/ 5064764 h 6677024"/>
              <a:gd name="csX27" fmla="*/ 11744325 w 11744325"/>
              <a:gd name="csY27" fmla="*/ 5840326 h 6677024"/>
              <a:gd name="csX28" fmla="*/ 10907627 w 11744325"/>
              <a:gd name="csY28" fmla="*/ 6677024 h 6677024"/>
              <a:gd name="csX29" fmla="*/ 10437650 w 11744325"/>
              <a:gd name="csY29" fmla="*/ 6677024 h 6677024"/>
              <a:gd name="csX30" fmla="*/ 9564836 w 11744325"/>
              <a:gd name="csY30" fmla="*/ 6677024 h 6677024"/>
              <a:gd name="csX31" fmla="*/ 8893441 w 11744325"/>
              <a:gd name="csY31" fmla="*/ 6677024 h 6677024"/>
              <a:gd name="csX32" fmla="*/ 8423465 w 11744325"/>
              <a:gd name="csY32" fmla="*/ 6677024 h 6677024"/>
              <a:gd name="csX33" fmla="*/ 7550651 w 11744325"/>
              <a:gd name="csY33" fmla="*/ 6677024 h 6677024"/>
              <a:gd name="csX34" fmla="*/ 6677837 w 11744325"/>
              <a:gd name="csY34" fmla="*/ 6677024 h 6677024"/>
              <a:gd name="csX35" fmla="*/ 6207860 w 11744325"/>
              <a:gd name="csY35" fmla="*/ 6677024 h 6677024"/>
              <a:gd name="csX36" fmla="*/ 5637174 w 11744325"/>
              <a:gd name="csY36" fmla="*/ 6677024 h 6677024"/>
              <a:gd name="csX37" fmla="*/ 4865070 w 11744325"/>
              <a:gd name="csY37" fmla="*/ 6677024 h 6677024"/>
              <a:gd name="csX38" fmla="*/ 4092965 w 11744325"/>
              <a:gd name="csY38" fmla="*/ 6677024 h 6677024"/>
              <a:gd name="csX39" fmla="*/ 3220151 w 11744325"/>
              <a:gd name="csY39" fmla="*/ 6677024 h 6677024"/>
              <a:gd name="csX40" fmla="*/ 2850884 w 11744325"/>
              <a:gd name="csY40" fmla="*/ 6677024 h 6677024"/>
              <a:gd name="csX41" fmla="*/ 2380907 w 11744325"/>
              <a:gd name="csY41" fmla="*/ 6677024 h 6677024"/>
              <a:gd name="csX42" fmla="*/ 1709512 w 11744325"/>
              <a:gd name="csY42" fmla="*/ 6677024 h 6677024"/>
              <a:gd name="csX43" fmla="*/ 836698 w 11744325"/>
              <a:gd name="csY43" fmla="*/ 6677024 h 6677024"/>
              <a:gd name="csX44" fmla="*/ 0 w 11744325"/>
              <a:gd name="csY44" fmla="*/ 5840326 h 6677024"/>
              <a:gd name="csX45" fmla="*/ 0 w 11744325"/>
              <a:gd name="csY45" fmla="*/ 5114800 h 6677024"/>
              <a:gd name="csX46" fmla="*/ 0 w 11744325"/>
              <a:gd name="csY46" fmla="*/ 4489346 h 6677024"/>
              <a:gd name="csX47" fmla="*/ 0 w 11744325"/>
              <a:gd name="csY47" fmla="*/ 4014002 h 6677024"/>
              <a:gd name="csX48" fmla="*/ 0 w 11744325"/>
              <a:gd name="csY48" fmla="*/ 3338512 h 6677024"/>
              <a:gd name="csX49" fmla="*/ 0 w 11744325"/>
              <a:gd name="csY49" fmla="*/ 2763095 h 6677024"/>
              <a:gd name="csX50" fmla="*/ 0 w 11744325"/>
              <a:gd name="csY50" fmla="*/ 2137641 h 6677024"/>
              <a:gd name="csX51" fmla="*/ 0 w 11744325"/>
              <a:gd name="csY51" fmla="*/ 1612260 h 6677024"/>
              <a:gd name="csX52" fmla="*/ 0 w 11744325"/>
              <a:gd name="csY52" fmla="*/ 836698 h 667702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Lst>
            <a:rect l="l" t="t" r="r" b="b"/>
            <a:pathLst>
              <a:path w="11744325" h="6677024" fill="none" extrusionOk="0">
                <a:moveTo>
                  <a:pt x="0" y="836698"/>
                </a:moveTo>
                <a:cubicBezTo>
                  <a:pt x="-32683" y="312073"/>
                  <a:pt x="448369" y="-22122"/>
                  <a:pt x="836698" y="0"/>
                </a:cubicBezTo>
                <a:cubicBezTo>
                  <a:pt x="993517" y="13413"/>
                  <a:pt x="1200852" y="21187"/>
                  <a:pt x="1508093" y="0"/>
                </a:cubicBezTo>
                <a:cubicBezTo>
                  <a:pt x="1815335" y="-21187"/>
                  <a:pt x="1953831" y="1413"/>
                  <a:pt x="2078779" y="0"/>
                </a:cubicBezTo>
                <a:cubicBezTo>
                  <a:pt x="2203727" y="-1413"/>
                  <a:pt x="2358809" y="17582"/>
                  <a:pt x="2448047" y="0"/>
                </a:cubicBezTo>
                <a:cubicBezTo>
                  <a:pt x="2537285" y="-17582"/>
                  <a:pt x="2868039" y="12066"/>
                  <a:pt x="3018733" y="0"/>
                </a:cubicBezTo>
                <a:cubicBezTo>
                  <a:pt x="3169427" y="-12066"/>
                  <a:pt x="3471988" y="17380"/>
                  <a:pt x="3589419" y="0"/>
                </a:cubicBezTo>
                <a:cubicBezTo>
                  <a:pt x="3706850" y="-17380"/>
                  <a:pt x="3855465" y="2555"/>
                  <a:pt x="3958686" y="0"/>
                </a:cubicBezTo>
                <a:cubicBezTo>
                  <a:pt x="4061907" y="-2555"/>
                  <a:pt x="4266240" y="20926"/>
                  <a:pt x="4428663" y="0"/>
                </a:cubicBezTo>
                <a:cubicBezTo>
                  <a:pt x="4591086" y="-20926"/>
                  <a:pt x="4721956" y="8749"/>
                  <a:pt x="4797930" y="0"/>
                </a:cubicBezTo>
                <a:cubicBezTo>
                  <a:pt x="4873904" y="-8749"/>
                  <a:pt x="5485065" y="19633"/>
                  <a:pt x="5670744" y="0"/>
                </a:cubicBezTo>
                <a:cubicBezTo>
                  <a:pt x="5856423" y="-19633"/>
                  <a:pt x="5954729" y="10433"/>
                  <a:pt x="6140721" y="0"/>
                </a:cubicBezTo>
                <a:cubicBezTo>
                  <a:pt x="6326713" y="-10433"/>
                  <a:pt x="6490867" y="3064"/>
                  <a:pt x="6610697" y="0"/>
                </a:cubicBezTo>
                <a:cubicBezTo>
                  <a:pt x="6730527" y="-3064"/>
                  <a:pt x="7187294" y="8943"/>
                  <a:pt x="7483511" y="0"/>
                </a:cubicBezTo>
                <a:cubicBezTo>
                  <a:pt x="7779728" y="-8943"/>
                  <a:pt x="7678775" y="-8131"/>
                  <a:pt x="7852779" y="0"/>
                </a:cubicBezTo>
                <a:cubicBezTo>
                  <a:pt x="8026783" y="8131"/>
                  <a:pt x="8374655" y="34826"/>
                  <a:pt x="8624883" y="0"/>
                </a:cubicBezTo>
                <a:cubicBezTo>
                  <a:pt x="8875111" y="-34826"/>
                  <a:pt x="9135529" y="-20850"/>
                  <a:pt x="9296278" y="0"/>
                </a:cubicBezTo>
                <a:cubicBezTo>
                  <a:pt x="9457028" y="20850"/>
                  <a:pt x="9732699" y="-7640"/>
                  <a:pt x="10068383" y="0"/>
                </a:cubicBezTo>
                <a:cubicBezTo>
                  <a:pt x="10404067" y="7640"/>
                  <a:pt x="10730889" y="23585"/>
                  <a:pt x="10907627" y="0"/>
                </a:cubicBezTo>
                <a:cubicBezTo>
                  <a:pt x="11381970" y="87220"/>
                  <a:pt x="11655212" y="360374"/>
                  <a:pt x="11744325" y="836698"/>
                </a:cubicBezTo>
                <a:cubicBezTo>
                  <a:pt x="11727897" y="947382"/>
                  <a:pt x="11763668" y="1114122"/>
                  <a:pt x="11744325" y="1362079"/>
                </a:cubicBezTo>
                <a:cubicBezTo>
                  <a:pt x="11724982" y="1610036"/>
                  <a:pt x="11754315" y="1670678"/>
                  <a:pt x="11744325" y="1937496"/>
                </a:cubicBezTo>
                <a:cubicBezTo>
                  <a:pt x="11734335" y="2204314"/>
                  <a:pt x="11719519" y="2231883"/>
                  <a:pt x="11744325" y="2512913"/>
                </a:cubicBezTo>
                <a:cubicBezTo>
                  <a:pt x="11769131" y="2793943"/>
                  <a:pt x="11725460" y="2959258"/>
                  <a:pt x="11744325" y="3138367"/>
                </a:cubicBezTo>
                <a:cubicBezTo>
                  <a:pt x="11763190" y="3317476"/>
                  <a:pt x="11713323" y="3575931"/>
                  <a:pt x="11744325" y="3863893"/>
                </a:cubicBezTo>
                <a:cubicBezTo>
                  <a:pt x="11775327" y="4151855"/>
                  <a:pt x="11769558" y="4170075"/>
                  <a:pt x="11744325" y="4439310"/>
                </a:cubicBezTo>
                <a:cubicBezTo>
                  <a:pt x="11719092" y="4708545"/>
                  <a:pt x="11737896" y="4874967"/>
                  <a:pt x="11744325" y="5064764"/>
                </a:cubicBezTo>
                <a:cubicBezTo>
                  <a:pt x="11750754" y="5254561"/>
                  <a:pt x="11744352" y="5596897"/>
                  <a:pt x="11744325" y="5840326"/>
                </a:cubicBezTo>
                <a:cubicBezTo>
                  <a:pt x="11688883" y="6310377"/>
                  <a:pt x="11322628" y="6706597"/>
                  <a:pt x="10907627" y="6677024"/>
                </a:cubicBezTo>
                <a:cubicBezTo>
                  <a:pt x="10781426" y="6696249"/>
                  <a:pt x="10538836" y="6696402"/>
                  <a:pt x="10437650" y="6677024"/>
                </a:cubicBezTo>
                <a:cubicBezTo>
                  <a:pt x="10336464" y="6657646"/>
                  <a:pt x="9892694" y="6668549"/>
                  <a:pt x="9564836" y="6677024"/>
                </a:cubicBezTo>
                <a:cubicBezTo>
                  <a:pt x="9236978" y="6685499"/>
                  <a:pt x="9051132" y="6675030"/>
                  <a:pt x="8893441" y="6677024"/>
                </a:cubicBezTo>
                <a:cubicBezTo>
                  <a:pt x="8735751" y="6679018"/>
                  <a:pt x="8633803" y="6685273"/>
                  <a:pt x="8423465" y="6677024"/>
                </a:cubicBezTo>
                <a:cubicBezTo>
                  <a:pt x="8213127" y="6668775"/>
                  <a:pt x="7904178" y="6675317"/>
                  <a:pt x="7550651" y="6677024"/>
                </a:cubicBezTo>
                <a:cubicBezTo>
                  <a:pt x="7197124" y="6678731"/>
                  <a:pt x="7035564" y="6668700"/>
                  <a:pt x="6677837" y="6677024"/>
                </a:cubicBezTo>
                <a:cubicBezTo>
                  <a:pt x="6320110" y="6685348"/>
                  <a:pt x="6302191" y="6665288"/>
                  <a:pt x="6207860" y="6677024"/>
                </a:cubicBezTo>
                <a:cubicBezTo>
                  <a:pt x="6113529" y="6688760"/>
                  <a:pt x="5891340" y="6703919"/>
                  <a:pt x="5637174" y="6677024"/>
                </a:cubicBezTo>
                <a:cubicBezTo>
                  <a:pt x="5383008" y="6650129"/>
                  <a:pt x="5061962" y="6707378"/>
                  <a:pt x="4865070" y="6677024"/>
                </a:cubicBezTo>
                <a:cubicBezTo>
                  <a:pt x="4668178" y="6646670"/>
                  <a:pt x="4357037" y="6670907"/>
                  <a:pt x="4092965" y="6677024"/>
                </a:cubicBezTo>
                <a:cubicBezTo>
                  <a:pt x="3828894" y="6683141"/>
                  <a:pt x="3482865" y="6664064"/>
                  <a:pt x="3220151" y="6677024"/>
                </a:cubicBezTo>
                <a:cubicBezTo>
                  <a:pt x="2957437" y="6689984"/>
                  <a:pt x="3007768" y="6680673"/>
                  <a:pt x="2850884" y="6677024"/>
                </a:cubicBezTo>
                <a:cubicBezTo>
                  <a:pt x="2694000" y="6673375"/>
                  <a:pt x="2604510" y="6654430"/>
                  <a:pt x="2380907" y="6677024"/>
                </a:cubicBezTo>
                <a:cubicBezTo>
                  <a:pt x="2157304" y="6699618"/>
                  <a:pt x="2031426" y="6653763"/>
                  <a:pt x="1709512" y="6677024"/>
                </a:cubicBezTo>
                <a:cubicBezTo>
                  <a:pt x="1387599" y="6700285"/>
                  <a:pt x="1139649" y="6645562"/>
                  <a:pt x="836698" y="6677024"/>
                </a:cubicBezTo>
                <a:cubicBezTo>
                  <a:pt x="391225" y="6623933"/>
                  <a:pt x="38738" y="6207234"/>
                  <a:pt x="0" y="5840326"/>
                </a:cubicBezTo>
                <a:cubicBezTo>
                  <a:pt x="-32087" y="5520692"/>
                  <a:pt x="16193" y="5370095"/>
                  <a:pt x="0" y="5114800"/>
                </a:cubicBezTo>
                <a:cubicBezTo>
                  <a:pt x="-16193" y="4859505"/>
                  <a:pt x="30797" y="4796559"/>
                  <a:pt x="0" y="4489346"/>
                </a:cubicBezTo>
                <a:cubicBezTo>
                  <a:pt x="-30797" y="4182133"/>
                  <a:pt x="1128" y="4110958"/>
                  <a:pt x="0" y="4014002"/>
                </a:cubicBezTo>
                <a:cubicBezTo>
                  <a:pt x="-1128" y="3917046"/>
                  <a:pt x="-1216" y="3571391"/>
                  <a:pt x="0" y="3338512"/>
                </a:cubicBezTo>
                <a:cubicBezTo>
                  <a:pt x="1216" y="3105633"/>
                  <a:pt x="3096" y="2966720"/>
                  <a:pt x="0" y="2763095"/>
                </a:cubicBezTo>
                <a:cubicBezTo>
                  <a:pt x="-3096" y="2559470"/>
                  <a:pt x="-29828" y="2427313"/>
                  <a:pt x="0" y="2137641"/>
                </a:cubicBezTo>
                <a:cubicBezTo>
                  <a:pt x="29828" y="1847969"/>
                  <a:pt x="14563" y="1835211"/>
                  <a:pt x="0" y="1612260"/>
                </a:cubicBezTo>
                <a:cubicBezTo>
                  <a:pt x="-14563" y="1389309"/>
                  <a:pt x="23024" y="1120559"/>
                  <a:pt x="0" y="836698"/>
                </a:cubicBezTo>
                <a:close/>
              </a:path>
              <a:path w="11744325" h="6677024" stroke="0" extrusionOk="0">
                <a:moveTo>
                  <a:pt x="0" y="836698"/>
                </a:moveTo>
                <a:cubicBezTo>
                  <a:pt x="3419" y="479153"/>
                  <a:pt x="413895" y="70212"/>
                  <a:pt x="836698" y="0"/>
                </a:cubicBezTo>
                <a:cubicBezTo>
                  <a:pt x="1105732" y="-4396"/>
                  <a:pt x="1419316" y="-27741"/>
                  <a:pt x="1608803" y="0"/>
                </a:cubicBezTo>
                <a:cubicBezTo>
                  <a:pt x="1798291" y="27741"/>
                  <a:pt x="1851291" y="6493"/>
                  <a:pt x="2078779" y="0"/>
                </a:cubicBezTo>
                <a:cubicBezTo>
                  <a:pt x="2306267" y="-6493"/>
                  <a:pt x="2403025" y="-11492"/>
                  <a:pt x="2548756" y="0"/>
                </a:cubicBezTo>
                <a:cubicBezTo>
                  <a:pt x="2694487" y="11492"/>
                  <a:pt x="2998396" y="-16654"/>
                  <a:pt x="3320860" y="0"/>
                </a:cubicBezTo>
                <a:cubicBezTo>
                  <a:pt x="3643324" y="16654"/>
                  <a:pt x="3674368" y="24821"/>
                  <a:pt x="3891546" y="0"/>
                </a:cubicBezTo>
                <a:cubicBezTo>
                  <a:pt x="4108724" y="-24821"/>
                  <a:pt x="4582123" y="24944"/>
                  <a:pt x="4764360" y="0"/>
                </a:cubicBezTo>
                <a:cubicBezTo>
                  <a:pt x="4946597" y="-24944"/>
                  <a:pt x="5273120" y="28313"/>
                  <a:pt x="5637174" y="0"/>
                </a:cubicBezTo>
                <a:cubicBezTo>
                  <a:pt x="6001228" y="-28313"/>
                  <a:pt x="6162466" y="27568"/>
                  <a:pt x="6409279" y="0"/>
                </a:cubicBezTo>
                <a:cubicBezTo>
                  <a:pt x="6656093" y="-27568"/>
                  <a:pt x="6724622" y="22967"/>
                  <a:pt x="6879255" y="0"/>
                </a:cubicBezTo>
                <a:cubicBezTo>
                  <a:pt x="7033888" y="-22967"/>
                  <a:pt x="7137904" y="-651"/>
                  <a:pt x="7248523" y="0"/>
                </a:cubicBezTo>
                <a:cubicBezTo>
                  <a:pt x="7359142" y="651"/>
                  <a:pt x="7728372" y="17068"/>
                  <a:pt x="8121337" y="0"/>
                </a:cubicBezTo>
                <a:cubicBezTo>
                  <a:pt x="8514302" y="-17068"/>
                  <a:pt x="8649866" y="12365"/>
                  <a:pt x="8792732" y="0"/>
                </a:cubicBezTo>
                <a:cubicBezTo>
                  <a:pt x="8935599" y="-12365"/>
                  <a:pt x="9252464" y="-19496"/>
                  <a:pt x="9464127" y="0"/>
                </a:cubicBezTo>
                <a:cubicBezTo>
                  <a:pt x="9675791" y="19496"/>
                  <a:pt x="9814161" y="17146"/>
                  <a:pt x="9934104" y="0"/>
                </a:cubicBezTo>
                <a:cubicBezTo>
                  <a:pt x="10054047" y="-17146"/>
                  <a:pt x="10494705" y="-45649"/>
                  <a:pt x="10907627" y="0"/>
                </a:cubicBezTo>
                <a:cubicBezTo>
                  <a:pt x="11447477" y="17645"/>
                  <a:pt x="11688626" y="356166"/>
                  <a:pt x="11744325" y="836698"/>
                </a:cubicBezTo>
                <a:cubicBezTo>
                  <a:pt x="11753341" y="1005349"/>
                  <a:pt x="11742395" y="1224622"/>
                  <a:pt x="11744325" y="1362079"/>
                </a:cubicBezTo>
                <a:cubicBezTo>
                  <a:pt x="11746255" y="1499536"/>
                  <a:pt x="11775113" y="1871244"/>
                  <a:pt x="11744325" y="2087605"/>
                </a:cubicBezTo>
                <a:cubicBezTo>
                  <a:pt x="11713537" y="2303966"/>
                  <a:pt x="11766372" y="2537773"/>
                  <a:pt x="11744325" y="2763095"/>
                </a:cubicBezTo>
                <a:cubicBezTo>
                  <a:pt x="11722279" y="2988417"/>
                  <a:pt x="11748952" y="3137632"/>
                  <a:pt x="11744325" y="3338512"/>
                </a:cubicBezTo>
                <a:cubicBezTo>
                  <a:pt x="11739698" y="3539392"/>
                  <a:pt x="11755409" y="3729990"/>
                  <a:pt x="11744325" y="3863893"/>
                </a:cubicBezTo>
                <a:cubicBezTo>
                  <a:pt x="11733241" y="3997796"/>
                  <a:pt x="11768742" y="4280049"/>
                  <a:pt x="11744325" y="4389274"/>
                </a:cubicBezTo>
                <a:cubicBezTo>
                  <a:pt x="11719908" y="4498499"/>
                  <a:pt x="11768397" y="4792724"/>
                  <a:pt x="11744325" y="5114800"/>
                </a:cubicBezTo>
                <a:cubicBezTo>
                  <a:pt x="11720253" y="5436876"/>
                  <a:pt x="11722855" y="5581906"/>
                  <a:pt x="11744325" y="5840326"/>
                </a:cubicBezTo>
                <a:cubicBezTo>
                  <a:pt x="11734832" y="6271762"/>
                  <a:pt x="11322926" y="6781583"/>
                  <a:pt x="10907627" y="6677024"/>
                </a:cubicBezTo>
                <a:cubicBezTo>
                  <a:pt x="10546866" y="6647945"/>
                  <a:pt x="10213725" y="6686492"/>
                  <a:pt x="10034813" y="6677024"/>
                </a:cubicBezTo>
                <a:cubicBezTo>
                  <a:pt x="9855901" y="6667556"/>
                  <a:pt x="9818295" y="6661690"/>
                  <a:pt x="9665546" y="6677024"/>
                </a:cubicBezTo>
                <a:cubicBezTo>
                  <a:pt x="9512797" y="6692358"/>
                  <a:pt x="9342313" y="6692557"/>
                  <a:pt x="9195569" y="6677024"/>
                </a:cubicBezTo>
                <a:cubicBezTo>
                  <a:pt x="9048825" y="6661491"/>
                  <a:pt x="8949118" y="6674051"/>
                  <a:pt x="8725592" y="6677024"/>
                </a:cubicBezTo>
                <a:cubicBezTo>
                  <a:pt x="8502066" y="6679997"/>
                  <a:pt x="8217345" y="6665093"/>
                  <a:pt x="7953488" y="6677024"/>
                </a:cubicBezTo>
                <a:cubicBezTo>
                  <a:pt x="7689631" y="6688955"/>
                  <a:pt x="7746521" y="6664315"/>
                  <a:pt x="7584220" y="6677024"/>
                </a:cubicBezTo>
                <a:cubicBezTo>
                  <a:pt x="7421919" y="6689733"/>
                  <a:pt x="7288223" y="6675067"/>
                  <a:pt x="7114244" y="6677024"/>
                </a:cubicBezTo>
                <a:cubicBezTo>
                  <a:pt x="6940265" y="6678981"/>
                  <a:pt x="6474998" y="6719464"/>
                  <a:pt x="6241430" y="6677024"/>
                </a:cubicBezTo>
                <a:cubicBezTo>
                  <a:pt x="6007862" y="6634584"/>
                  <a:pt x="6056269" y="6667896"/>
                  <a:pt x="5872163" y="6677024"/>
                </a:cubicBezTo>
                <a:cubicBezTo>
                  <a:pt x="5688057" y="6686152"/>
                  <a:pt x="5684770" y="6692324"/>
                  <a:pt x="5502895" y="6677024"/>
                </a:cubicBezTo>
                <a:cubicBezTo>
                  <a:pt x="5321020" y="6661724"/>
                  <a:pt x="5306498" y="6678443"/>
                  <a:pt x="5133628" y="6677024"/>
                </a:cubicBezTo>
                <a:cubicBezTo>
                  <a:pt x="4960758" y="6675605"/>
                  <a:pt x="4690791" y="6643781"/>
                  <a:pt x="4462232" y="6677024"/>
                </a:cubicBezTo>
                <a:cubicBezTo>
                  <a:pt x="4233673" y="6710267"/>
                  <a:pt x="4069610" y="6646133"/>
                  <a:pt x="3790837" y="6677024"/>
                </a:cubicBezTo>
                <a:cubicBezTo>
                  <a:pt x="3512064" y="6707915"/>
                  <a:pt x="3452381" y="6678742"/>
                  <a:pt x="3119442" y="6677024"/>
                </a:cubicBezTo>
                <a:cubicBezTo>
                  <a:pt x="2786503" y="6675306"/>
                  <a:pt x="2554036" y="6688177"/>
                  <a:pt x="2246628" y="6677024"/>
                </a:cubicBezTo>
                <a:cubicBezTo>
                  <a:pt x="1939220" y="6665871"/>
                  <a:pt x="1822396" y="6643971"/>
                  <a:pt x="1575233" y="6677024"/>
                </a:cubicBezTo>
                <a:cubicBezTo>
                  <a:pt x="1328071" y="6710077"/>
                  <a:pt x="1196067" y="6692885"/>
                  <a:pt x="836698" y="6677024"/>
                </a:cubicBezTo>
                <a:cubicBezTo>
                  <a:pt x="356048" y="6637839"/>
                  <a:pt x="-82545" y="6367371"/>
                  <a:pt x="0" y="5840326"/>
                </a:cubicBezTo>
                <a:cubicBezTo>
                  <a:pt x="7149" y="5610515"/>
                  <a:pt x="4411" y="5469341"/>
                  <a:pt x="0" y="5214873"/>
                </a:cubicBezTo>
                <a:cubicBezTo>
                  <a:pt x="-4411" y="4960405"/>
                  <a:pt x="3759" y="4782016"/>
                  <a:pt x="0" y="4639455"/>
                </a:cubicBezTo>
                <a:cubicBezTo>
                  <a:pt x="-3759" y="4496894"/>
                  <a:pt x="-22640" y="4361948"/>
                  <a:pt x="0" y="4164111"/>
                </a:cubicBezTo>
                <a:cubicBezTo>
                  <a:pt x="22640" y="3966274"/>
                  <a:pt x="15576" y="3753386"/>
                  <a:pt x="0" y="3588693"/>
                </a:cubicBezTo>
                <a:cubicBezTo>
                  <a:pt x="-15576" y="3424000"/>
                  <a:pt x="20420" y="3274912"/>
                  <a:pt x="0" y="3063312"/>
                </a:cubicBezTo>
                <a:cubicBezTo>
                  <a:pt x="-20420" y="2851712"/>
                  <a:pt x="11792" y="2694114"/>
                  <a:pt x="0" y="2587968"/>
                </a:cubicBezTo>
                <a:cubicBezTo>
                  <a:pt x="-11792" y="2481822"/>
                  <a:pt x="33786" y="2143109"/>
                  <a:pt x="0" y="1862442"/>
                </a:cubicBezTo>
                <a:cubicBezTo>
                  <a:pt x="-33786" y="1581775"/>
                  <a:pt x="35750" y="1203099"/>
                  <a:pt x="0" y="836698"/>
                </a:cubicBezTo>
                <a:close/>
              </a:path>
            </a:pathLst>
          </a:custGeom>
          <a:ln>
            <a:extLst>
              <a:ext uri="{C807C97D-BFC1-408E-A445-0C87EB9F89A2}">
                <ask:lineSketchStyleProps xmlns:ask="http://schemas.microsoft.com/office/drawing/2018/sketchyshapes" sd="2129858240">
                  <a:prstGeom prst="roundRect">
                    <a:avLst>
                      <a:gd name="adj" fmla="val 12531"/>
                    </a:avLst>
                  </a:prstGeom>
                  <ask:type>
                    <ask:lineSketchFreehand/>
                  </ask:type>
                </ask:lineSketchStyleProps>
              </a:ext>
            </a:extLst>
          </a:ln>
        </p:spPr>
        <p:style>
          <a:lnRef idx="2">
            <a:schemeClr val="accent1"/>
          </a:lnRef>
          <a:fillRef idx="1">
            <a:schemeClr val="lt1"/>
          </a:fillRef>
          <a:effectRef idx="0">
            <a:schemeClr val="accent1"/>
          </a:effectRef>
          <a:fontRef idx="minor">
            <a:schemeClr val="dk1"/>
          </a:fontRef>
        </p:style>
        <p:txBody>
          <a:bodyPr tIns="0" bIns="0" rtlCol="0" anchor="b"/>
          <a:lstStyle/>
          <a:p>
            <a:pPr marL="0" marR="0" lvl="0" indent="457200" algn="just" defTabSz="914400" rtl="0" eaLnBrk="1" fontAlgn="auto" latinLnBrk="0" hangingPunct="1">
              <a:lnSpc>
                <a:spcPct val="110000"/>
              </a:lnSpc>
              <a:spcBef>
                <a:spcPts val="0"/>
              </a:spcBef>
              <a:spcAft>
                <a:spcPts val="0"/>
              </a:spcAft>
              <a:buClrTx/>
              <a:buSzTx/>
              <a:buFontTx/>
              <a:buNone/>
              <a:tabLst/>
              <a:defRPr/>
            </a:pPr>
            <a:endParaRPr kumimoji="0" lang="vi-VN"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2" name="Picture 1">
            <a:extLst>
              <a:ext uri="{FF2B5EF4-FFF2-40B4-BE49-F238E27FC236}">
                <a16:creationId xmlns:a16="http://schemas.microsoft.com/office/drawing/2014/main" id="{6F11F560-EFF1-D502-DA6B-E79F590A42F6}"/>
              </a:ext>
            </a:extLst>
          </p:cNvPr>
          <p:cNvPicPr>
            <a:picLocks noChangeAspect="1"/>
          </p:cNvPicPr>
          <p:nvPr/>
        </p:nvPicPr>
        <p:blipFill>
          <a:blip r:embed="rId2"/>
          <a:stretch>
            <a:fillRect/>
          </a:stretch>
        </p:blipFill>
        <p:spPr>
          <a:xfrm>
            <a:off x="2484229" y="485534"/>
            <a:ext cx="7135524" cy="2441424"/>
          </a:xfrm>
          <a:prstGeom prst="rect">
            <a:avLst/>
          </a:prstGeom>
        </p:spPr>
      </p:pic>
      <p:sp>
        <p:nvSpPr>
          <p:cNvPr id="3" name="TextBox 2">
            <a:extLst>
              <a:ext uri="{FF2B5EF4-FFF2-40B4-BE49-F238E27FC236}">
                <a16:creationId xmlns:a16="http://schemas.microsoft.com/office/drawing/2014/main" id="{C93F106C-57E7-C04B-768B-7D4553ED931F}"/>
              </a:ext>
            </a:extLst>
          </p:cNvPr>
          <p:cNvSpPr txBox="1"/>
          <p:nvPr/>
        </p:nvSpPr>
        <p:spPr>
          <a:xfrm>
            <a:off x="3119768" y="2814843"/>
            <a:ext cx="6214732" cy="1021556"/>
          </a:xfrm>
          <a:custGeom>
            <a:avLst/>
            <a:gdLst>
              <a:gd name="csX0" fmla="*/ 0 w 6214732"/>
              <a:gd name="csY0" fmla="*/ 170263 h 1021556"/>
              <a:gd name="csX1" fmla="*/ 170263 w 6214732"/>
              <a:gd name="csY1" fmla="*/ 0 h 1021556"/>
              <a:gd name="csX2" fmla="*/ 6044469 w 6214732"/>
              <a:gd name="csY2" fmla="*/ 0 h 1021556"/>
              <a:gd name="csX3" fmla="*/ 6214732 w 6214732"/>
              <a:gd name="csY3" fmla="*/ 170263 h 1021556"/>
              <a:gd name="csX4" fmla="*/ 6214732 w 6214732"/>
              <a:gd name="csY4" fmla="*/ 851293 h 1021556"/>
              <a:gd name="csX5" fmla="*/ 6044469 w 6214732"/>
              <a:gd name="csY5" fmla="*/ 1021556 h 1021556"/>
              <a:gd name="csX6" fmla="*/ 170263 w 6214732"/>
              <a:gd name="csY6" fmla="*/ 1021556 h 1021556"/>
              <a:gd name="csX7" fmla="*/ 0 w 6214732"/>
              <a:gd name="csY7" fmla="*/ 851293 h 1021556"/>
              <a:gd name="csX8" fmla="*/ 0 w 6214732"/>
              <a:gd name="csY8" fmla="*/ 170263 h 102155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6214732" h="1021556" fill="none" extrusionOk="0">
                <a:moveTo>
                  <a:pt x="0" y="170263"/>
                </a:moveTo>
                <a:cubicBezTo>
                  <a:pt x="77" y="78303"/>
                  <a:pt x="77195" y="1621"/>
                  <a:pt x="170263" y="0"/>
                </a:cubicBezTo>
                <a:cubicBezTo>
                  <a:pt x="787218" y="72427"/>
                  <a:pt x="4469603" y="61419"/>
                  <a:pt x="6044469" y="0"/>
                </a:cubicBezTo>
                <a:cubicBezTo>
                  <a:pt x="6138264" y="-1649"/>
                  <a:pt x="6207667" y="74092"/>
                  <a:pt x="6214732" y="170263"/>
                </a:cubicBezTo>
                <a:cubicBezTo>
                  <a:pt x="6167929" y="397618"/>
                  <a:pt x="6214665" y="731831"/>
                  <a:pt x="6214732" y="851293"/>
                </a:cubicBezTo>
                <a:cubicBezTo>
                  <a:pt x="6217829" y="929608"/>
                  <a:pt x="6131776" y="1014015"/>
                  <a:pt x="6044469" y="1021556"/>
                </a:cubicBezTo>
                <a:cubicBezTo>
                  <a:pt x="4369403" y="1051383"/>
                  <a:pt x="2426238" y="942250"/>
                  <a:pt x="170263" y="1021556"/>
                </a:cubicBezTo>
                <a:cubicBezTo>
                  <a:pt x="86686" y="1020374"/>
                  <a:pt x="-5479" y="946410"/>
                  <a:pt x="0" y="851293"/>
                </a:cubicBezTo>
                <a:cubicBezTo>
                  <a:pt x="-3803" y="661879"/>
                  <a:pt x="-31863" y="417457"/>
                  <a:pt x="0" y="170263"/>
                </a:cubicBezTo>
                <a:close/>
              </a:path>
              <a:path w="6214732" h="1021556" stroke="0" extrusionOk="0">
                <a:moveTo>
                  <a:pt x="0" y="170263"/>
                </a:moveTo>
                <a:cubicBezTo>
                  <a:pt x="1452" y="76625"/>
                  <a:pt x="84078" y="16353"/>
                  <a:pt x="170263" y="0"/>
                </a:cubicBezTo>
                <a:cubicBezTo>
                  <a:pt x="1244148" y="123000"/>
                  <a:pt x="4193883" y="-96860"/>
                  <a:pt x="6044469" y="0"/>
                </a:cubicBezTo>
                <a:cubicBezTo>
                  <a:pt x="6130769" y="-5894"/>
                  <a:pt x="6221425" y="62737"/>
                  <a:pt x="6214732" y="170263"/>
                </a:cubicBezTo>
                <a:cubicBezTo>
                  <a:pt x="6242497" y="447182"/>
                  <a:pt x="6269517" y="557284"/>
                  <a:pt x="6214732" y="851293"/>
                </a:cubicBezTo>
                <a:cubicBezTo>
                  <a:pt x="6206032" y="948479"/>
                  <a:pt x="6123829" y="1019154"/>
                  <a:pt x="6044469" y="1021556"/>
                </a:cubicBezTo>
                <a:cubicBezTo>
                  <a:pt x="4568841" y="860849"/>
                  <a:pt x="1931666" y="1061223"/>
                  <a:pt x="170263" y="1021556"/>
                </a:cubicBezTo>
                <a:cubicBezTo>
                  <a:pt x="68880" y="1020072"/>
                  <a:pt x="-2773" y="944071"/>
                  <a:pt x="0" y="851293"/>
                </a:cubicBezTo>
                <a:cubicBezTo>
                  <a:pt x="-42923" y="696454"/>
                  <a:pt x="7771" y="448661"/>
                  <a:pt x="0" y="170263"/>
                </a:cubicBezTo>
                <a:close/>
              </a:path>
            </a:pathLst>
          </a:custGeom>
          <a:solidFill>
            <a:schemeClr val="bg1"/>
          </a:solidFill>
          <a:ln w="38100">
            <a:solidFill>
              <a:srgbClr val="CA3446"/>
            </a:solidFill>
            <a:prstDash val="sysDot"/>
            <a:extLst>
              <a:ext uri="{C807C97D-BFC1-408E-A445-0C87EB9F89A2}">
                <ask:lineSketchStyleProps xmlns:ask="http://schemas.microsoft.com/office/drawing/2018/sketchyshapes" sd="852854689">
                  <a:prstGeom prst="roundRect">
                    <a:avLst/>
                  </a:prstGeom>
                  <ask:type>
                    <ask:lineSketchCurved/>
                  </ask:type>
                </ask:lineSketchStyleProps>
              </a:ext>
            </a:extLs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Tay </a:t>
            </a:r>
            <a:r>
              <a:rPr kumimoji="0" lang="en-US" sz="5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mặt</a:t>
            </a:r>
            <a:r>
              <a:rPr kumimoji="0" lang="en-US" sz="5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a:t>
            </a:r>
            <a:r>
              <a:rPr kumimoji="0" lang="en-US" sz="54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54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tay</a:t>
            </a:r>
            <a:r>
              <a:rPr kumimoji="0" lang="en-US" sz="54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54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phải</a:t>
            </a:r>
            <a:endParaRPr kumimoji="0" lang="en-US" sz="5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133078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8539362-7E97-7CA5-471D-FF8140851544}"/>
              </a:ext>
            </a:extLst>
          </p:cNvPr>
          <p:cNvSpPr txBox="1"/>
          <p:nvPr/>
        </p:nvSpPr>
        <p:spPr>
          <a:xfrm>
            <a:off x="2050865" y="100039"/>
            <a:ext cx="7889965"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highlight>
                  <a:srgbClr val="FFFF00"/>
                </a:highlight>
                <a:uLnTx/>
                <a:uFillTx/>
                <a:latin typeface="Cambria" panose="02040503050406030204" pitchFamily="18" charset="0"/>
                <a:ea typeface="Cambria" panose="02040503050406030204" pitchFamily="18" charset="0"/>
                <a:cs typeface="Times New Roman" panose="02020603050405020304" pitchFamily="18" charset="0"/>
              </a:rPr>
              <a:t>LUYỆN ĐỌC TRONG NHÓM</a:t>
            </a:r>
          </a:p>
        </p:txBody>
      </p:sp>
      <p:grpSp>
        <p:nvGrpSpPr>
          <p:cNvPr id="11" name="Group 10">
            <a:extLst>
              <a:ext uri="{FF2B5EF4-FFF2-40B4-BE49-F238E27FC236}">
                <a16:creationId xmlns:a16="http://schemas.microsoft.com/office/drawing/2014/main" id="{0A0038E5-8487-B90D-E2D4-8546DF40CBF4}"/>
              </a:ext>
            </a:extLst>
          </p:cNvPr>
          <p:cNvGrpSpPr/>
          <p:nvPr/>
        </p:nvGrpSpPr>
        <p:grpSpPr>
          <a:xfrm>
            <a:off x="279660" y="1123615"/>
            <a:ext cx="6264457" cy="2695910"/>
            <a:chOff x="2975205" y="1283787"/>
            <a:chExt cx="5432196" cy="2695910"/>
          </a:xfrm>
        </p:grpSpPr>
        <p:sp>
          <p:nvSpPr>
            <p:cNvPr id="7" name="Rectangle: Rounded Corners 6">
              <a:extLst>
                <a:ext uri="{FF2B5EF4-FFF2-40B4-BE49-F238E27FC236}">
                  <a16:creationId xmlns:a16="http://schemas.microsoft.com/office/drawing/2014/main" id="{344B726E-4EBA-A1E3-B09D-2B33A8D5DCB7}"/>
                </a:ext>
              </a:extLst>
            </p:cNvPr>
            <p:cNvSpPr/>
            <p:nvPr/>
          </p:nvSpPr>
          <p:spPr>
            <a:xfrm>
              <a:off x="2975205" y="1724298"/>
              <a:ext cx="5432196" cy="2255399"/>
            </a:xfrm>
            <a:custGeom>
              <a:avLst/>
              <a:gdLst>
                <a:gd name="csX0" fmla="*/ 0 w 5432196"/>
                <a:gd name="csY0" fmla="*/ 454959 h 2255399"/>
                <a:gd name="csX1" fmla="*/ 458518 w 5432196"/>
                <a:gd name="csY1" fmla="*/ 0 h 2255399"/>
                <a:gd name="csX2" fmla="*/ 1068065 w 5432196"/>
                <a:gd name="csY2" fmla="*/ 0 h 2255399"/>
                <a:gd name="csX3" fmla="*/ 1677611 w 5432196"/>
                <a:gd name="csY3" fmla="*/ 0 h 2255399"/>
                <a:gd name="csX4" fmla="*/ 2106551 w 5432196"/>
                <a:gd name="csY4" fmla="*/ 0 h 2255399"/>
                <a:gd name="csX5" fmla="*/ 2580642 w 5432196"/>
                <a:gd name="csY5" fmla="*/ 0 h 2255399"/>
                <a:gd name="csX6" fmla="*/ 3235340 w 5432196"/>
                <a:gd name="csY6" fmla="*/ 0 h 2255399"/>
                <a:gd name="csX7" fmla="*/ 3664281 w 5432196"/>
                <a:gd name="csY7" fmla="*/ 0 h 2255399"/>
                <a:gd name="csX8" fmla="*/ 4093221 w 5432196"/>
                <a:gd name="csY8" fmla="*/ 0 h 2255399"/>
                <a:gd name="csX9" fmla="*/ 4973677 w 5432196"/>
                <a:gd name="csY9" fmla="*/ 0 h 2255399"/>
                <a:gd name="csX10" fmla="*/ 5432196 w 5432196"/>
                <a:gd name="csY10" fmla="*/ 454959 h 2255399"/>
                <a:gd name="csX11" fmla="*/ 5432196 w 5432196"/>
                <a:gd name="csY11" fmla="*/ 863088 h 2255399"/>
                <a:gd name="csX12" fmla="*/ 5432196 w 5432196"/>
                <a:gd name="csY12" fmla="*/ 1338491 h 2255399"/>
                <a:gd name="csX13" fmla="*/ 5432196 w 5432196"/>
                <a:gd name="csY13" fmla="*/ 1800439 h 2255399"/>
                <a:gd name="csX14" fmla="*/ 4973677 w 5432196"/>
                <a:gd name="csY14" fmla="*/ 2255399 h 2255399"/>
                <a:gd name="csX15" fmla="*/ 4499585 w 5432196"/>
                <a:gd name="csY15" fmla="*/ 2255399 h 2255399"/>
                <a:gd name="csX16" fmla="*/ 3980342 w 5432196"/>
                <a:gd name="csY16" fmla="*/ 2255399 h 2255399"/>
                <a:gd name="csX17" fmla="*/ 3461098 w 5432196"/>
                <a:gd name="csY17" fmla="*/ 2255399 h 2255399"/>
                <a:gd name="csX18" fmla="*/ 3032159 w 5432196"/>
                <a:gd name="csY18" fmla="*/ 2255399 h 2255399"/>
                <a:gd name="csX19" fmla="*/ 2512915 w 5432196"/>
                <a:gd name="csY19" fmla="*/ 2255399 h 2255399"/>
                <a:gd name="csX20" fmla="*/ 2038824 w 5432196"/>
                <a:gd name="csY20" fmla="*/ 2255399 h 2255399"/>
                <a:gd name="csX21" fmla="*/ 1609883 w 5432196"/>
                <a:gd name="csY21" fmla="*/ 2255399 h 2255399"/>
                <a:gd name="csX22" fmla="*/ 955185 w 5432196"/>
                <a:gd name="csY22" fmla="*/ 2255399 h 2255399"/>
                <a:gd name="csX23" fmla="*/ 458518 w 5432196"/>
                <a:gd name="csY23" fmla="*/ 2255399 h 2255399"/>
                <a:gd name="csX24" fmla="*/ 0 w 5432196"/>
                <a:gd name="csY24" fmla="*/ 1800439 h 2255399"/>
                <a:gd name="csX25" fmla="*/ 0 w 5432196"/>
                <a:gd name="csY25" fmla="*/ 1351946 h 2255399"/>
                <a:gd name="csX26" fmla="*/ 0 w 5432196"/>
                <a:gd name="csY26" fmla="*/ 916907 h 2255399"/>
                <a:gd name="csX27" fmla="*/ 0 w 5432196"/>
                <a:gd name="csY27" fmla="*/ 454959 h 2255399"/>
                <a:gd name="csX0" fmla="*/ 0 w 5432196"/>
                <a:gd name="csY0" fmla="*/ 454959 h 2255399"/>
                <a:gd name="csX1" fmla="*/ 458518 w 5432196"/>
                <a:gd name="csY1" fmla="*/ 0 h 2255399"/>
                <a:gd name="csX2" fmla="*/ 1068065 w 5432196"/>
                <a:gd name="csY2" fmla="*/ 0 h 2255399"/>
                <a:gd name="csX3" fmla="*/ 1542156 w 5432196"/>
                <a:gd name="csY3" fmla="*/ 0 h 2255399"/>
                <a:gd name="csX4" fmla="*/ 2016248 w 5432196"/>
                <a:gd name="csY4" fmla="*/ 0 h 2255399"/>
                <a:gd name="csX5" fmla="*/ 2625794 w 5432196"/>
                <a:gd name="csY5" fmla="*/ 0 h 2255399"/>
                <a:gd name="csX6" fmla="*/ 3145037 w 5432196"/>
                <a:gd name="csY6" fmla="*/ 0 h 2255399"/>
                <a:gd name="csX7" fmla="*/ 3799735 w 5432196"/>
                <a:gd name="csY7" fmla="*/ 0 h 2255399"/>
                <a:gd name="csX8" fmla="*/ 4454434 w 5432196"/>
                <a:gd name="csY8" fmla="*/ 0 h 2255399"/>
                <a:gd name="csX9" fmla="*/ 4973677 w 5432196"/>
                <a:gd name="csY9" fmla="*/ 0 h 2255399"/>
                <a:gd name="csX10" fmla="*/ 5432196 w 5432196"/>
                <a:gd name="csY10" fmla="*/ 454959 h 2255399"/>
                <a:gd name="csX11" fmla="*/ 5432196 w 5432196"/>
                <a:gd name="csY11" fmla="*/ 903452 h 2255399"/>
                <a:gd name="csX12" fmla="*/ 5432196 w 5432196"/>
                <a:gd name="csY12" fmla="*/ 1351946 h 2255399"/>
                <a:gd name="csX13" fmla="*/ 5432196 w 5432196"/>
                <a:gd name="csY13" fmla="*/ 1800439 h 2255399"/>
                <a:gd name="csX14" fmla="*/ 4973677 w 5432196"/>
                <a:gd name="csY14" fmla="*/ 2255399 h 2255399"/>
                <a:gd name="csX15" fmla="*/ 4364130 w 5432196"/>
                <a:gd name="csY15" fmla="*/ 2255399 h 2255399"/>
                <a:gd name="csX16" fmla="*/ 3844887 w 5432196"/>
                <a:gd name="csY16" fmla="*/ 2255399 h 2255399"/>
                <a:gd name="csX17" fmla="*/ 3325644 w 5432196"/>
                <a:gd name="csY17" fmla="*/ 2255399 h 2255399"/>
                <a:gd name="csX18" fmla="*/ 2670946 w 5432196"/>
                <a:gd name="csY18" fmla="*/ 2255399 h 2255399"/>
                <a:gd name="csX19" fmla="*/ 2061400 w 5432196"/>
                <a:gd name="csY19" fmla="*/ 2255399 h 2255399"/>
                <a:gd name="csX20" fmla="*/ 1542156 w 5432196"/>
                <a:gd name="csY20" fmla="*/ 2255399 h 2255399"/>
                <a:gd name="csX21" fmla="*/ 1068065 w 5432196"/>
                <a:gd name="csY21" fmla="*/ 2255399 h 2255399"/>
                <a:gd name="csX22" fmla="*/ 458518 w 5432196"/>
                <a:gd name="csY22" fmla="*/ 2255399 h 2255399"/>
                <a:gd name="csX23" fmla="*/ 0 w 5432196"/>
                <a:gd name="csY23" fmla="*/ 1800439 h 2255399"/>
                <a:gd name="csX24" fmla="*/ 0 w 5432196"/>
                <a:gd name="csY24" fmla="*/ 1325036 h 2255399"/>
                <a:gd name="csX25" fmla="*/ 0 w 5432196"/>
                <a:gd name="csY25" fmla="*/ 849633 h 2255399"/>
                <a:gd name="csX26" fmla="*/ 0 w 5432196"/>
                <a:gd name="csY26" fmla="*/ 454959 h 225539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Lst>
              <a:rect l="l" t="t" r="r" b="b"/>
              <a:pathLst>
                <a:path w="5432196" h="2255399" fill="none" extrusionOk="0">
                  <a:moveTo>
                    <a:pt x="0" y="454959"/>
                  </a:moveTo>
                  <a:cubicBezTo>
                    <a:pt x="-47839" y="184509"/>
                    <a:pt x="221090" y="51318"/>
                    <a:pt x="458518" y="0"/>
                  </a:cubicBezTo>
                  <a:cubicBezTo>
                    <a:pt x="771072" y="1867"/>
                    <a:pt x="894969" y="-18737"/>
                    <a:pt x="1068065" y="0"/>
                  </a:cubicBezTo>
                  <a:cubicBezTo>
                    <a:pt x="1245363" y="32971"/>
                    <a:pt x="1566259" y="40033"/>
                    <a:pt x="1677611" y="0"/>
                  </a:cubicBezTo>
                  <a:cubicBezTo>
                    <a:pt x="1779212" y="-12918"/>
                    <a:pt x="1974807" y="-21191"/>
                    <a:pt x="2106551" y="0"/>
                  </a:cubicBezTo>
                  <a:cubicBezTo>
                    <a:pt x="2216506" y="-21212"/>
                    <a:pt x="2396583" y="494"/>
                    <a:pt x="2580642" y="0"/>
                  </a:cubicBezTo>
                  <a:cubicBezTo>
                    <a:pt x="2785577" y="-13158"/>
                    <a:pt x="2955184" y="1971"/>
                    <a:pt x="3235340" y="0"/>
                  </a:cubicBezTo>
                  <a:cubicBezTo>
                    <a:pt x="3504808" y="25483"/>
                    <a:pt x="3475255" y="6764"/>
                    <a:pt x="3664281" y="0"/>
                  </a:cubicBezTo>
                  <a:cubicBezTo>
                    <a:pt x="3839934" y="-17402"/>
                    <a:pt x="3996068" y="-26474"/>
                    <a:pt x="4093221" y="0"/>
                  </a:cubicBezTo>
                  <a:cubicBezTo>
                    <a:pt x="4141227" y="50730"/>
                    <a:pt x="4720238" y="-43597"/>
                    <a:pt x="4973677" y="0"/>
                  </a:cubicBezTo>
                  <a:cubicBezTo>
                    <a:pt x="5190437" y="11053"/>
                    <a:pt x="5492252" y="192667"/>
                    <a:pt x="5432196" y="454959"/>
                  </a:cubicBezTo>
                  <a:cubicBezTo>
                    <a:pt x="5434163" y="646167"/>
                    <a:pt x="5456625" y="754669"/>
                    <a:pt x="5432196" y="863088"/>
                  </a:cubicBezTo>
                  <a:cubicBezTo>
                    <a:pt x="5422366" y="952981"/>
                    <a:pt x="5422013" y="1144519"/>
                    <a:pt x="5432196" y="1338491"/>
                  </a:cubicBezTo>
                  <a:cubicBezTo>
                    <a:pt x="5427373" y="1535165"/>
                    <a:pt x="5422075" y="1615932"/>
                    <a:pt x="5432196" y="1800439"/>
                  </a:cubicBezTo>
                  <a:cubicBezTo>
                    <a:pt x="5463334" y="2095232"/>
                    <a:pt x="5206407" y="2295643"/>
                    <a:pt x="4973677" y="2255399"/>
                  </a:cubicBezTo>
                  <a:cubicBezTo>
                    <a:pt x="4879344" y="2280708"/>
                    <a:pt x="4629283" y="2248052"/>
                    <a:pt x="4499585" y="2255399"/>
                  </a:cubicBezTo>
                  <a:cubicBezTo>
                    <a:pt x="4349386" y="2203503"/>
                    <a:pt x="4199056" y="2243610"/>
                    <a:pt x="3980342" y="2255399"/>
                  </a:cubicBezTo>
                  <a:cubicBezTo>
                    <a:pt x="3770099" y="2259100"/>
                    <a:pt x="3611052" y="2276269"/>
                    <a:pt x="3461098" y="2255399"/>
                  </a:cubicBezTo>
                  <a:cubicBezTo>
                    <a:pt x="3317937" y="2231903"/>
                    <a:pt x="3242912" y="2240309"/>
                    <a:pt x="3032159" y="2255399"/>
                  </a:cubicBezTo>
                  <a:cubicBezTo>
                    <a:pt x="2836846" y="2294675"/>
                    <a:pt x="2637155" y="2269545"/>
                    <a:pt x="2512915" y="2255399"/>
                  </a:cubicBezTo>
                  <a:cubicBezTo>
                    <a:pt x="2385128" y="2238019"/>
                    <a:pt x="2243812" y="2291408"/>
                    <a:pt x="2038824" y="2255399"/>
                  </a:cubicBezTo>
                  <a:cubicBezTo>
                    <a:pt x="1831580" y="2249379"/>
                    <a:pt x="1804553" y="2244020"/>
                    <a:pt x="1609883" y="2255399"/>
                  </a:cubicBezTo>
                  <a:cubicBezTo>
                    <a:pt x="1449332" y="2244142"/>
                    <a:pt x="1205701" y="2201527"/>
                    <a:pt x="955185" y="2255399"/>
                  </a:cubicBezTo>
                  <a:cubicBezTo>
                    <a:pt x="702910" y="2259471"/>
                    <a:pt x="604348" y="2234474"/>
                    <a:pt x="458518" y="2255399"/>
                  </a:cubicBezTo>
                  <a:cubicBezTo>
                    <a:pt x="184424" y="2188190"/>
                    <a:pt x="92267" y="2003618"/>
                    <a:pt x="0" y="1800439"/>
                  </a:cubicBezTo>
                  <a:cubicBezTo>
                    <a:pt x="20787" y="1672281"/>
                    <a:pt x="43566" y="1477735"/>
                    <a:pt x="0" y="1351946"/>
                  </a:cubicBezTo>
                  <a:cubicBezTo>
                    <a:pt x="-37487" y="1231145"/>
                    <a:pt x="-34173" y="1032018"/>
                    <a:pt x="0" y="916907"/>
                  </a:cubicBezTo>
                  <a:cubicBezTo>
                    <a:pt x="-5384" y="834537"/>
                    <a:pt x="-16857" y="620555"/>
                    <a:pt x="0" y="454959"/>
                  </a:cubicBezTo>
                  <a:close/>
                </a:path>
                <a:path w="5432196" h="2255399" stroke="0" extrusionOk="0">
                  <a:moveTo>
                    <a:pt x="0" y="454959"/>
                  </a:moveTo>
                  <a:cubicBezTo>
                    <a:pt x="19314" y="248523"/>
                    <a:pt x="236341" y="63516"/>
                    <a:pt x="458518" y="0"/>
                  </a:cubicBezTo>
                  <a:cubicBezTo>
                    <a:pt x="641361" y="19048"/>
                    <a:pt x="765211" y="21686"/>
                    <a:pt x="1068065" y="0"/>
                  </a:cubicBezTo>
                  <a:cubicBezTo>
                    <a:pt x="1367775" y="12623"/>
                    <a:pt x="1352285" y="13369"/>
                    <a:pt x="1542156" y="0"/>
                  </a:cubicBezTo>
                  <a:cubicBezTo>
                    <a:pt x="1726439" y="-14857"/>
                    <a:pt x="1856782" y="3704"/>
                    <a:pt x="2016248" y="0"/>
                  </a:cubicBezTo>
                  <a:cubicBezTo>
                    <a:pt x="2203130" y="-39436"/>
                    <a:pt x="2499991" y="33305"/>
                    <a:pt x="2625794" y="0"/>
                  </a:cubicBezTo>
                  <a:cubicBezTo>
                    <a:pt x="2770100" y="23650"/>
                    <a:pt x="2929953" y="-10983"/>
                    <a:pt x="3145037" y="0"/>
                  </a:cubicBezTo>
                  <a:cubicBezTo>
                    <a:pt x="3350187" y="-37948"/>
                    <a:pt x="3462196" y="9947"/>
                    <a:pt x="3799735" y="0"/>
                  </a:cubicBezTo>
                  <a:cubicBezTo>
                    <a:pt x="4157396" y="-10650"/>
                    <a:pt x="4252615" y="-13150"/>
                    <a:pt x="4454434" y="0"/>
                  </a:cubicBezTo>
                  <a:cubicBezTo>
                    <a:pt x="4620708" y="11610"/>
                    <a:pt x="4854321" y="35710"/>
                    <a:pt x="4973677" y="0"/>
                  </a:cubicBezTo>
                  <a:cubicBezTo>
                    <a:pt x="5220357" y="-42048"/>
                    <a:pt x="5423836" y="177213"/>
                    <a:pt x="5432196" y="454959"/>
                  </a:cubicBezTo>
                  <a:cubicBezTo>
                    <a:pt x="5412643" y="587325"/>
                    <a:pt x="5445275" y="800919"/>
                    <a:pt x="5432196" y="903452"/>
                  </a:cubicBezTo>
                  <a:cubicBezTo>
                    <a:pt x="5431475" y="1003669"/>
                    <a:pt x="5443692" y="1150935"/>
                    <a:pt x="5432196" y="1351946"/>
                  </a:cubicBezTo>
                  <a:cubicBezTo>
                    <a:pt x="5430121" y="1564351"/>
                    <a:pt x="5427931" y="1634308"/>
                    <a:pt x="5432196" y="1800439"/>
                  </a:cubicBezTo>
                  <a:cubicBezTo>
                    <a:pt x="5509310" y="2095606"/>
                    <a:pt x="5240541" y="2295545"/>
                    <a:pt x="4973677" y="2255399"/>
                  </a:cubicBezTo>
                  <a:cubicBezTo>
                    <a:pt x="4746013" y="2227926"/>
                    <a:pt x="4640108" y="2248835"/>
                    <a:pt x="4364130" y="2255399"/>
                  </a:cubicBezTo>
                  <a:cubicBezTo>
                    <a:pt x="4073215" y="2273244"/>
                    <a:pt x="4049542" y="2262354"/>
                    <a:pt x="3844887" y="2255399"/>
                  </a:cubicBezTo>
                  <a:cubicBezTo>
                    <a:pt x="3634200" y="2267081"/>
                    <a:pt x="3521660" y="2286812"/>
                    <a:pt x="3325644" y="2255399"/>
                  </a:cubicBezTo>
                  <a:cubicBezTo>
                    <a:pt x="3192240" y="2227077"/>
                    <a:pt x="2994749" y="2287763"/>
                    <a:pt x="2670946" y="2255399"/>
                  </a:cubicBezTo>
                  <a:cubicBezTo>
                    <a:pt x="2351852" y="2213359"/>
                    <a:pt x="2265736" y="2258427"/>
                    <a:pt x="2061400" y="2255399"/>
                  </a:cubicBezTo>
                  <a:cubicBezTo>
                    <a:pt x="1887350" y="2250026"/>
                    <a:pt x="1654395" y="2217182"/>
                    <a:pt x="1542156" y="2255399"/>
                  </a:cubicBezTo>
                  <a:cubicBezTo>
                    <a:pt x="1404783" y="2248196"/>
                    <a:pt x="1177829" y="2229860"/>
                    <a:pt x="1068065" y="2255399"/>
                  </a:cubicBezTo>
                  <a:cubicBezTo>
                    <a:pt x="961426" y="2279165"/>
                    <a:pt x="693084" y="2290555"/>
                    <a:pt x="458518" y="2255399"/>
                  </a:cubicBezTo>
                  <a:cubicBezTo>
                    <a:pt x="268793" y="2234797"/>
                    <a:pt x="3171" y="2040305"/>
                    <a:pt x="0" y="1800439"/>
                  </a:cubicBezTo>
                  <a:cubicBezTo>
                    <a:pt x="1904" y="1587006"/>
                    <a:pt x="11887" y="1481597"/>
                    <a:pt x="0" y="1325036"/>
                  </a:cubicBezTo>
                  <a:cubicBezTo>
                    <a:pt x="-8623" y="1150189"/>
                    <a:pt x="-24764" y="959833"/>
                    <a:pt x="0" y="849633"/>
                  </a:cubicBezTo>
                  <a:cubicBezTo>
                    <a:pt x="23472" y="760301"/>
                    <a:pt x="5863" y="608260"/>
                    <a:pt x="0" y="454959"/>
                  </a:cubicBezTo>
                  <a:close/>
                </a:path>
                <a:path w="5432196" h="2255399" fill="none" stroke="0" extrusionOk="0">
                  <a:moveTo>
                    <a:pt x="0" y="454959"/>
                  </a:moveTo>
                  <a:cubicBezTo>
                    <a:pt x="-13010" y="208277"/>
                    <a:pt x="242773" y="81122"/>
                    <a:pt x="458518" y="0"/>
                  </a:cubicBezTo>
                  <a:cubicBezTo>
                    <a:pt x="741381" y="11886"/>
                    <a:pt x="872998" y="-7502"/>
                    <a:pt x="1068065" y="0"/>
                  </a:cubicBezTo>
                  <a:cubicBezTo>
                    <a:pt x="1246254" y="19902"/>
                    <a:pt x="1528271" y="33451"/>
                    <a:pt x="1677611" y="0"/>
                  </a:cubicBezTo>
                  <a:cubicBezTo>
                    <a:pt x="1791746" y="-24788"/>
                    <a:pt x="1993266" y="-15160"/>
                    <a:pt x="2106551" y="0"/>
                  </a:cubicBezTo>
                  <a:cubicBezTo>
                    <a:pt x="2262673" y="-11915"/>
                    <a:pt x="2391219" y="-13672"/>
                    <a:pt x="2580642" y="0"/>
                  </a:cubicBezTo>
                  <a:cubicBezTo>
                    <a:pt x="2787400" y="-15923"/>
                    <a:pt x="2953703" y="-8898"/>
                    <a:pt x="3235340" y="0"/>
                  </a:cubicBezTo>
                  <a:cubicBezTo>
                    <a:pt x="3504422" y="23023"/>
                    <a:pt x="3481803" y="9877"/>
                    <a:pt x="3664281" y="0"/>
                  </a:cubicBezTo>
                  <a:cubicBezTo>
                    <a:pt x="3831321" y="-5205"/>
                    <a:pt x="3993312" y="-19445"/>
                    <a:pt x="4093221" y="0"/>
                  </a:cubicBezTo>
                  <a:cubicBezTo>
                    <a:pt x="4173813" y="15870"/>
                    <a:pt x="4696963" y="-39634"/>
                    <a:pt x="4973677" y="0"/>
                  </a:cubicBezTo>
                  <a:cubicBezTo>
                    <a:pt x="5211336" y="-8038"/>
                    <a:pt x="5487013" y="207560"/>
                    <a:pt x="5432196" y="454959"/>
                  </a:cubicBezTo>
                  <a:cubicBezTo>
                    <a:pt x="5432500" y="642076"/>
                    <a:pt x="5439834" y="753007"/>
                    <a:pt x="5432196" y="863088"/>
                  </a:cubicBezTo>
                  <a:cubicBezTo>
                    <a:pt x="5413299" y="934108"/>
                    <a:pt x="5426461" y="1153616"/>
                    <a:pt x="5432196" y="1338491"/>
                  </a:cubicBezTo>
                  <a:cubicBezTo>
                    <a:pt x="5444960" y="1528602"/>
                    <a:pt x="5415324" y="1648920"/>
                    <a:pt x="5432196" y="1800439"/>
                  </a:cubicBezTo>
                  <a:cubicBezTo>
                    <a:pt x="5443033" y="2079539"/>
                    <a:pt x="5225709" y="2251854"/>
                    <a:pt x="4973677" y="2255399"/>
                  </a:cubicBezTo>
                  <a:cubicBezTo>
                    <a:pt x="4887393" y="2291080"/>
                    <a:pt x="4625453" y="2260882"/>
                    <a:pt x="4499585" y="2255399"/>
                  </a:cubicBezTo>
                  <a:cubicBezTo>
                    <a:pt x="4325697" y="2261254"/>
                    <a:pt x="4175775" y="2222083"/>
                    <a:pt x="3980342" y="2255399"/>
                  </a:cubicBezTo>
                  <a:cubicBezTo>
                    <a:pt x="3783622" y="2265629"/>
                    <a:pt x="3622908" y="2266313"/>
                    <a:pt x="3461098" y="2255399"/>
                  </a:cubicBezTo>
                  <a:cubicBezTo>
                    <a:pt x="3319879" y="2244080"/>
                    <a:pt x="3255515" y="2243614"/>
                    <a:pt x="3032159" y="2255399"/>
                  </a:cubicBezTo>
                  <a:cubicBezTo>
                    <a:pt x="2834285" y="2294197"/>
                    <a:pt x="2631866" y="2259779"/>
                    <a:pt x="2512915" y="2255399"/>
                  </a:cubicBezTo>
                  <a:cubicBezTo>
                    <a:pt x="2380198" y="2251986"/>
                    <a:pt x="2258270" y="2276486"/>
                    <a:pt x="2038824" y="2255399"/>
                  </a:cubicBezTo>
                  <a:cubicBezTo>
                    <a:pt x="1828124" y="2250424"/>
                    <a:pt x="1806371" y="2238927"/>
                    <a:pt x="1609883" y="2255399"/>
                  </a:cubicBezTo>
                  <a:cubicBezTo>
                    <a:pt x="1407882" y="2252391"/>
                    <a:pt x="1222091" y="2242239"/>
                    <a:pt x="955185" y="2255399"/>
                  </a:cubicBezTo>
                  <a:cubicBezTo>
                    <a:pt x="677253" y="2283494"/>
                    <a:pt x="604728" y="2238487"/>
                    <a:pt x="458518" y="2255399"/>
                  </a:cubicBezTo>
                  <a:cubicBezTo>
                    <a:pt x="190897" y="2233198"/>
                    <a:pt x="51150" y="2038509"/>
                    <a:pt x="0" y="1800439"/>
                  </a:cubicBezTo>
                  <a:cubicBezTo>
                    <a:pt x="21108" y="1672476"/>
                    <a:pt x="19744" y="1465633"/>
                    <a:pt x="0" y="1351946"/>
                  </a:cubicBezTo>
                  <a:cubicBezTo>
                    <a:pt x="-16702" y="1234762"/>
                    <a:pt x="9833" y="1053279"/>
                    <a:pt x="0" y="916907"/>
                  </a:cubicBezTo>
                  <a:cubicBezTo>
                    <a:pt x="16725" y="789853"/>
                    <a:pt x="10638" y="614537"/>
                    <a:pt x="0" y="454959"/>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custGeom>
                      <a:avLst/>
                      <a:gdLst>
                        <a:gd name="connsiteX0" fmla="*/ 0 w 6137812"/>
                        <a:gd name="connsiteY0" fmla="*/ 518078 h 2568302"/>
                        <a:gd name="connsiteX1" fmla="*/ 518078 w 6137812"/>
                        <a:gd name="connsiteY1" fmla="*/ 0 h 2568302"/>
                        <a:gd name="connsiteX2" fmla="*/ 1206802 w 6137812"/>
                        <a:gd name="connsiteY2" fmla="*/ 0 h 2568302"/>
                        <a:gd name="connsiteX3" fmla="*/ 1895525 w 6137812"/>
                        <a:gd name="connsiteY3" fmla="*/ 0 h 2568302"/>
                        <a:gd name="connsiteX4" fmla="*/ 2380182 w 6137812"/>
                        <a:gd name="connsiteY4" fmla="*/ 0 h 2568302"/>
                        <a:gd name="connsiteX5" fmla="*/ 2915856 w 6137812"/>
                        <a:gd name="connsiteY5" fmla="*/ 0 h 2568302"/>
                        <a:gd name="connsiteX6" fmla="*/ 3655596 w 6137812"/>
                        <a:gd name="connsiteY6" fmla="*/ 0 h 2568302"/>
                        <a:gd name="connsiteX7" fmla="*/ 4140254 w 6137812"/>
                        <a:gd name="connsiteY7" fmla="*/ 0 h 2568302"/>
                        <a:gd name="connsiteX8" fmla="*/ 4624911 w 6137812"/>
                        <a:gd name="connsiteY8" fmla="*/ 0 h 2568302"/>
                        <a:gd name="connsiteX9" fmla="*/ 5619734 w 6137812"/>
                        <a:gd name="connsiteY9" fmla="*/ 0 h 2568302"/>
                        <a:gd name="connsiteX10" fmla="*/ 6137812 w 6137812"/>
                        <a:gd name="connsiteY10" fmla="*/ 518078 h 2568302"/>
                        <a:gd name="connsiteX11" fmla="*/ 6137812 w 6137812"/>
                        <a:gd name="connsiteY11" fmla="*/ 982829 h 2568302"/>
                        <a:gd name="connsiteX12" fmla="*/ 6137812 w 6137812"/>
                        <a:gd name="connsiteY12" fmla="*/ 1524187 h 2568302"/>
                        <a:gd name="connsiteX13" fmla="*/ 6137812 w 6137812"/>
                        <a:gd name="connsiteY13" fmla="*/ 2050224 h 2568302"/>
                        <a:gd name="connsiteX14" fmla="*/ 5619734 w 6137812"/>
                        <a:gd name="connsiteY14" fmla="*/ 2568302 h 2568302"/>
                        <a:gd name="connsiteX15" fmla="*/ 5084060 w 6137812"/>
                        <a:gd name="connsiteY15" fmla="*/ 2568302 h 2568302"/>
                        <a:gd name="connsiteX16" fmla="*/ 4497370 w 6137812"/>
                        <a:gd name="connsiteY16" fmla="*/ 2568302 h 2568302"/>
                        <a:gd name="connsiteX17" fmla="*/ 3910679 w 6137812"/>
                        <a:gd name="connsiteY17" fmla="*/ 2568302 h 2568302"/>
                        <a:gd name="connsiteX18" fmla="*/ 3426022 w 6137812"/>
                        <a:gd name="connsiteY18" fmla="*/ 2568302 h 2568302"/>
                        <a:gd name="connsiteX19" fmla="*/ 2839331 w 6137812"/>
                        <a:gd name="connsiteY19" fmla="*/ 2568302 h 2568302"/>
                        <a:gd name="connsiteX20" fmla="*/ 2303658 w 6137812"/>
                        <a:gd name="connsiteY20" fmla="*/ 2568302 h 2568302"/>
                        <a:gd name="connsiteX21" fmla="*/ 1819000 w 6137812"/>
                        <a:gd name="connsiteY21" fmla="*/ 2568302 h 2568302"/>
                        <a:gd name="connsiteX22" fmla="*/ 1079260 w 6137812"/>
                        <a:gd name="connsiteY22" fmla="*/ 2568302 h 2568302"/>
                        <a:gd name="connsiteX23" fmla="*/ 518078 w 6137812"/>
                        <a:gd name="connsiteY23" fmla="*/ 2568302 h 2568302"/>
                        <a:gd name="connsiteX24" fmla="*/ 0 w 6137812"/>
                        <a:gd name="connsiteY24" fmla="*/ 2050224 h 2568302"/>
                        <a:gd name="connsiteX25" fmla="*/ 0 w 6137812"/>
                        <a:gd name="connsiteY25" fmla="*/ 1539509 h 2568302"/>
                        <a:gd name="connsiteX26" fmla="*/ 0 w 6137812"/>
                        <a:gd name="connsiteY26" fmla="*/ 1044115 h 2568302"/>
                        <a:gd name="connsiteX27" fmla="*/ 0 w 6137812"/>
                        <a:gd name="connsiteY27" fmla="*/ 518078 h 2568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137812" h="2568302" fill="none" extrusionOk="0">
                          <a:moveTo>
                            <a:pt x="0" y="518078"/>
                          </a:moveTo>
                          <a:cubicBezTo>
                            <a:pt x="-14909" y="230712"/>
                            <a:pt x="248097" y="45174"/>
                            <a:pt x="518078" y="0"/>
                          </a:cubicBezTo>
                          <a:cubicBezTo>
                            <a:pt x="856660" y="13139"/>
                            <a:pt x="1018376" y="-30303"/>
                            <a:pt x="1206802" y="0"/>
                          </a:cubicBezTo>
                          <a:cubicBezTo>
                            <a:pt x="1395228" y="30303"/>
                            <a:pt x="1747940" y="29647"/>
                            <a:pt x="1895525" y="0"/>
                          </a:cubicBezTo>
                          <a:cubicBezTo>
                            <a:pt x="2043110" y="-29647"/>
                            <a:pt x="2224711" y="8097"/>
                            <a:pt x="2380182" y="0"/>
                          </a:cubicBezTo>
                          <a:cubicBezTo>
                            <a:pt x="2535653" y="-8097"/>
                            <a:pt x="2676050" y="6253"/>
                            <a:pt x="2915856" y="0"/>
                          </a:cubicBezTo>
                          <a:cubicBezTo>
                            <a:pt x="3155662" y="-6253"/>
                            <a:pt x="3352097" y="-27857"/>
                            <a:pt x="3655596" y="0"/>
                          </a:cubicBezTo>
                          <a:cubicBezTo>
                            <a:pt x="3959095" y="27857"/>
                            <a:pt x="3929264" y="6466"/>
                            <a:pt x="4140254" y="0"/>
                          </a:cubicBezTo>
                          <a:cubicBezTo>
                            <a:pt x="4351244" y="-6466"/>
                            <a:pt x="4520756" y="-18189"/>
                            <a:pt x="4624911" y="0"/>
                          </a:cubicBezTo>
                          <a:cubicBezTo>
                            <a:pt x="4729066" y="18189"/>
                            <a:pt x="5261741" y="-11352"/>
                            <a:pt x="5619734" y="0"/>
                          </a:cubicBezTo>
                          <a:cubicBezTo>
                            <a:pt x="5885478" y="9215"/>
                            <a:pt x="6139525" y="223668"/>
                            <a:pt x="6137812" y="518078"/>
                          </a:cubicBezTo>
                          <a:cubicBezTo>
                            <a:pt x="6142062" y="729559"/>
                            <a:pt x="6145098" y="875050"/>
                            <a:pt x="6137812" y="982829"/>
                          </a:cubicBezTo>
                          <a:cubicBezTo>
                            <a:pt x="6130526" y="1090608"/>
                            <a:pt x="6133249" y="1304797"/>
                            <a:pt x="6137812" y="1524187"/>
                          </a:cubicBezTo>
                          <a:cubicBezTo>
                            <a:pt x="6142375" y="1743577"/>
                            <a:pt x="6117196" y="1851193"/>
                            <a:pt x="6137812" y="2050224"/>
                          </a:cubicBezTo>
                          <a:cubicBezTo>
                            <a:pt x="6197597" y="2338985"/>
                            <a:pt x="5887032" y="2600785"/>
                            <a:pt x="5619734" y="2568302"/>
                          </a:cubicBezTo>
                          <a:cubicBezTo>
                            <a:pt x="5509616" y="2592254"/>
                            <a:pt x="5234693" y="2590616"/>
                            <a:pt x="5084060" y="2568302"/>
                          </a:cubicBezTo>
                          <a:cubicBezTo>
                            <a:pt x="4933427" y="2545988"/>
                            <a:pt x="4715643" y="2563598"/>
                            <a:pt x="4497370" y="2568302"/>
                          </a:cubicBezTo>
                          <a:cubicBezTo>
                            <a:pt x="4279097" y="2573007"/>
                            <a:pt x="4077758" y="2585046"/>
                            <a:pt x="3910679" y="2568302"/>
                          </a:cubicBezTo>
                          <a:cubicBezTo>
                            <a:pt x="3743600" y="2551558"/>
                            <a:pt x="3662310" y="2551936"/>
                            <a:pt x="3426022" y="2568302"/>
                          </a:cubicBezTo>
                          <a:cubicBezTo>
                            <a:pt x="3189734" y="2584668"/>
                            <a:pt x="2986407" y="2578091"/>
                            <a:pt x="2839331" y="2568302"/>
                          </a:cubicBezTo>
                          <a:cubicBezTo>
                            <a:pt x="2692255" y="2558513"/>
                            <a:pt x="2539921" y="2575631"/>
                            <a:pt x="2303658" y="2568302"/>
                          </a:cubicBezTo>
                          <a:cubicBezTo>
                            <a:pt x="2067395" y="2560973"/>
                            <a:pt x="2040102" y="2550271"/>
                            <a:pt x="1819000" y="2568302"/>
                          </a:cubicBezTo>
                          <a:cubicBezTo>
                            <a:pt x="1597898" y="2586333"/>
                            <a:pt x="1376005" y="2546191"/>
                            <a:pt x="1079260" y="2568302"/>
                          </a:cubicBezTo>
                          <a:cubicBezTo>
                            <a:pt x="782515" y="2590413"/>
                            <a:pt x="701375" y="2550560"/>
                            <a:pt x="518078" y="2568302"/>
                          </a:cubicBezTo>
                          <a:cubicBezTo>
                            <a:pt x="209272" y="2524913"/>
                            <a:pt x="62416" y="2317633"/>
                            <a:pt x="0" y="2050224"/>
                          </a:cubicBezTo>
                          <a:cubicBezTo>
                            <a:pt x="24744" y="1897171"/>
                            <a:pt x="24663" y="1671594"/>
                            <a:pt x="0" y="1539509"/>
                          </a:cubicBezTo>
                          <a:cubicBezTo>
                            <a:pt x="-24663" y="1407425"/>
                            <a:pt x="-8579" y="1176533"/>
                            <a:pt x="0" y="1044115"/>
                          </a:cubicBezTo>
                          <a:cubicBezTo>
                            <a:pt x="8579" y="911697"/>
                            <a:pt x="-13820" y="710149"/>
                            <a:pt x="0" y="518078"/>
                          </a:cubicBezTo>
                          <a:close/>
                        </a:path>
                        <a:path w="6137812" h="2568302" stroke="0" extrusionOk="0">
                          <a:moveTo>
                            <a:pt x="0" y="518078"/>
                          </a:moveTo>
                          <a:cubicBezTo>
                            <a:pt x="1362" y="273604"/>
                            <a:pt x="246295" y="25631"/>
                            <a:pt x="518078" y="0"/>
                          </a:cubicBezTo>
                          <a:cubicBezTo>
                            <a:pt x="711341" y="8112"/>
                            <a:pt x="865803" y="-13799"/>
                            <a:pt x="1206802" y="0"/>
                          </a:cubicBezTo>
                          <a:cubicBezTo>
                            <a:pt x="1547801" y="13799"/>
                            <a:pt x="1527478" y="18650"/>
                            <a:pt x="1742475" y="0"/>
                          </a:cubicBezTo>
                          <a:cubicBezTo>
                            <a:pt x="1957472" y="-18650"/>
                            <a:pt x="2073293" y="18394"/>
                            <a:pt x="2278149" y="0"/>
                          </a:cubicBezTo>
                          <a:cubicBezTo>
                            <a:pt x="2483005" y="-18394"/>
                            <a:pt x="2823674" y="4275"/>
                            <a:pt x="2966873" y="0"/>
                          </a:cubicBezTo>
                          <a:cubicBezTo>
                            <a:pt x="3110072" y="-4275"/>
                            <a:pt x="3313993" y="11193"/>
                            <a:pt x="3553563" y="0"/>
                          </a:cubicBezTo>
                          <a:cubicBezTo>
                            <a:pt x="3793133" y="-11193"/>
                            <a:pt x="3923504" y="8321"/>
                            <a:pt x="4293303" y="0"/>
                          </a:cubicBezTo>
                          <a:cubicBezTo>
                            <a:pt x="4663102" y="-8321"/>
                            <a:pt x="4841870" y="-11491"/>
                            <a:pt x="5033044" y="0"/>
                          </a:cubicBezTo>
                          <a:cubicBezTo>
                            <a:pt x="5224218" y="11491"/>
                            <a:pt x="5496344" y="14249"/>
                            <a:pt x="5619734" y="0"/>
                          </a:cubicBezTo>
                          <a:cubicBezTo>
                            <a:pt x="5881108" y="-11121"/>
                            <a:pt x="6122850" y="231820"/>
                            <a:pt x="6137812" y="518078"/>
                          </a:cubicBezTo>
                          <a:cubicBezTo>
                            <a:pt x="6131259" y="687241"/>
                            <a:pt x="6141595" y="903195"/>
                            <a:pt x="6137812" y="1028793"/>
                          </a:cubicBezTo>
                          <a:cubicBezTo>
                            <a:pt x="6134029" y="1154391"/>
                            <a:pt x="6145658" y="1315387"/>
                            <a:pt x="6137812" y="1539509"/>
                          </a:cubicBezTo>
                          <a:cubicBezTo>
                            <a:pt x="6129966" y="1763631"/>
                            <a:pt x="6136357" y="1860077"/>
                            <a:pt x="6137812" y="2050224"/>
                          </a:cubicBezTo>
                          <a:cubicBezTo>
                            <a:pt x="6175604" y="2341022"/>
                            <a:pt x="5910503" y="2591941"/>
                            <a:pt x="5619734" y="2568302"/>
                          </a:cubicBezTo>
                          <a:cubicBezTo>
                            <a:pt x="5353959" y="2543828"/>
                            <a:pt x="5259484" y="2546180"/>
                            <a:pt x="4931010" y="2568302"/>
                          </a:cubicBezTo>
                          <a:cubicBezTo>
                            <a:pt x="4602536" y="2590424"/>
                            <a:pt x="4578122" y="2574145"/>
                            <a:pt x="4344320" y="2568302"/>
                          </a:cubicBezTo>
                          <a:cubicBezTo>
                            <a:pt x="4110518" y="2562460"/>
                            <a:pt x="3951781" y="2593272"/>
                            <a:pt x="3757630" y="2568302"/>
                          </a:cubicBezTo>
                          <a:cubicBezTo>
                            <a:pt x="3563479" y="2543333"/>
                            <a:pt x="3380672" y="2589311"/>
                            <a:pt x="3017889" y="2568302"/>
                          </a:cubicBezTo>
                          <a:cubicBezTo>
                            <a:pt x="2655106" y="2547293"/>
                            <a:pt x="2545358" y="2575059"/>
                            <a:pt x="2329166" y="2568302"/>
                          </a:cubicBezTo>
                          <a:cubicBezTo>
                            <a:pt x="2112974" y="2561545"/>
                            <a:pt x="1889104" y="2548631"/>
                            <a:pt x="1742475" y="2568302"/>
                          </a:cubicBezTo>
                          <a:cubicBezTo>
                            <a:pt x="1595846" y="2587973"/>
                            <a:pt x="1328598" y="2566664"/>
                            <a:pt x="1206802" y="2568302"/>
                          </a:cubicBezTo>
                          <a:cubicBezTo>
                            <a:pt x="1085006" y="2569940"/>
                            <a:pt x="818215" y="2560912"/>
                            <a:pt x="518078" y="2568302"/>
                          </a:cubicBezTo>
                          <a:cubicBezTo>
                            <a:pt x="251616" y="2546082"/>
                            <a:pt x="-3719" y="2346875"/>
                            <a:pt x="0" y="2050224"/>
                          </a:cubicBezTo>
                          <a:cubicBezTo>
                            <a:pt x="-8235" y="1832904"/>
                            <a:pt x="7920" y="1699627"/>
                            <a:pt x="0" y="1508866"/>
                          </a:cubicBezTo>
                          <a:cubicBezTo>
                            <a:pt x="-7920" y="1318105"/>
                            <a:pt x="-10392" y="1089108"/>
                            <a:pt x="0" y="967507"/>
                          </a:cubicBezTo>
                          <a:cubicBezTo>
                            <a:pt x="10392" y="845906"/>
                            <a:pt x="17403" y="701593"/>
                            <a:pt x="0" y="518078"/>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Phân</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công</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theo</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đoạn</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Tất</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cả</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thành</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viên</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đều</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Giải</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nghĩa</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từ</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cùng</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nhau</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endParaRPr kumimoji="0" lang="vi-VN"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id="{55FAC96F-1DB6-D852-C967-8BA81E1D02C1}"/>
                </a:ext>
              </a:extLst>
            </p:cNvPr>
            <p:cNvSpPr/>
            <p:nvPr/>
          </p:nvSpPr>
          <p:spPr>
            <a:xfrm>
              <a:off x="4730988" y="1283787"/>
              <a:ext cx="2764691"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Yêu</a:t>
              </a:r>
              <a:r>
                <a:rPr kumimoji="0" lang="en-US" sz="33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Cầu</a:t>
              </a:r>
              <a:endParaRPr kumimoji="0" lang="en-US" sz="33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3398F5B0-248D-269B-F88C-822B272E0C99}"/>
                </a:ext>
              </a:extLst>
            </p:cNvPr>
            <p:cNvPicPr>
              <a:picLocks noChangeAspect="1"/>
            </p:cNvPicPr>
            <p:nvPr/>
          </p:nvPicPr>
          <p:blipFill>
            <a:blip r:embed="rId2"/>
            <a:stretch>
              <a:fillRect/>
            </a:stretch>
          </p:blipFill>
          <p:spPr>
            <a:xfrm flipH="1">
              <a:off x="3030043" y="2195361"/>
              <a:ext cx="501717" cy="501717"/>
            </a:xfrm>
            <a:prstGeom prst="rect">
              <a:avLst/>
            </a:prstGeom>
          </p:spPr>
        </p:pic>
        <p:pic>
          <p:nvPicPr>
            <p:cNvPr id="9" name="Picture 8">
              <a:extLst>
                <a:ext uri="{FF2B5EF4-FFF2-40B4-BE49-F238E27FC236}">
                  <a16:creationId xmlns:a16="http://schemas.microsoft.com/office/drawing/2014/main" id="{9C81A98F-660A-0E5F-3A95-EC66C5FAF468}"/>
                </a:ext>
              </a:extLst>
            </p:cNvPr>
            <p:cNvPicPr>
              <a:picLocks noChangeAspect="1"/>
            </p:cNvPicPr>
            <p:nvPr/>
          </p:nvPicPr>
          <p:blipFill>
            <a:blip r:embed="rId2"/>
            <a:stretch>
              <a:fillRect/>
            </a:stretch>
          </p:blipFill>
          <p:spPr>
            <a:xfrm flipH="1">
              <a:off x="3107183" y="2837254"/>
              <a:ext cx="494744" cy="494744"/>
            </a:xfrm>
            <a:prstGeom prst="rect">
              <a:avLst/>
            </a:prstGeom>
          </p:spPr>
        </p:pic>
        <p:pic>
          <p:nvPicPr>
            <p:cNvPr id="10" name="Picture 9">
              <a:extLst>
                <a:ext uri="{FF2B5EF4-FFF2-40B4-BE49-F238E27FC236}">
                  <a16:creationId xmlns:a16="http://schemas.microsoft.com/office/drawing/2014/main" id="{D39B9CAC-46C3-C0A7-9C3A-96AE4560945F}"/>
                </a:ext>
              </a:extLst>
            </p:cNvPr>
            <p:cNvPicPr>
              <a:picLocks noChangeAspect="1"/>
            </p:cNvPicPr>
            <p:nvPr/>
          </p:nvPicPr>
          <p:blipFill>
            <a:blip r:embed="rId2"/>
            <a:stretch>
              <a:fillRect/>
            </a:stretch>
          </p:blipFill>
          <p:spPr>
            <a:xfrm flipH="1">
              <a:off x="3079600" y="3403464"/>
              <a:ext cx="472770" cy="472770"/>
            </a:xfrm>
            <a:prstGeom prst="rect">
              <a:avLst/>
            </a:prstGeom>
          </p:spPr>
        </p:pic>
      </p:grpSp>
      <p:grpSp>
        <p:nvGrpSpPr>
          <p:cNvPr id="3" name="Group 2">
            <a:extLst>
              <a:ext uri="{FF2B5EF4-FFF2-40B4-BE49-F238E27FC236}">
                <a16:creationId xmlns:a16="http://schemas.microsoft.com/office/drawing/2014/main" id="{312D224A-C9F2-CFC0-DDF0-0E91B7C0F068}"/>
              </a:ext>
            </a:extLst>
          </p:cNvPr>
          <p:cNvGrpSpPr/>
          <p:nvPr/>
        </p:nvGrpSpPr>
        <p:grpSpPr>
          <a:xfrm>
            <a:off x="4841104" y="3817600"/>
            <a:ext cx="7073839" cy="2842692"/>
            <a:chOff x="4841104" y="3817600"/>
            <a:chExt cx="7073839" cy="2842692"/>
          </a:xfrm>
        </p:grpSpPr>
        <p:grpSp>
          <p:nvGrpSpPr>
            <p:cNvPr id="12" name="Group 11">
              <a:extLst>
                <a:ext uri="{FF2B5EF4-FFF2-40B4-BE49-F238E27FC236}">
                  <a16:creationId xmlns:a16="http://schemas.microsoft.com/office/drawing/2014/main" id="{3DF89338-4812-2B98-4B5E-96C7D21176E7}"/>
                </a:ext>
              </a:extLst>
            </p:cNvPr>
            <p:cNvGrpSpPr/>
            <p:nvPr/>
          </p:nvGrpSpPr>
          <p:grpSpPr>
            <a:xfrm>
              <a:off x="4841104" y="3817600"/>
              <a:ext cx="7073839" cy="2842692"/>
              <a:chOff x="2975204" y="1255651"/>
              <a:chExt cx="7073839" cy="2842692"/>
            </a:xfrm>
          </p:grpSpPr>
          <p:sp>
            <p:nvSpPr>
              <p:cNvPr id="13" name="Rectangle: Rounded Corners 12">
                <a:extLst>
                  <a:ext uri="{FF2B5EF4-FFF2-40B4-BE49-F238E27FC236}">
                    <a16:creationId xmlns:a16="http://schemas.microsoft.com/office/drawing/2014/main" id="{4CC3FCB3-5AC0-EFAE-4511-52045D619BE2}"/>
                  </a:ext>
                </a:extLst>
              </p:cNvPr>
              <p:cNvSpPr/>
              <p:nvPr/>
            </p:nvSpPr>
            <p:spPr>
              <a:xfrm>
                <a:off x="2975204" y="1724298"/>
                <a:ext cx="7073839" cy="2374045"/>
              </a:xfrm>
              <a:custGeom>
                <a:avLst/>
                <a:gdLst>
                  <a:gd name="csX0" fmla="*/ 0 w 7073839"/>
                  <a:gd name="csY0" fmla="*/ 478892 h 2374045"/>
                  <a:gd name="csX1" fmla="*/ 478892 w 7073839"/>
                  <a:gd name="csY1" fmla="*/ 0 h 2374045"/>
                  <a:gd name="csX2" fmla="*/ 1097293 w 7073839"/>
                  <a:gd name="csY2" fmla="*/ 0 h 2374045"/>
                  <a:gd name="csX3" fmla="*/ 1593373 w 7073839"/>
                  <a:gd name="csY3" fmla="*/ 0 h 2374045"/>
                  <a:gd name="csX4" fmla="*/ 2150614 w 7073839"/>
                  <a:gd name="csY4" fmla="*/ 0 h 2374045"/>
                  <a:gd name="csX5" fmla="*/ 2952496 w 7073839"/>
                  <a:gd name="csY5" fmla="*/ 0 h 2374045"/>
                  <a:gd name="csX6" fmla="*/ 3448576 w 7073839"/>
                  <a:gd name="csY6" fmla="*/ 0 h 2374045"/>
                  <a:gd name="csX7" fmla="*/ 3944657 w 7073839"/>
                  <a:gd name="csY7" fmla="*/ 0 h 2374045"/>
                  <a:gd name="csX8" fmla="*/ 4440737 w 7073839"/>
                  <a:gd name="csY8" fmla="*/ 0 h 2374045"/>
                  <a:gd name="csX9" fmla="*/ 5120298 w 7073839"/>
                  <a:gd name="csY9" fmla="*/ 0 h 2374045"/>
                  <a:gd name="csX10" fmla="*/ 5799860 w 7073839"/>
                  <a:gd name="csY10" fmla="*/ 0 h 2374045"/>
                  <a:gd name="csX11" fmla="*/ 6594947 w 7073839"/>
                  <a:gd name="csY11" fmla="*/ 0 h 2374045"/>
                  <a:gd name="csX12" fmla="*/ 7073839 w 7073839"/>
                  <a:gd name="csY12" fmla="*/ 478892 h 2374045"/>
                  <a:gd name="csX13" fmla="*/ 7073839 w 7073839"/>
                  <a:gd name="csY13" fmla="*/ 922654 h 2374045"/>
                  <a:gd name="csX14" fmla="*/ 7073839 w 7073839"/>
                  <a:gd name="csY14" fmla="*/ 1408903 h 2374045"/>
                  <a:gd name="csX15" fmla="*/ 7073839 w 7073839"/>
                  <a:gd name="csY15" fmla="*/ 1895153 h 2374045"/>
                  <a:gd name="csX16" fmla="*/ 6594947 w 7073839"/>
                  <a:gd name="csY16" fmla="*/ 2374045 h 2374045"/>
                  <a:gd name="csX17" fmla="*/ 5854225 w 7073839"/>
                  <a:gd name="csY17" fmla="*/ 2374045 h 2374045"/>
                  <a:gd name="csX18" fmla="*/ 5235824 w 7073839"/>
                  <a:gd name="csY18" fmla="*/ 2374045 h 2374045"/>
                  <a:gd name="csX19" fmla="*/ 4678583 w 7073839"/>
                  <a:gd name="csY19" fmla="*/ 2374045 h 2374045"/>
                  <a:gd name="csX20" fmla="*/ 4182503 w 7073839"/>
                  <a:gd name="csY20" fmla="*/ 2374045 h 2374045"/>
                  <a:gd name="csX21" fmla="*/ 3380620 w 7073839"/>
                  <a:gd name="csY21" fmla="*/ 2374045 h 2374045"/>
                  <a:gd name="csX22" fmla="*/ 2701059 w 7073839"/>
                  <a:gd name="csY22" fmla="*/ 2374045 h 2374045"/>
                  <a:gd name="csX23" fmla="*/ 2082658 w 7073839"/>
                  <a:gd name="csY23" fmla="*/ 2374045 h 2374045"/>
                  <a:gd name="csX24" fmla="*/ 1341935 w 7073839"/>
                  <a:gd name="csY24" fmla="*/ 2374045 h 2374045"/>
                  <a:gd name="csX25" fmla="*/ 478892 w 7073839"/>
                  <a:gd name="csY25" fmla="*/ 2374045 h 2374045"/>
                  <a:gd name="csX26" fmla="*/ 0 w 7073839"/>
                  <a:gd name="csY26" fmla="*/ 1895153 h 2374045"/>
                  <a:gd name="csX27" fmla="*/ 0 w 7073839"/>
                  <a:gd name="csY27" fmla="*/ 1451391 h 2374045"/>
                  <a:gd name="csX28" fmla="*/ 0 w 7073839"/>
                  <a:gd name="csY28" fmla="*/ 993467 h 2374045"/>
                  <a:gd name="csX29" fmla="*/ 0 w 7073839"/>
                  <a:gd name="csY29" fmla="*/ 478892 h 237404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Lst>
                <a:rect l="l" t="t" r="r" b="b"/>
                <a:pathLst>
                  <a:path w="7073839" h="2374045" fill="none" extrusionOk="0">
                    <a:moveTo>
                      <a:pt x="0" y="478892"/>
                    </a:moveTo>
                    <a:cubicBezTo>
                      <a:pt x="-33932" y="205008"/>
                      <a:pt x="166216" y="53"/>
                      <a:pt x="478892" y="0"/>
                    </a:cubicBezTo>
                    <a:cubicBezTo>
                      <a:pt x="738913" y="25185"/>
                      <a:pt x="933003" y="20101"/>
                      <a:pt x="1097293" y="0"/>
                    </a:cubicBezTo>
                    <a:cubicBezTo>
                      <a:pt x="1261583" y="-20101"/>
                      <a:pt x="1349914" y="-1897"/>
                      <a:pt x="1593373" y="0"/>
                    </a:cubicBezTo>
                    <a:cubicBezTo>
                      <a:pt x="1836832" y="1897"/>
                      <a:pt x="1905197" y="-8320"/>
                      <a:pt x="2150614" y="0"/>
                    </a:cubicBezTo>
                    <a:cubicBezTo>
                      <a:pt x="2396031" y="8320"/>
                      <a:pt x="2714805" y="17423"/>
                      <a:pt x="2952496" y="0"/>
                    </a:cubicBezTo>
                    <a:cubicBezTo>
                      <a:pt x="3190187" y="-17423"/>
                      <a:pt x="3326616" y="17423"/>
                      <a:pt x="3448576" y="0"/>
                    </a:cubicBezTo>
                    <a:cubicBezTo>
                      <a:pt x="3570536" y="-17423"/>
                      <a:pt x="3725566" y="-21148"/>
                      <a:pt x="3944657" y="0"/>
                    </a:cubicBezTo>
                    <a:cubicBezTo>
                      <a:pt x="4163748" y="21148"/>
                      <a:pt x="4341473" y="-19653"/>
                      <a:pt x="4440737" y="0"/>
                    </a:cubicBezTo>
                    <a:cubicBezTo>
                      <a:pt x="4540001" y="19653"/>
                      <a:pt x="4848741" y="30927"/>
                      <a:pt x="5120298" y="0"/>
                    </a:cubicBezTo>
                    <a:cubicBezTo>
                      <a:pt x="5391855" y="-30927"/>
                      <a:pt x="5586431" y="12679"/>
                      <a:pt x="5799860" y="0"/>
                    </a:cubicBezTo>
                    <a:cubicBezTo>
                      <a:pt x="6013289" y="-12679"/>
                      <a:pt x="6424305" y="-15154"/>
                      <a:pt x="6594947" y="0"/>
                    </a:cubicBezTo>
                    <a:cubicBezTo>
                      <a:pt x="6866460" y="-15120"/>
                      <a:pt x="7082700" y="150941"/>
                      <a:pt x="7073839" y="478892"/>
                    </a:cubicBezTo>
                    <a:cubicBezTo>
                      <a:pt x="7062031" y="632193"/>
                      <a:pt x="7082946" y="745727"/>
                      <a:pt x="7073839" y="922654"/>
                    </a:cubicBezTo>
                    <a:cubicBezTo>
                      <a:pt x="7064732" y="1099581"/>
                      <a:pt x="7067799" y="1304638"/>
                      <a:pt x="7073839" y="1408903"/>
                    </a:cubicBezTo>
                    <a:cubicBezTo>
                      <a:pt x="7079879" y="1513168"/>
                      <a:pt x="7077814" y="1738021"/>
                      <a:pt x="7073839" y="1895153"/>
                    </a:cubicBezTo>
                    <a:cubicBezTo>
                      <a:pt x="7027852" y="2167025"/>
                      <a:pt x="6888758" y="2372166"/>
                      <a:pt x="6594947" y="2374045"/>
                    </a:cubicBezTo>
                    <a:cubicBezTo>
                      <a:pt x="6431924" y="2374600"/>
                      <a:pt x="6198848" y="2386783"/>
                      <a:pt x="5854225" y="2374045"/>
                    </a:cubicBezTo>
                    <a:cubicBezTo>
                      <a:pt x="5509602" y="2361307"/>
                      <a:pt x="5450220" y="2351113"/>
                      <a:pt x="5235824" y="2374045"/>
                    </a:cubicBezTo>
                    <a:cubicBezTo>
                      <a:pt x="5021428" y="2396977"/>
                      <a:pt x="4802329" y="2361097"/>
                      <a:pt x="4678583" y="2374045"/>
                    </a:cubicBezTo>
                    <a:cubicBezTo>
                      <a:pt x="4554837" y="2386993"/>
                      <a:pt x="4287584" y="2350186"/>
                      <a:pt x="4182503" y="2374045"/>
                    </a:cubicBezTo>
                    <a:cubicBezTo>
                      <a:pt x="4077422" y="2397904"/>
                      <a:pt x="3690946" y="2364882"/>
                      <a:pt x="3380620" y="2374045"/>
                    </a:cubicBezTo>
                    <a:cubicBezTo>
                      <a:pt x="3070294" y="2383208"/>
                      <a:pt x="2912805" y="2384628"/>
                      <a:pt x="2701059" y="2374045"/>
                    </a:cubicBezTo>
                    <a:cubicBezTo>
                      <a:pt x="2489313" y="2363462"/>
                      <a:pt x="2293632" y="2370090"/>
                      <a:pt x="2082658" y="2374045"/>
                    </a:cubicBezTo>
                    <a:cubicBezTo>
                      <a:pt x="1871684" y="2378000"/>
                      <a:pt x="1625941" y="2408564"/>
                      <a:pt x="1341935" y="2374045"/>
                    </a:cubicBezTo>
                    <a:cubicBezTo>
                      <a:pt x="1057929" y="2339526"/>
                      <a:pt x="748123" y="2370757"/>
                      <a:pt x="478892" y="2374045"/>
                    </a:cubicBezTo>
                    <a:cubicBezTo>
                      <a:pt x="205953" y="2438256"/>
                      <a:pt x="35798" y="2167204"/>
                      <a:pt x="0" y="1895153"/>
                    </a:cubicBezTo>
                    <a:cubicBezTo>
                      <a:pt x="-12492" y="1687798"/>
                      <a:pt x="19105" y="1626039"/>
                      <a:pt x="0" y="1451391"/>
                    </a:cubicBezTo>
                    <a:cubicBezTo>
                      <a:pt x="-19105" y="1276743"/>
                      <a:pt x="-1966" y="1218902"/>
                      <a:pt x="0" y="993467"/>
                    </a:cubicBezTo>
                    <a:cubicBezTo>
                      <a:pt x="1966" y="768032"/>
                      <a:pt x="2780" y="690888"/>
                      <a:pt x="0" y="478892"/>
                    </a:cubicBezTo>
                    <a:close/>
                  </a:path>
                  <a:path w="7073839" h="2374045" stroke="0" extrusionOk="0">
                    <a:moveTo>
                      <a:pt x="0" y="478892"/>
                    </a:moveTo>
                    <a:cubicBezTo>
                      <a:pt x="1648" y="264812"/>
                      <a:pt x="242370" y="49968"/>
                      <a:pt x="478892" y="0"/>
                    </a:cubicBezTo>
                    <a:cubicBezTo>
                      <a:pt x="846073" y="-21546"/>
                      <a:pt x="896275" y="27112"/>
                      <a:pt x="1219614" y="0"/>
                    </a:cubicBezTo>
                    <a:cubicBezTo>
                      <a:pt x="1542953" y="-27112"/>
                      <a:pt x="1555803" y="-27759"/>
                      <a:pt x="1776855" y="0"/>
                    </a:cubicBezTo>
                    <a:cubicBezTo>
                      <a:pt x="1997907" y="27759"/>
                      <a:pt x="2172020" y="20465"/>
                      <a:pt x="2334095" y="0"/>
                    </a:cubicBezTo>
                    <a:cubicBezTo>
                      <a:pt x="2496170" y="-20465"/>
                      <a:pt x="2849603" y="28605"/>
                      <a:pt x="3074818" y="0"/>
                    </a:cubicBezTo>
                    <a:cubicBezTo>
                      <a:pt x="3300033" y="-28605"/>
                      <a:pt x="3527499" y="-1748"/>
                      <a:pt x="3693219" y="0"/>
                    </a:cubicBezTo>
                    <a:cubicBezTo>
                      <a:pt x="3858939" y="1748"/>
                      <a:pt x="4319286" y="31299"/>
                      <a:pt x="4495101" y="0"/>
                    </a:cubicBezTo>
                    <a:cubicBezTo>
                      <a:pt x="4670916" y="-31299"/>
                      <a:pt x="4931001" y="-8594"/>
                      <a:pt x="5296984" y="0"/>
                    </a:cubicBezTo>
                    <a:cubicBezTo>
                      <a:pt x="5662967" y="8594"/>
                      <a:pt x="6235251" y="29344"/>
                      <a:pt x="6594947" y="0"/>
                    </a:cubicBezTo>
                    <a:cubicBezTo>
                      <a:pt x="6851797" y="-3430"/>
                      <a:pt x="7023339" y="213963"/>
                      <a:pt x="7073839" y="478892"/>
                    </a:cubicBezTo>
                    <a:cubicBezTo>
                      <a:pt x="7059093" y="687907"/>
                      <a:pt x="7073386" y="759322"/>
                      <a:pt x="7073839" y="950979"/>
                    </a:cubicBezTo>
                    <a:cubicBezTo>
                      <a:pt x="7074292" y="1142636"/>
                      <a:pt x="7080990" y="1295443"/>
                      <a:pt x="7073839" y="1423066"/>
                    </a:cubicBezTo>
                    <a:cubicBezTo>
                      <a:pt x="7066688" y="1550689"/>
                      <a:pt x="7075507" y="1672103"/>
                      <a:pt x="7073839" y="1895153"/>
                    </a:cubicBezTo>
                    <a:cubicBezTo>
                      <a:pt x="7103404" y="2163292"/>
                      <a:pt x="6862366" y="2388985"/>
                      <a:pt x="6594947" y="2374045"/>
                    </a:cubicBezTo>
                    <a:cubicBezTo>
                      <a:pt x="6408616" y="2362322"/>
                      <a:pt x="6081920" y="2348492"/>
                      <a:pt x="5854225" y="2374045"/>
                    </a:cubicBezTo>
                    <a:cubicBezTo>
                      <a:pt x="5626530" y="2399598"/>
                      <a:pt x="5471618" y="2376886"/>
                      <a:pt x="5235824" y="2374045"/>
                    </a:cubicBezTo>
                    <a:cubicBezTo>
                      <a:pt x="5000030" y="2371204"/>
                      <a:pt x="4892923" y="2365370"/>
                      <a:pt x="4617423" y="2374045"/>
                    </a:cubicBezTo>
                    <a:cubicBezTo>
                      <a:pt x="4341923" y="2382720"/>
                      <a:pt x="4064702" y="2372036"/>
                      <a:pt x="3815540" y="2374045"/>
                    </a:cubicBezTo>
                    <a:cubicBezTo>
                      <a:pt x="3566378" y="2376054"/>
                      <a:pt x="3294273" y="2349976"/>
                      <a:pt x="3074818" y="2374045"/>
                    </a:cubicBezTo>
                    <a:cubicBezTo>
                      <a:pt x="2855363" y="2398114"/>
                      <a:pt x="2724305" y="2362142"/>
                      <a:pt x="2456416" y="2374045"/>
                    </a:cubicBezTo>
                    <a:cubicBezTo>
                      <a:pt x="2188527" y="2385948"/>
                      <a:pt x="2025344" y="2351659"/>
                      <a:pt x="1899176" y="2374045"/>
                    </a:cubicBezTo>
                    <a:cubicBezTo>
                      <a:pt x="1773008" y="2396431"/>
                      <a:pt x="1470993" y="2349159"/>
                      <a:pt x="1341935" y="2374045"/>
                    </a:cubicBezTo>
                    <a:cubicBezTo>
                      <a:pt x="1212877" y="2398931"/>
                      <a:pt x="908163" y="2396379"/>
                      <a:pt x="478892" y="2374045"/>
                    </a:cubicBezTo>
                    <a:cubicBezTo>
                      <a:pt x="222251" y="2385156"/>
                      <a:pt x="-31856" y="2188796"/>
                      <a:pt x="0" y="1895153"/>
                    </a:cubicBezTo>
                    <a:cubicBezTo>
                      <a:pt x="-11774" y="1701122"/>
                      <a:pt x="17703" y="1559084"/>
                      <a:pt x="0" y="1437229"/>
                    </a:cubicBezTo>
                    <a:cubicBezTo>
                      <a:pt x="-17703" y="1315374"/>
                      <a:pt x="20067" y="1138095"/>
                      <a:pt x="0" y="979304"/>
                    </a:cubicBezTo>
                    <a:cubicBezTo>
                      <a:pt x="-20067" y="820514"/>
                      <a:pt x="19118" y="614517"/>
                      <a:pt x="0" y="478892"/>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1.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đúng</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2.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to,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rõ</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3.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ngắt</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nghỉ</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đúng</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chỗ</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p:txBody>
          </p:sp>
          <p:sp>
            <p:nvSpPr>
              <p:cNvPr id="14" name="Rectangle: Rounded Corners 13">
                <a:extLst>
                  <a:ext uri="{FF2B5EF4-FFF2-40B4-BE49-F238E27FC236}">
                    <a16:creationId xmlns:a16="http://schemas.microsoft.com/office/drawing/2014/main" id="{CDF905D1-C2FA-7EC0-7A76-25D81347F8CB}"/>
                  </a:ext>
                </a:extLst>
              </p:cNvPr>
              <p:cNvSpPr/>
              <p:nvPr/>
            </p:nvSpPr>
            <p:spPr>
              <a:xfrm>
                <a:off x="4201409" y="1255651"/>
                <a:ext cx="5044388"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Tiêu</a:t>
                </a:r>
                <a:r>
                  <a:rPr kumimoji="0" lang="en-US" sz="33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chí</a:t>
                </a:r>
                <a:r>
                  <a:rPr kumimoji="0" lang="en-US" sz="33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đánh</a:t>
                </a:r>
                <a:r>
                  <a:rPr kumimoji="0" lang="en-US" sz="33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giá</a:t>
                </a:r>
                <a:endParaRPr kumimoji="0" lang="en-US" sz="33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pic>
          <p:nvPicPr>
            <p:cNvPr id="19" name="Picture 18">
              <a:extLst>
                <a:ext uri="{FF2B5EF4-FFF2-40B4-BE49-F238E27FC236}">
                  <a16:creationId xmlns:a16="http://schemas.microsoft.com/office/drawing/2014/main" id="{B0E8D8BC-2792-7A30-CFEC-590146F33E0F}"/>
                </a:ext>
              </a:extLst>
            </p:cNvPr>
            <p:cNvPicPr>
              <a:picLocks noChangeAspect="1"/>
            </p:cNvPicPr>
            <p:nvPr/>
          </p:nvPicPr>
          <p:blipFill>
            <a:blip r:embed="rId3"/>
            <a:stretch>
              <a:fillRect/>
            </a:stretch>
          </p:blipFill>
          <p:spPr>
            <a:xfrm>
              <a:off x="7976755" y="4820933"/>
              <a:ext cx="469963" cy="469963"/>
            </a:xfrm>
            <a:prstGeom prst="rect">
              <a:avLst/>
            </a:prstGeom>
          </p:spPr>
        </p:pic>
        <p:pic>
          <p:nvPicPr>
            <p:cNvPr id="21" name="Picture 20">
              <a:extLst>
                <a:ext uri="{FF2B5EF4-FFF2-40B4-BE49-F238E27FC236}">
                  <a16:creationId xmlns:a16="http://schemas.microsoft.com/office/drawing/2014/main" id="{64E3A341-6509-9364-EAE4-776930B90911}"/>
                </a:ext>
              </a:extLst>
            </p:cNvPr>
            <p:cNvPicPr>
              <a:picLocks noChangeAspect="1"/>
            </p:cNvPicPr>
            <p:nvPr/>
          </p:nvPicPr>
          <p:blipFill>
            <a:blip r:embed="rId4"/>
            <a:stretch>
              <a:fillRect/>
            </a:stretch>
          </p:blipFill>
          <p:spPr>
            <a:xfrm>
              <a:off x="7420081" y="4820933"/>
              <a:ext cx="469963" cy="469963"/>
            </a:xfrm>
            <a:prstGeom prst="rect">
              <a:avLst/>
            </a:prstGeom>
          </p:spPr>
        </p:pic>
        <p:pic>
          <p:nvPicPr>
            <p:cNvPr id="25" name="Picture 24">
              <a:extLst>
                <a:ext uri="{FF2B5EF4-FFF2-40B4-BE49-F238E27FC236}">
                  <a16:creationId xmlns:a16="http://schemas.microsoft.com/office/drawing/2014/main" id="{A550CC8B-D1B7-4EA2-4A33-B080A1AAEDF6}"/>
                </a:ext>
              </a:extLst>
            </p:cNvPr>
            <p:cNvPicPr>
              <a:picLocks noChangeAspect="1"/>
            </p:cNvPicPr>
            <p:nvPr/>
          </p:nvPicPr>
          <p:blipFill>
            <a:blip r:embed="rId5"/>
            <a:stretch>
              <a:fillRect/>
            </a:stretch>
          </p:blipFill>
          <p:spPr>
            <a:xfrm>
              <a:off x="8533429" y="4820933"/>
              <a:ext cx="469963" cy="469963"/>
            </a:xfrm>
            <a:prstGeom prst="rect">
              <a:avLst/>
            </a:prstGeom>
          </p:spPr>
        </p:pic>
        <p:pic>
          <p:nvPicPr>
            <p:cNvPr id="26" name="Picture 25">
              <a:extLst>
                <a:ext uri="{FF2B5EF4-FFF2-40B4-BE49-F238E27FC236}">
                  <a16:creationId xmlns:a16="http://schemas.microsoft.com/office/drawing/2014/main" id="{38BB2D84-DC9F-8C8F-17F8-6235E60B4815}"/>
                </a:ext>
              </a:extLst>
            </p:cNvPr>
            <p:cNvPicPr>
              <a:picLocks noChangeAspect="1"/>
            </p:cNvPicPr>
            <p:nvPr/>
          </p:nvPicPr>
          <p:blipFill>
            <a:blip r:embed="rId3"/>
            <a:stretch>
              <a:fillRect/>
            </a:stretch>
          </p:blipFill>
          <p:spPr>
            <a:xfrm>
              <a:off x="8002186" y="5411645"/>
              <a:ext cx="469963" cy="469963"/>
            </a:xfrm>
            <a:prstGeom prst="rect">
              <a:avLst/>
            </a:prstGeom>
          </p:spPr>
        </p:pic>
        <p:pic>
          <p:nvPicPr>
            <p:cNvPr id="27" name="Picture 26">
              <a:extLst>
                <a:ext uri="{FF2B5EF4-FFF2-40B4-BE49-F238E27FC236}">
                  <a16:creationId xmlns:a16="http://schemas.microsoft.com/office/drawing/2014/main" id="{B89928F4-95A0-79AE-0520-921E43D021C9}"/>
                </a:ext>
              </a:extLst>
            </p:cNvPr>
            <p:cNvPicPr>
              <a:picLocks noChangeAspect="1"/>
            </p:cNvPicPr>
            <p:nvPr/>
          </p:nvPicPr>
          <p:blipFill>
            <a:blip r:embed="rId4"/>
            <a:stretch>
              <a:fillRect/>
            </a:stretch>
          </p:blipFill>
          <p:spPr>
            <a:xfrm>
              <a:off x="7445512" y="5411645"/>
              <a:ext cx="469963" cy="469963"/>
            </a:xfrm>
            <a:prstGeom prst="rect">
              <a:avLst/>
            </a:prstGeom>
          </p:spPr>
        </p:pic>
        <p:pic>
          <p:nvPicPr>
            <p:cNvPr id="28" name="Picture 27">
              <a:extLst>
                <a:ext uri="{FF2B5EF4-FFF2-40B4-BE49-F238E27FC236}">
                  <a16:creationId xmlns:a16="http://schemas.microsoft.com/office/drawing/2014/main" id="{BFC78605-C3B7-0A4D-4FBD-47226D0A5C86}"/>
                </a:ext>
              </a:extLst>
            </p:cNvPr>
            <p:cNvPicPr>
              <a:picLocks noChangeAspect="1"/>
            </p:cNvPicPr>
            <p:nvPr/>
          </p:nvPicPr>
          <p:blipFill>
            <a:blip r:embed="rId5"/>
            <a:stretch>
              <a:fillRect/>
            </a:stretch>
          </p:blipFill>
          <p:spPr>
            <a:xfrm>
              <a:off x="8558860" y="5411645"/>
              <a:ext cx="469963" cy="469963"/>
            </a:xfrm>
            <a:prstGeom prst="rect">
              <a:avLst/>
            </a:prstGeom>
          </p:spPr>
        </p:pic>
        <p:pic>
          <p:nvPicPr>
            <p:cNvPr id="29" name="Picture 28">
              <a:extLst>
                <a:ext uri="{FF2B5EF4-FFF2-40B4-BE49-F238E27FC236}">
                  <a16:creationId xmlns:a16="http://schemas.microsoft.com/office/drawing/2014/main" id="{08CBE406-4BDD-D40A-2471-082DF25CD44C}"/>
                </a:ext>
              </a:extLst>
            </p:cNvPr>
            <p:cNvPicPr>
              <a:picLocks noChangeAspect="1"/>
            </p:cNvPicPr>
            <p:nvPr/>
          </p:nvPicPr>
          <p:blipFill>
            <a:blip r:embed="rId3"/>
            <a:stretch>
              <a:fillRect/>
            </a:stretch>
          </p:blipFill>
          <p:spPr>
            <a:xfrm>
              <a:off x="10770860" y="5957502"/>
              <a:ext cx="469963" cy="469963"/>
            </a:xfrm>
            <a:prstGeom prst="rect">
              <a:avLst/>
            </a:prstGeom>
          </p:spPr>
        </p:pic>
        <p:pic>
          <p:nvPicPr>
            <p:cNvPr id="30" name="Picture 29">
              <a:extLst>
                <a:ext uri="{FF2B5EF4-FFF2-40B4-BE49-F238E27FC236}">
                  <a16:creationId xmlns:a16="http://schemas.microsoft.com/office/drawing/2014/main" id="{C1AC0B17-68C8-F996-C44E-4110154F92EF}"/>
                </a:ext>
              </a:extLst>
            </p:cNvPr>
            <p:cNvPicPr>
              <a:picLocks noChangeAspect="1"/>
            </p:cNvPicPr>
            <p:nvPr/>
          </p:nvPicPr>
          <p:blipFill>
            <a:blip r:embed="rId4"/>
            <a:stretch>
              <a:fillRect/>
            </a:stretch>
          </p:blipFill>
          <p:spPr>
            <a:xfrm>
              <a:off x="10214186" y="5957502"/>
              <a:ext cx="469963" cy="469963"/>
            </a:xfrm>
            <a:prstGeom prst="rect">
              <a:avLst/>
            </a:prstGeom>
          </p:spPr>
        </p:pic>
        <p:pic>
          <p:nvPicPr>
            <p:cNvPr id="31" name="Picture 30">
              <a:extLst>
                <a:ext uri="{FF2B5EF4-FFF2-40B4-BE49-F238E27FC236}">
                  <a16:creationId xmlns:a16="http://schemas.microsoft.com/office/drawing/2014/main" id="{C0F21E42-665B-3A96-7D34-FE2BD4B1211E}"/>
                </a:ext>
              </a:extLst>
            </p:cNvPr>
            <p:cNvPicPr>
              <a:picLocks noChangeAspect="1"/>
            </p:cNvPicPr>
            <p:nvPr/>
          </p:nvPicPr>
          <p:blipFill>
            <a:blip r:embed="rId5"/>
            <a:stretch>
              <a:fillRect/>
            </a:stretch>
          </p:blipFill>
          <p:spPr>
            <a:xfrm>
              <a:off x="11327534" y="5957502"/>
              <a:ext cx="469963" cy="469963"/>
            </a:xfrm>
            <a:prstGeom prst="rect">
              <a:avLst/>
            </a:prstGeom>
          </p:spPr>
        </p:pic>
      </p:grpSp>
      <p:pic>
        <p:nvPicPr>
          <p:cNvPr id="32" name="Graphic 31">
            <a:extLst>
              <a:ext uri="{FF2B5EF4-FFF2-40B4-BE49-F238E27FC236}">
                <a16:creationId xmlns:a16="http://schemas.microsoft.com/office/drawing/2014/main" id="{080E2FA7-71E1-C8BB-0AB9-35FDDF4E818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940011" y="4212198"/>
            <a:ext cx="2498968" cy="2600082"/>
          </a:xfrm>
          <a:prstGeom prst="rect">
            <a:avLst/>
          </a:prstGeom>
        </p:spPr>
      </p:pic>
    </p:spTree>
    <p:extLst>
      <p:ext uri="{BB962C8B-B14F-4D97-AF65-F5344CB8AC3E}">
        <p14:creationId xmlns:p14="http://schemas.microsoft.com/office/powerpoint/2010/main" val="41889902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32" presetClass="emph" presetSubtype="0" fill="hold" nodeType="withEffect">
                                      <p:stCondLst>
                                        <p:cond delay="0"/>
                                      </p:stCondLst>
                                      <p:childTnLst>
                                        <p:animRot by="120000">
                                          <p:cBhvr>
                                            <p:cTn id="9" dur="100" fill="hold">
                                              <p:stCondLst>
                                                <p:cond delay="0"/>
                                              </p:stCondLst>
                                            </p:cTn>
                                            <p:tgtEl>
                                              <p:spTgt spid="32"/>
                                            </p:tgtEl>
                                            <p:attrNameLst>
                                              <p:attrName>r</p:attrName>
                                            </p:attrNameLst>
                                          </p:cBhvr>
                                        </p:animRot>
                                        <p:animRot by="-240000">
                                          <p:cBhvr>
                                            <p:cTn id="10" dur="200" fill="hold">
                                              <p:stCondLst>
                                                <p:cond delay="200"/>
                                              </p:stCondLst>
                                            </p:cTn>
                                            <p:tgtEl>
                                              <p:spTgt spid="32"/>
                                            </p:tgtEl>
                                            <p:attrNameLst>
                                              <p:attrName>r</p:attrName>
                                            </p:attrNameLst>
                                          </p:cBhvr>
                                        </p:animRot>
                                        <p:animRot by="240000">
                                          <p:cBhvr>
                                            <p:cTn id="11" dur="200" fill="hold">
                                              <p:stCondLst>
                                                <p:cond delay="400"/>
                                              </p:stCondLst>
                                            </p:cTn>
                                            <p:tgtEl>
                                              <p:spTgt spid="32"/>
                                            </p:tgtEl>
                                            <p:attrNameLst>
                                              <p:attrName>r</p:attrName>
                                            </p:attrNameLst>
                                          </p:cBhvr>
                                        </p:animRot>
                                        <p:animRot by="-240000">
                                          <p:cBhvr>
                                            <p:cTn id="12" dur="200" fill="hold">
                                              <p:stCondLst>
                                                <p:cond delay="600"/>
                                              </p:stCondLst>
                                            </p:cTn>
                                            <p:tgtEl>
                                              <p:spTgt spid="32"/>
                                            </p:tgtEl>
                                            <p:attrNameLst>
                                              <p:attrName>r</p:attrName>
                                            </p:attrNameLst>
                                          </p:cBhvr>
                                        </p:animRot>
                                        <p:animRot by="120000">
                                          <p:cBhvr>
                                            <p:cTn id="13" dur="200" fill="hold">
                                              <p:stCondLst>
                                                <p:cond delay="800"/>
                                              </p:stCondLst>
                                            </p:cTn>
                                            <p:tgtEl>
                                              <p:spTgt spid="32"/>
                                            </p:tgtEl>
                                            <p:attrNameLst>
                                              <p:attrName>r</p:attrName>
                                            </p:attrNameLst>
                                          </p:cBhvr>
                                        </p:animRot>
                                      </p:childTnLst>
                                    </p:cTn>
                                  </p:par>
                                </p:childTnLst>
                              </p:cTn>
                            </p:par>
                            <p:par>
                              <p:cTn id="14" fill="hold">
                                <p:stCondLst>
                                  <p:cond delay="1000"/>
                                </p:stCondLst>
                                <p:childTnLst>
                                  <p:par>
                                    <p:cTn id="15" presetID="2" presetClass="entr" presetSubtype="4" fill="hold" nodeType="afterEffect" p14:presetBounceEnd="66000">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14:bounceEnd="66000">
                                          <p:cBhvr additive="base">
                                            <p:cTn id="17" dur="1000" fill="hold"/>
                                            <p:tgtEl>
                                              <p:spTgt spid="11"/>
                                            </p:tgtEl>
                                            <p:attrNameLst>
                                              <p:attrName>ppt_x</p:attrName>
                                            </p:attrNameLst>
                                          </p:cBhvr>
                                          <p:tavLst>
                                            <p:tav tm="0">
                                              <p:val>
                                                <p:strVal val="#ppt_x"/>
                                              </p:val>
                                            </p:tav>
                                            <p:tav tm="100000">
                                              <p:val>
                                                <p:strVal val="#ppt_x"/>
                                              </p:val>
                                            </p:tav>
                                          </p:tavLst>
                                        </p:anim>
                                        <p:anim calcmode="lin" valueType="num" p14:bounceEnd="66000">
                                          <p:cBhvr additive="base">
                                            <p:cTn id="18" dur="1000" fill="hold"/>
                                            <p:tgtEl>
                                              <p:spTgt spid="1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nodeType="afterEffect" p14:presetBounceEnd="66000">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14:bounceEnd="66000">
                                          <p:cBhvr additive="base">
                                            <p:cTn id="22" dur="1000" fill="hold"/>
                                            <p:tgtEl>
                                              <p:spTgt spid="3"/>
                                            </p:tgtEl>
                                            <p:attrNameLst>
                                              <p:attrName>ppt_x</p:attrName>
                                            </p:attrNameLst>
                                          </p:cBhvr>
                                          <p:tavLst>
                                            <p:tav tm="0">
                                              <p:val>
                                                <p:strVal val="#ppt_x"/>
                                              </p:val>
                                            </p:tav>
                                            <p:tav tm="100000">
                                              <p:val>
                                                <p:strVal val="#ppt_x"/>
                                              </p:val>
                                            </p:tav>
                                          </p:tavLst>
                                        </p:anim>
                                        <p:anim calcmode="lin" valueType="num" p14:bounceEnd="66000">
                                          <p:cBhvr additive="base">
                                            <p:cTn id="23"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32" presetClass="emph" presetSubtype="0" fill="hold" nodeType="withEffect">
                                      <p:stCondLst>
                                        <p:cond delay="0"/>
                                      </p:stCondLst>
                                      <p:childTnLst>
                                        <p:animRot by="120000">
                                          <p:cBhvr>
                                            <p:cTn id="9" dur="100" fill="hold">
                                              <p:stCondLst>
                                                <p:cond delay="0"/>
                                              </p:stCondLst>
                                            </p:cTn>
                                            <p:tgtEl>
                                              <p:spTgt spid="32"/>
                                            </p:tgtEl>
                                            <p:attrNameLst>
                                              <p:attrName>r</p:attrName>
                                            </p:attrNameLst>
                                          </p:cBhvr>
                                        </p:animRot>
                                        <p:animRot by="-240000">
                                          <p:cBhvr>
                                            <p:cTn id="10" dur="200" fill="hold">
                                              <p:stCondLst>
                                                <p:cond delay="200"/>
                                              </p:stCondLst>
                                            </p:cTn>
                                            <p:tgtEl>
                                              <p:spTgt spid="32"/>
                                            </p:tgtEl>
                                            <p:attrNameLst>
                                              <p:attrName>r</p:attrName>
                                            </p:attrNameLst>
                                          </p:cBhvr>
                                        </p:animRot>
                                        <p:animRot by="240000">
                                          <p:cBhvr>
                                            <p:cTn id="11" dur="200" fill="hold">
                                              <p:stCondLst>
                                                <p:cond delay="400"/>
                                              </p:stCondLst>
                                            </p:cTn>
                                            <p:tgtEl>
                                              <p:spTgt spid="32"/>
                                            </p:tgtEl>
                                            <p:attrNameLst>
                                              <p:attrName>r</p:attrName>
                                            </p:attrNameLst>
                                          </p:cBhvr>
                                        </p:animRot>
                                        <p:animRot by="-240000">
                                          <p:cBhvr>
                                            <p:cTn id="12" dur="200" fill="hold">
                                              <p:stCondLst>
                                                <p:cond delay="600"/>
                                              </p:stCondLst>
                                            </p:cTn>
                                            <p:tgtEl>
                                              <p:spTgt spid="32"/>
                                            </p:tgtEl>
                                            <p:attrNameLst>
                                              <p:attrName>r</p:attrName>
                                            </p:attrNameLst>
                                          </p:cBhvr>
                                        </p:animRot>
                                        <p:animRot by="120000">
                                          <p:cBhvr>
                                            <p:cTn id="13" dur="200" fill="hold">
                                              <p:stCondLst>
                                                <p:cond delay="800"/>
                                              </p:stCondLst>
                                            </p:cTn>
                                            <p:tgtEl>
                                              <p:spTgt spid="32"/>
                                            </p:tgtEl>
                                            <p:attrNameLst>
                                              <p:attrName>r</p:attrName>
                                            </p:attrNameLst>
                                          </p:cBhvr>
                                        </p:animRo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1000" fill="hold"/>
                                            <p:tgtEl>
                                              <p:spTgt spid="11"/>
                                            </p:tgtEl>
                                            <p:attrNameLst>
                                              <p:attrName>ppt_x</p:attrName>
                                            </p:attrNameLst>
                                          </p:cBhvr>
                                          <p:tavLst>
                                            <p:tav tm="0">
                                              <p:val>
                                                <p:strVal val="#ppt_x"/>
                                              </p:val>
                                            </p:tav>
                                            <p:tav tm="100000">
                                              <p:val>
                                                <p:strVal val="#ppt_x"/>
                                              </p:val>
                                            </p:tav>
                                          </p:tavLst>
                                        </p:anim>
                                        <p:anim calcmode="lin" valueType="num">
                                          <p:cBhvr additive="base">
                                            <p:cTn id="18" dur="1000" fill="hold"/>
                                            <p:tgtEl>
                                              <p:spTgt spid="1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1000" fill="hold"/>
                                            <p:tgtEl>
                                              <p:spTgt spid="3"/>
                                            </p:tgtEl>
                                            <p:attrNameLst>
                                              <p:attrName>ppt_x</p:attrName>
                                            </p:attrNameLst>
                                          </p:cBhvr>
                                          <p:tavLst>
                                            <p:tav tm="0">
                                              <p:val>
                                                <p:strVal val="#ppt_x"/>
                                              </p:val>
                                            </p:tav>
                                            <p:tav tm="100000">
                                              <p:val>
                                                <p:strVal val="#ppt_x"/>
                                              </p:val>
                                            </p:tav>
                                          </p:tavLst>
                                        </p:anim>
                                        <p:anim calcmode="lin" valueType="num">
                                          <p:cBhvr additive="base">
                                            <p:cTn id="23"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8539362-7E97-7CA5-471D-FF8140851544}"/>
              </a:ext>
            </a:extLst>
          </p:cNvPr>
          <p:cNvSpPr txBox="1"/>
          <p:nvPr/>
        </p:nvSpPr>
        <p:spPr>
          <a:xfrm>
            <a:off x="2050865" y="100039"/>
            <a:ext cx="788996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highlight>
                  <a:srgbClr val="FFFF00"/>
                </a:highlight>
                <a:uLnTx/>
                <a:uFillTx/>
                <a:latin typeface="Cambria" panose="02040503050406030204" pitchFamily="18" charset="0"/>
                <a:ea typeface="Cambria" panose="02040503050406030204" pitchFamily="18" charset="0"/>
                <a:cs typeface="Times New Roman" panose="02020603050405020304" pitchFamily="18" charset="0"/>
              </a:rPr>
              <a:t>LUYỆN ĐỌC TRƯỚC LỚP</a:t>
            </a:r>
          </a:p>
        </p:txBody>
      </p:sp>
      <p:grpSp>
        <p:nvGrpSpPr>
          <p:cNvPr id="3" name="Group 2">
            <a:extLst>
              <a:ext uri="{FF2B5EF4-FFF2-40B4-BE49-F238E27FC236}">
                <a16:creationId xmlns:a16="http://schemas.microsoft.com/office/drawing/2014/main" id="{B36C60E2-0734-912C-6B69-CFD8BAF9C7E1}"/>
              </a:ext>
            </a:extLst>
          </p:cNvPr>
          <p:cNvGrpSpPr/>
          <p:nvPr/>
        </p:nvGrpSpPr>
        <p:grpSpPr>
          <a:xfrm>
            <a:off x="1534609" y="1205753"/>
            <a:ext cx="9122782" cy="3666080"/>
            <a:chOff x="4841104" y="3817600"/>
            <a:chExt cx="7073839" cy="2842692"/>
          </a:xfrm>
        </p:grpSpPr>
        <p:grpSp>
          <p:nvGrpSpPr>
            <p:cNvPr id="12" name="Group 11">
              <a:extLst>
                <a:ext uri="{FF2B5EF4-FFF2-40B4-BE49-F238E27FC236}">
                  <a16:creationId xmlns:a16="http://schemas.microsoft.com/office/drawing/2014/main" id="{3DF89338-4812-2B98-4B5E-96C7D21176E7}"/>
                </a:ext>
              </a:extLst>
            </p:cNvPr>
            <p:cNvGrpSpPr/>
            <p:nvPr/>
          </p:nvGrpSpPr>
          <p:grpSpPr>
            <a:xfrm>
              <a:off x="4841104" y="3817600"/>
              <a:ext cx="7073839" cy="2842692"/>
              <a:chOff x="2975204" y="1255651"/>
              <a:chExt cx="7073839" cy="2842692"/>
            </a:xfrm>
          </p:grpSpPr>
          <p:sp>
            <p:nvSpPr>
              <p:cNvPr id="13" name="Rectangle: Rounded Corners 12">
                <a:extLst>
                  <a:ext uri="{FF2B5EF4-FFF2-40B4-BE49-F238E27FC236}">
                    <a16:creationId xmlns:a16="http://schemas.microsoft.com/office/drawing/2014/main" id="{4CC3FCB3-5AC0-EFAE-4511-52045D619BE2}"/>
                  </a:ext>
                </a:extLst>
              </p:cNvPr>
              <p:cNvSpPr/>
              <p:nvPr/>
            </p:nvSpPr>
            <p:spPr>
              <a:xfrm>
                <a:off x="2975204" y="1724298"/>
                <a:ext cx="7073839" cy="2374045"/>
              </a:xfrm>
              <a:custGeom>
                <a:avLst/>
                <a:gdLst>
                  <a:gd name="csX0" fmla="*/ 0 w 7073839"/>
                  <a:gd name="csY0" fmla="*/ 478892 h 2374045"/>
                  <a:gd name="csX1" fmla="*/ 478892 w 7073839"/>
                  <a:gd name="csY1" fmla="*/ 0 h 2374045"/>
                  <a:gd name="csX2" fmla="*/ 1097293 w 7073839"/>
                  <a:gd name="csY2" fmla="*/ 0 h 2374045"/>
                  <a:gd name="csX3" fmla="*/ 1593373 w 7073839"/>
                  <a:gd name="csY3" fmla="*/ 0 h 2374045"/>
                  <a:gd name="csX4" fmla="*/ 2150614 w 7073839"/>
                  <a:gd name="csY4" fmla="*/ 0 h 2374045"/>
                  <a:gd name="csX5" fmla="*/ 2952496 w 7073839"/>
                  <a:gd name="csY5" fmla="*/ 0 h 2374045"/>
                  <a:gd name="csX6" fmla="*/ 3448576 w 7073839"/>
                  <a:gd name="csY6" fmla="*/ 0 h 2374045"/>
                  <a:gd name="csX7" fmla="*/ 3944657 w 7073839"/>
                  <a:gd name="csY7" fmla="*/ 0 h 2374045"/>
                  <a:gd name="csX8" fmla="*/ 4440737 w 7073839"/>
                  <a:gd name="csY8" fmla="*/ 0 h 2374045"/>
                  <a:gd name="csX9" fmla="*/ 5120298 w 7073839"/>
                  <a:gd name="csY9" fmla="*/ 0 h 2374045"/>
                  <a:gd name="csX10" fmla="*/ 5799860 w 7073839"/>
                  <a:gd name="csY10" fmla="*/ 0 h 2374045"/>
                  <a:gd name="csX11" fmla="*/ 6594947 w 7073839"/>
                  <a:gd name="csY11" fmla="*/ 0 h 2374045"/>
                  <a:gd name="csX12" fmla="*/ 7073839 w 7073839"/>
                  <a:gd name="csY12" fmla="*/ 478892 h 2374045"/>
                  <a:gd name="csX13" fmla="*/ 7073839 w 7073839"/>
                  <a:gd name="csY13" fmla="*/ 922654 h 2374045"/>
                  <a:gd name="csX14" fmla="*/ 7073839 w 7073839"/>
                  <a:gd name="csY14" fmla="*/ 1408903 h 2374045"/>
                  <a:gd name="csX15" fmla="*/ 7073839 w 7073839"/>
                  <a:gd name="csY15" fmla="*/ 1895153 h 2374045"/>
                  <a:gd name="csX16" fmla="*/ 6594947 w 7073839"/>
                  <a:gd name="csY16" fmla="*/ 2374045 h 2374045"/>
                  <a:gd name="csX17" fmla="*/ 5854225 w 7073839"/>
                  <a:gd name="csY17" fmla="*/ 2374045 h 2374045"/>
                  <a:gd name="csX18" fmla="*/ 5235824 w 7073839"/>
                  <a:gd name="csY18" fmla="*/ 2374045 h 2374045"/>
                  <a:gd name="csX19" fmla="*/ 4678583 w 7073839"/>
                  <a:gd name="csY19" fmla="*/ 2374045 h 2374045"/>
                  <a:gd name="csX20" fmla="*/ 4182503 w 7073839"/>
                  <a:gd name="csY20" fmla="*/ 2374045 h 2374045"/>
                  <a:gd name="csX21" fmla="*/ 3380620 w 7073839"/>
                  <a:gd name="csY21" fmla="*/ 2374045 h 2374045"/>
                  <a:gd name="csX22" fmla="*/ 2701059 w 7073839"/>
                  <a:gd name="csY22" fmla="*/ 2374045 h 2374045"/>
                  <a:gd name="csX23" fmla="*/ 2082658 w 7073839"/>
                  <a:gd name="csY23" fmla="*/ 2374045 h 2374045"/>
                  <a:gd name="csX24" fmla="*/ 1341935 w 7073839"/>
                  <a:gd name="csY24" fmla="*/ 2374045 h 2374045"/>
                  <a:gd name="csX25" fmla="*/ 478892 w 7073839"/>
                  <a:gd name="csY25" fmla="*/ 2374045 h 2374045"/>
                  <a:gd name="csX26" fmla="*/ 0 w 7073839"/>
                  <a:gd name="csY26" fmla="*/ 1895153 h 2374045"/>
                  <a:gd name="csX27" fmla="*/ 0 w 7073839"/>
                  <a:gd name="csY27" fmla="*/ 1451391 h 2374045"/>
                  <a:gd name="csX28" fmla="*/ 0 w 7073839"/>
                  <a:gd name="csY28" fmla="*/ 993467 h 2374045"/>
                  <a:gd name="csX29" fmla="*/ 0 w 7073839"/>
                  <a:gd name="csY29" fmla="*/ 478892 h 237404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Lst>
                <a:rect l="l" t="t" r="r" b="b"/>
                <a:pathLst>
                  <a:path w="7073839" h="2374045" fill="none" extrusionOk="0">
                    <a:moveTo>
                      <a:pt x="0" y="478892"/>
                    </a:moveTo>
                    <a:cubicBezTo>
                      <a:pt x="-33932" y="205008"/>
                      <a:pt x="166216" y="53"/>
                      <a:pt x="478892" y="0"/>
                    </a:cubicBezTo>
                    <a:cubicBezTo>
                      <a:pt x="738913" y="25185"/>
                      <a:pt x="933003" y="20101"/>
                      <a:pt x="1097293" y="0"/>
                    </a:cubicBezTo>
                    <a:cubicBezTo>
                      <a:pt x="1261583" y="-20101"/>
                      <a:pt x="1349914" y="-1897"/>
                      <a:pt x="1593373" y="0"/>
                    </a:cubicBezTo>
                    <a:cubicBezTo>
                      <a:pt x="1836832" y="1897"/>
                      <a:pt x="1905197" y="-8320"/>
                      <a:pt x="2150614" y="0"/>
                    </a:cubicBezTo>
                    <a:cubicBezTo>
                      <a:pt x="2396031" y="8320"/>
                      <a:pt x="2714805" y="17423"/>
                      <a:pt x="2952496" y="0"/>
                    </a:cubicBezTo>
                    <a:cubicBezTo>
                      <a:pt x="3190187" y="-17423"/>
                      <a:pt x="3326616" y="17423"/>
                      <a:pt x="3448576" y="0"/>
                    </a:cubicBezTo>
                    <a:cubicBezTo>
                      <a:pt x="3570536" y="-17423"/>
                      <a:pt x="3725566" y="-21148"/>
                      <a:pt x="3944657" y="0"/>
                    </a:cubicBezTo>
                    <a:cubicBezTo>
                      <a:pt x="4163748" y="21148"/>
                      <a:pt x="4341473" y="-19653"/>
                      <a:pt x="4440737" y="0"/>
                    </a:cubicBezTo>
                    <a:cubicBezTo>
                      <a:pt x="4540001" y="19653"/>
                      <a:pt x="4848741" y="30927"/>
                      <a:pt x="5120298" y="0"/>
                    </a:cubicBezTo>
                    <a:cubicBezTo>
                      <a:pt x="5391855" y="-30927"/>
                      <a:pt x="5586431" y="12679"/>
                      <a:pt x="5799860" y="0"/>
                    </a:cubicBezTo>
                    <a:cubicBezTo>
                      <a:pt x="6013289" y="-12679"/>
                      <a:pt x="6424305" y="-15154"/>
                      <a:pt x="6594947" y="0"/>
                    </a:cubicBezTo>
                    <a:cubicBezTo>
                      <a:pt x="6866460" y="-15120"/>
                      <a:pt x="7082700" y="150941"/>
                      <a:pt x="7073839" y="478892"/>
                    </a:cubicBezTo>
                    <a:cubicBezTo>
                      <a:pt x="7062031" y="632193"/>
                      <a:pt x="7082946" y="745727"/>
                      <a:pt x="7073839" y="922654"/>
                    </a:cubicBezTo>
                    <a:cubicBezTo>
                      <a:pt x="7064732" y="1099581"/>
                      <a:pt x="7067799" y="1304638"/>
                      <a:pt x="7073839" y="1408903"/>
                    </a:cubicBezTo>
                    <a:cubicBezTo>
                      <a:pt x="7079879" y="1513168"/>
                      <a:pt x="7077814" y="1738021"/>
                      <a:pt x="7073839" y="1895153"/>
                    </a:cubicBezTo>
                    <a:cubicBezTo>
                      <a:pt x="7027852" y="2167025"/>
                      <a:pt x="6888758" y="2372166"/>
                      <a:pt x="6594947" y="2374045"/>
                    </a:cubicBezTo>
                    <a:cubicBezTo>
                      <a:pt x="6431924" y="2374600"/>
                      <a:pt x="6198848" y="2386783"/>
                      <a:pt x="5854225" y="2374045"/>
                    </a:cubicBezTo>
                    <a:cubicBezTo>
                      <a:pt x="5509602" y="2361307"/>
                      <a:pt x="5450220" y="2351113"/>
                      <a:pt x="5235824" y="2374045"/>
                    </a:cubicBezTo>
                    <a:cubicBezTo>
                      <a:pt x="5021428" y="2396977"/>
                      <a:pt x="4802329" y="2361097"/>
                      <a:pt x="4678583" y="2374045"/>
                    </a:cubicBezTo>
                    <a:cubicBezTo>
                      <a:pt x="4554837" y="2386993"/>
                      <a:pt x="4287584" y="2350186"/>
                      <a:pt x="4182503" y="2374045"/>
                    </a:cubicBezTo>
                    <a:cubicBezTo>
                      <a:pt x="4077422" y="2397904"/>
                      <a:pt x="3690946" y="2364882"/>
                      <a:pt x="3380620" y="2374045"/>
                    </a:cubicBezTo>
                    <a:cubicBezTo>
                      <a:pt x="3070294" y="2383208"/>
                      <a:pt x="2912805" y="2384628"/>
                      <a:pt x="2701059" y="2374045"/>
                    </a:cubicBezTo>
                    <a:cubicBezTo>
                      <a:pt x="2489313" y="2363462"/>
                      <a:pt x="2293632" y="2370090"/>
                      <a:pt x="2082658" y="2374045"/>
                    </a:cubicBezTo>
                    <a:cubicBezTo>
                      <a:pt x="1871684" y="2378000"/>
                      <a:pt x="1625941" y="2408564"/>
                      <a:pt x="1341935" y="2374045"/>
                    </a:cubicBezTo>
                    <a:cubicBezTo>
                      <a:pt x="1057929" y="2339526"/>
                      <a:pt x="748123" y="2370757"/>
                      <a:pt x="478892" y="2374045"/>
                    </a:cubicBezTo>
                    <a:cubicBezTo>
                      <a:pt x="205953" y="2438256"/>
                      <a:pt x="35798" y="2167204"/>
                      <a:pt x="0" y="1895153"/>
                    </a:cubicBezTo>
                    <a:cubicBezTo>
                      <a:pt x="-12492" y="1687798"/>
                      <a:pt x="19105" y="1626039"/>
                      <a:pt x="0" y="1451391"/>
                    </a:cubicBezTo>
                    <a:cubicBezTo>
                      <a:pt x="-19105" y="1276743"/>
                      <a:pt x="-1966" y="1218902"/>
                      <a:pt x="0" y="993467"/>
                    </a:cubicBezTo>
                    <a:cubicBezTo>
                      <a:pt x="1966" y="768032"/>
                      <a:pt x="2780" y="690888"/>
                      <a:pt x="0" y="478892"/>
                    </a:cubicBezTo>
                    <a:close/>
                  </a:path>
                  <a:path w="7073839" h="2374045" stroke="0" extrusionOk="0">
                    <a:moveTo>
                      <a:pt x="0" y="478892"/>
                    </a:moveTo>
                    <a:cubicBezTo>
                      <a:pt x="1648" y="264812"/>
                      <a:pt x="242370" y="49968"/>
                      <a:pt x="478892" y="0"/>
                    </a:cubicBezTo>
                    <a:cubicBezTo>
                      <a:pt x="846073" y="-21546"/>
                      <a:pt x="896275" y="27112"/>
                      <a:pt x="1219614" y="0"/>
                    </a:cubicBezTo>
                    <a:cubicBezTo>
                      <a:pt x="1542953" y="-27112"/>
                      <a:pt x="1555803" y="-27759"/>
                      <a:pt x="1776855" y="0"/>
                    </a:cubicBezTo>
                    <a:cubicBezTo>
                      <a:pt x="1997907" y="27759"/>
                      <a:pt x="2172020" y="20465"/>
                      <a:pt x="2334095" y="0"/>
                    </a:cubicBezTo>
                    <a:cubicBezTo>
                      <a:pt x="2496170" y="-20465"/>
                      <a:pt x="2849603" y="28605"/>
                      <a:pt x="3074818" y="0"/>
                    </a:cubicBezTo>
                    <a:cubicBezTo>
                      <a:pt x="3300033" y="-28605"/>
                      <a:pt x="3527499" y="-1748"/>
                      <a:pt x="3693219" y="0"/>
                    </a:cubicBezTo>
                    <a:cubicBezTo>
                      <a:pt x="3858939" y="1748"/>
                      <a:pt x="4319286" y="31299"/>
                      <a:pt x="4495101" y="0"/>
                    </a:cubicBezTo>
                    <a:cubicBezTo>
                      <a:pt x="4670916" y="-31299"/>
                      <a:pt x="4931001" y="-8594"/>
                      <a:pt x="5296984" y="0"/>
                    </a:cubicBezTo>
                    <a:cubicBezTo>
                      <a:pt x="5662967" y="8594"/>
                      <a:pt x="6235251" y="29344"/>
                      <a:pt x="6594947" y="0"/>
                    </a:cubicBezTo>
                    <a:cubicBezTo>
                      <a:pt x="6851797" y="-3430"/>
                      <a:pt x="7023339" y="213963"/>
                      <a:pt x="7073839" y="478892"/>
                    </a:cubicBezTo>
                    <a:cubicBezTo>
                      <a:pt x="7059093" y="687907"/>
                      <a:pt x="7073386" y="759322"/>
                      <a:pt x="7073839" y="950979"/>
                    </a:cubicBezTo>
                    <a:cubicBezTo>
                      <a:pt x="7074292" y="1142636"/>
                      <a:pt x="7080990" y="1295443"/>
                      <a:pt x="7073839" y="1423066"/>
                    </a:cubicBezTo>
                    <a:cubicBezTo>
                      <a:pt x="7066688" y="1550689"/>
                      <a:pt x="7075507" y="1672103"/>
                      <a:pt x="7073839" y="1895153"/>
                    </a:cubicBezTo>
                    <a:cubicBezTo>
                      <a:pt x="7103404" y="2163292"/>
                      <a:pt x="6862366" y="2388985"/>
                      <a:pt x="6594947" y="2374045"/>
                    </a:cubicBezTo>
                    <a:cubicBezTo>
                      <a:pt x="6408616" y="2362322"/>
                      <a:pt x="6081920" y="2348492"/>
                      <a:pt x="5854225" y="2374045"/>
                    </a:cubicBezTo>
                    <a:cubicBezTo>
                      <a:pt x="5626530" y="2399598"/>
                      <a:pt x="5471618" y="2376886"/>
                      <a:pt x="5235824" y="2374045"/>
                    </a:cubicBezTo>
                    <a:cubicBezTo>
                      <a:pt x="5000030" y="2371204"/>
                      <a:pt x="4892923" y="2365370"/>
                      <a:pt x="4617423" y="2374045"/>
                    </a:cubicBezTo>
                    <a:cubicBezTo>
                      <a:pt x="4341923" y="2382720"/>
                      <a:pt x="4064702" y="2372036"/>
                      <a:pt x="3815540" y="2374045"/>
                    </a:cubicBezTo>
                    <a:cubicBezTo>
                      <a:pt x="3566378" y="2376054"/>
                      <a:pt x="3294273" y="2349976"/>
                      <a:pt x="3074818" y="2374045"/>
                    </a:cubicBezTo>
                    <a:cubicBezTo>
                      <a:pt x="2855363" y="2398114"/>
                      <a:pt x="2724305" y="2362142"/>
                      <a:pt x="2456416" y="2374045"/>
                    </a:cubicBezTo>
                    <a:cubicBezTo>
                      <a:pt x="2188527" y="2385948"/>
                      <a:pt x="2025344" y="2351659"/>
                      <a:pt x="1899176" y="2374045"/>
                    </a:cubicBezTo>
                    <a:cubicBezTo>
                      <a:pt x="1773008" y="2396431"/>
                      <a:pt x="1470993" y="2349159"/>
                      <a:pt x="1341935" y="2374045"/>
                    </a:cubicBezTo>
                    <a:cubicBezTo>
                      <a:pt x="1212877" y="2398931"/>
                      <a:pt x="908163" y="2396379"/>
                      <a:pt x="478892" y="2374045"/>
                    </a:cubicBezTo>
                    <a:cubicBezTo>
                      <a:pt x="222251" y="2385156"/>
                      <a:pt x="-31856" y="2188796"/>
                      <a:pt x="0" y="1895153"/>
                    </a:cubicBezTo>
                    <a:cubicBezTo>
                      <a:pt x="-11774" y="1701122"/>
                      <a:pt x="17703" y="1559084"/>
                      <a:pt x="0" y="1437229"/>
                    </a:cubicBezTo>
                    <a:cubicBezTo>
                      <a:pt x="-17703" y="1315374"/>
                      <a:pt x="20067" y="1138095"/>
                      <a:pt x="0" y="979304"/>
                    </a:cubicBezTo>
                    <a:cubicBezTo>
                      <a:pt x="-20067" y="820514"/>
                      <a:pt x="19118" y="614517"/>
                      <a:pt x="0" y="478892"/>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1.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đúng</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2.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to,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rõ</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3.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ngắt</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nghỉ</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đúng</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chỗ</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p:txBody>
          </p:sp>
          <p:sp>
            <p:nvSpPr>
              <p:cNvPr id="14" name="Rectangle: Rounded Corners 13">
                <a:extLst>
                  <a:ext uri="{FF2B5EF4-FFF2-40B4-BE49-F238E27FC236}">
                    <a16:creationId xmlns:a16="http://schemas.microsoft.com/office/drawing/2014/main" id="{CDF905D1-C2FA-7EC0-7A76-25D81347F8CB}"/>
                  </a:ext>
                </a:extLst>
              </p:cNvPr>
              <p:cNvSpPr/>
              <p:nvPr/>
            </p:nvSpPr>
            <p:spPr>
              <a:xfrm>
                <a:off x="4201409" y="1255651"/>
                <a:ext cx="4621427"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Tiêu</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chí</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đánh</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giá</a:t>
                </a:r>
                <a:endPar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pic>
          <p:nvPicPr>
            <p:cNvPr id="19" name="Picture 18">
              <a:extLst>
                <a:ext uri="{FF2B5EF4-FFF2-40B4-BE49-F238E27FC236}">
                  <a16:creationId xmlns:a16="http://schemas.microsoft.com/office/drawing/2014/main" id="{B0E8D8BC-2792-7A30-CFEC-590146F33E0F}"/>
                </a:ext>
              </a:extLst>
            </p:cNvPr>
            <p:cNvPicPr>
              <a:picLocks noChangeAspect="1"/>
            </p:cNvPicPr>
            <p:nvPr/>
          </p:nvPicPr>
          <p:blipFill>
            <a:blip r:embed="rId2"/>
            <a:stretch>
              <a:fillRect/>
            </a:stretch>
          </p:blipFill>
          <p:spPr>
            <a:xfrm>
              <a:off x="8047030" y="4823876"/>
              <a:ext cx="469963" cy="469963"/>
            </a:xfrm>
            <a:prstGeom prst="rect">
              <a:avLst/>
            </a:prstGeom>
          </p:spPr>
        </p:pic>
        <p:pic>
          <p:nvPicPr>
            <p:cNvPr id="21" name="Picture 20">
              <a:extLst>
                <a:ext uri="{FF2B5EF4-FFF2-40B4-BE49-F238E27FC236}">
                  <a16:creationId xmlns:a16="http://schemas.microsoft.com/office/drawing/2014/main" id="{64E3A341-6509-9364-EAE4-776930B90911}"/>
                </a:ext>
              </a:extLst>
            </p:cNvPr>
            <p:cNvPicPr>
              <a:picLocks noChangeAspect="1"/>
            </p:cNvPicPr>
            <p:nvPr/>
          </p:nvPicPr>
          <p:blipFill>
            <a:blip r:embed="rId3"/>
            <a:stretch>
              <a:fillRect/>
            </a:stretch>
          </p:blipFill>
          <p:spPr>
            <a:xfrm>
              <a:off x="7490356" y="4823876"/>
              <a:ext cx="469963" cy="469963"/>
            </a:xfrm>
            <a:prstGeom prst="rect">
              <a:avLst/>
            </a:prstGeom>
          </p:spPr>
        </p:pic>
        <p:pic>
          <p:nvPicPr>
            <p:cNvPr id="25" name="Picture 24">
              <a:extLst>
                <a:ext uri="{FF2B5EF4-FFF2-40B4-BE49-F238E27FC236}">
                  <a16:creationId xmlns:a16="http://schemas.microsoft.com/office/drawing/2014/main" id="{A550CC8B-D1B7-4EA2-4A33-B080A1AAEDF6}"/>
                </a:ext>
              </a:extLst>
            </p:cNvPr>
            <p:cNvPicPr>
              <a:picLocks noChangeAspect="1"/>
            </p:cNvPicPr>
            <p:nvPr/>
          </p:nvPicPr>
          <p:blipFill>
            <a:blip r:embed="rId4"/>
            <a:stretch>
              <a:fillRect/>
            </a:stretch>
          </p:blipFill>
          <p:spPr>
            <a:xfrm>
              <a:off x="8603704" y="4823876"/>
              <a:ext cx="469963" cy="469963"/>
            </a:xfrm>
            <a:prstGeom prst="rect">
              <a:avLst/>
            </a:prstGeom>
          </p:spPr>
        </p:pic>
        <p:pic>
          <p:nvPicPr>
            <p:cNvPr id="26" name="Picture 25">
              <a:extLst>
                <a:ext uri="{FF2B5EF4-FFF2-40B4-BE49-F238E27FC236}">
                  <a16:creationId xmlns:a16="http://schemas.microsoft.com/office/drawing/2014/main" id="{38BB2D84-DC9F-8C8F-17F8-6235E60B4815}"/>
                </a:ext>
              </a:extLst>
            </p:cNvPr>
            <p:cNvPicPr>
              <a:picLocks noChangeAspect="1"/>
            </p:cNvPicPr>
            <p:nvPr/>
          </p:nvPicPr>
          <p:blipFill>
            <a:blip r:embed="rId2"/>
            <a:stretch>
              <a:fillRect/>
            </a:stretch>
          </p:blipFill>
          <p:spPr>
            <a:xfrm>
              <a:off x="8065908" y="5372839"/>
              <a:ext cx="469963" cy="469963"/>
            </a:xfrm>
            <a:prstGeom prst="rect">
              <a:avLst/>
            </a:prstGeom>
          </p:spPr>
        </p:pic>
        <p:pic>
          <p:nvPicPr>
            <p:cNvPr id="27" name="Picture 26">
              <a:extLst>
                <a:ext uri="{FF2B5EF4-FFF2-40B4-BE49-F238E27FC236}">
                  <a16:creationId xmlns:a16="http://schemas.microsoft.com/office/drawing/2014/main" id="{B89928F4-95A0-79AE-0520-921E43D021C9}"/>
                </a:ext>
              </a:extLst>
            </p:cNvPr>
            <p:cNvPicPr>
              <a:picLocks noChangeAspect="1"/>
            </p:cNvPicPr>
            <p:nvPr/>
          </p:nvPicPr>
          <p:blipFill>
            <a:blip r:embed="rId3"/>
            <a:stretch>
              <a:fillRect/>
            </a:stretch>
          </p:blipFill>
          <p:spPr>
            <a:xfrm>
              <a:off x="7509233" y="5372839"/>
              <a:ext cx="469963" cy="469963"/>
            </a:xfrm>
            <a:prstGeom prst="rect">
              <a:avLst/>
            </a:prstGeom>
          </p:spPr>
        </p:pic>
        <p:pic>
          <p:nvPicPr>
            <p:cNvPr id="28" name="Picture 27">
              <a:extLst>
                <a:ext uri="{FF2B5EF4-FFF2-40B4-BE49-F238E27FC236}">
                  <a16:creationId xmlns:a16="http://schemas.microsoft.com/office/drawing/2014/main" id="{BFC78605-C3B7-0A4D-4FBD-47226D0A5C86}"/>
                </a:ext>
              </a:extLst>
            </p:cNvPr>
            <p:cNvPicPr>
              <a:picLocks noChangeAspect="1"/>
            </p:cNvPicPr>
            <p:nvPr/>
          </p:nvPicPr>
          <p:blipFill>
            <a:blip r:embed="rId4"/>
            <a:stretch>
              <a:fillRect/>
            </a:stretch>
          </p:blipFill>
          <p:spPr>
            <a:xfrm>
              <a:off x="8622582" y="5372839"/>
              <a:ext cx="469963" cy="469963"/>
            </a:xfrm>
            <a:prstGeom prst="rect">
              <a:avLst/>
            </a:prstGeom>
          </p:spPr>
        </p:pic>
        <p:pic>
          <p:nvPicPr>
            <p:cNvPr id="29" name="Picture 28">
              <a:extLst>
                <a:ext uri="{FF2B5EF4-FFF2-40B4-BE49-F238E27FC236}">
                  <a16:creationId xmlns:a16="http://schemas.microsoft.com/office/drawing/2014/main" id="{08CBE406-4BDD-D40A-2471-082DF25CD44C}"/>
                </a:ext>
              </a:extLst>
            </p:cNvPr>
            <p:cNvPicPr>
              <a:picLocks noChangeAspect="1"/>
            </p:cNvPicPr>
            <p:nvPr/>
          </p:nvPicPr>
          <p:blipFill>
            <a:blip r:embed="rId2"/>
            <a:stretch>
              <a:fillRect/>
            </a:stretch>
          </p:blipFill>
          <p:spPr>
            <a:xfrm>
              <a:off x="10875900" y="5964719"/>
              <a:ext cx="469963" cy="469963"/>
            </a:xfrm>
            <a:prstGeom prst="rect">
              <a:avLst/>
            </a:prstGeom>
          </p:spPr>
        </p:pic>
        <p:pic>
          <p:nvPicPr>
            <p:cNvPr id="30" name="Picture 29">
              <a:extLst>
                <a:ext uri="{FF2B5EF4-FFF2-40B4-BE49-F238E27FC236}">
                  <a16:creationId xmlns:a16="http://schemas.microsoft.com/office/drawing/2014/main" id="{C1AC0B17-68C8-F996-C44E-4110154F92EF}"/>
                </a:ext>
              </a:extLst>
            </p:cNvPr>
            <p:cNvPicPr>
              <a:picLocks noChangeAspect="1"/>
            </p:cNvPicPr>
            <p:nvPr/>
          </p:nvPicPr>
          <p:blipFill>
            <a:blip r:embed="rId3"/>
            <a:stretch>
              <a:fillRect/>
            </a:stretch>
          </p:blipFill>
          <p:spPr>
            <a:xfrm>
              <a:off x="10319226" y="5964719"/>
              <a:ext cx="469963" cy="469963"/>
            </a:xfrm>
            <a:prstGeom prst="rect">
              <a:avLst/>
            </a:prstGeom>
          </p:spPr>
        </p:pic>
        <p:pic>
          <p:nvPicPr>
            <p:cNvPr id="31" name="Picture 30">
              <a:extLst>
                <a:ext uri="{FF2B5EF4-FFF2-40B4-BE49-F238E27FC236}">
                  <a16:creationId xmlns:a16="http://schemas.microsoft.com/office/drawing/2014/main" id="{C0F21E42-665B-3A96-7D34-FE2BD4B1211E}"/>
                </a:ext>
              </a:extLst>
            </p:cNvPr>
            <p:cNvPicPr>
              <a:picLocks noChangeAspect="1"/>
            </p:cNvPicPr>
            <p:nvPr/>
          </p:nvPicPr>
          <p:blipFill>
            <a:blip r:embed="rId4"/>
            <a:stretch>
              <a:fillRect/>
            </a:stretch>
          </p:blipFill>
          <p:spPr>
            <a:xfrm>
              <a:off x="11432574" y="5964719"/>
              <a:ext cx="469963" cy="469963"/>
            </a:xfrm>
            <a:prstGeom prst="rect">
              <a:avLst/>
            </a:prstGeom>
          </p:spPr>
        </p:pic>
      </p:grpSp>
    </p:spTree>
    <p:extLst>
      <p:ext uri="{BB962C8B-B14F-4D97-AF65-F5344CB8AC3E}">
        <p14:creationId xmlns:p14="http://schemas.microsoft.com/office/powerpoint/2010/main" val="17919078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 presetClass="entr" presetSubtype="4" fill="hold" nodeType="afterEffect" p14:presetBounceEnd="66000">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14:bounceEnd="66000">
                                          <p:cBhvr additive="base">
                                            <p:cTn id="11" dur="1000" fill="hold"/>
                                            <p:tgtEl>
                                              <p:spTgt spid="3"/>
                                            </p:tgtEl>
                                            <p:attrNameLst>
                                              <p:attrName>ppt_x</p:attrName>
                                            </p:attrNameLst>
                                          </p:cBhvr>
                                          <p:tavLst>
                                            <p:tav tm="0">
                                              <p:val>
                                                <p:strVal val="#ppt_x"/>
                                              </p:val>
                                            </p:tav>
                                            <p:tav tm="100000">
                                              <p:val>
                                                <p:strVal val="#ppt_x"/>
                                              </p:val>
                                            </p:tav>
                                          </p:tavLst>
                                        </p:anim>
                                        <p:anim calcmode="lin" valueType="num" p14:bounceEnd="66000">
                                          <p:cBhvr additive="base">
                                            <p:cTn id="12"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D28F121C-F66C-6E65-EFF9-11D1204822FD}"/>
              </a:ext>
            </a:extLst>
          </p:cNvPr>
          <p:cNvSpPr/>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rgbClr val="53DEFF"/>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15FE2C41-D7BE-14BF-41A1-D523BE75EB62}"/>
              </a:ext>
            </a:extLst>
          </p:cNvPr>
          <p:cNvSpPr/>
          <p:nvPr/>
        </p:nvSpPr>
        <p:spPr>
          <a:xfrm>
            <a:off x="0" y="4741621"/>
            <a:ext cx="12192000" cy="2116378"/>
          </a:xfrm>
          <a:custGeom>
            <a:avLst/>
            <a:gdLst>
              <a:gd name="connsiteX0" fmla="*/ 12192000 w 12192000"/>
              <a:gd name="connsiteY0" fmla="*/ 2116379 h 2116378"/>
              <a:gd name="connsiteX1" fmla="*/ 12192000 w 12192000"/>
              <a:gd name="connsiteY1" fmla="*/ 440283 h 2116378"/>
              <a:gd name="connsiteX2" fmla="*/ 6096000 w 12192000"/>
              <a:gd name="connsiteY2" fmla="*/ 0 h 2116378"/>
              <a:gd name="connsiteX3" fmla="*/ 0 w 12192000"/>
              <a:gd name="connsiteY3" fmla="*/ 440283 h 2116378"/>
              <a:gd name="connsiteX4" fmla="*/ 0 w 12192000"/>
              <a:gd name="connsiteY4" fmla="*/ 2116379 h 2116378"/>
              <a:gd name="connsiteX5" fmla="*/ 12192000 w 12192000"/>
              <a:gd name="connsiteY5" fmla="*/ 2116379 h 211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2116378">
                <a:moveTo>
                  <a:pt x="12192000" y="2116379"/>
                </a:moveTo>
                <a:lnTo>
                  <a:pt x="12192000" y="440283"/>
                </a:lnTo>
                <a:cubicBezTo>
                  <a:pt x="10521696" y="164592"/>
                  <a:pt x="8402727" y="0"/>
                  <a:pt x="6096000" y="0"/>
                </a:cubicBezTo>
                <a:cubicBezTo>
                  <a:pt x="3789274" y="0"/>
                  <a:pt x="1670304" y="164592"/>
                  <a:pt x="0" y="440283"/>
                </a:cubicBezTo>
                <a:lnTo>
                  <a:pt x="0" y="2116379"/>
                </a:lnTo>
                <a:lnTo>
                  <a:pt x="12192000" y="2116379"/>
                </a:lnTo>
                <a:close/>
              </a:path>
            </a:pathLst>
          </a:custGeom>
          <a:solidFill>
            <a:srgbClr val="99FF99"/>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0" name="Graphic 4">
            <a:extLst>
              <a:ext uri="{FF2B5EF4-FFF2-40B4-BE49-F238E27FC236}">
                <a16:creationId xmlns:a16="http://schemas.microsoft.com/office/drawing/2014/main" id="{5000AD7F-B89E-AC32-C190-F0A64EDB0B78}"/>
              </a:ext>
            </a:extLst>
          </p:cNvPr>
          <p:cNvGrpSpPr/>
          <p:nvPr/>
        </p:nvGrpSpPr>
        <p:grpSpPr>
          <a:xfrm>
            <a:off x="184009" y="166345"/>
            <a:ext cx="11930385" cy="2782534"/>
            <a:chOff x="383638" y="416667"/>
            <a:chExt cx="10910347" cy="1340647"/>
          </a:xfrm>
          <a:solidFill>
            <a:srgbClr val="FFFFFF"/>
          </a:solidFill>
        </p:grpSpPr>
        <p:sp>
          <p:nvSpPr>
            <p:cNvPr id="11" name="Freeform: Shape 10">
              <a:extLst>
                <a:ext uri="{FF2B5EF4-FFF2-40B4-BE49-F238E27FC236}">
                  <a16:creationId xmlns:a16="http://schemas.microsoft.com/office/drawing/2014/main" id="{4C1887DC-9E4B-029D-F831-DFAAEE3D05E2}"/>
                </a:ext>
              </a:extLst>
            </p:cNvPr>
            <p:cNvSpPr/>
            <p:nvPr/>
          </p:nvSpPr>
          <p:spPr>
            <a:xfrm>
              <a:off x="10008386" y="703151"/>
              <a:ext cx="1285599" cy="451637"/>
            </a:xfrm>
            <a:custGeom>
              <a:avLst/>
              <a:gdLst>
                <a:gd name="connsiteX0" fmla="*/ 261472 w 1285599"/>
                <a:gd name="connsiteY0" fmla="*/ 126626 h 451637"/>
                <a:gd name="connsiteX1" fmla="*/ 468736 w 1285599"/>
                <a:gd name="connsiteY1" fmla="*/ 3182 h 451637"/>
                <a:gd name="connsiteX2" fmla="*/ 702822 w 1285599"/>
                <a:gd name="connsiteY2" fmla="*/ 92336 h 451637"/>
                <a:gd name="connsiteX3" fmla="*/ 1017376 w 1285599"/>
                <a:gd name="connsiteY3" fmla="*/ 69019 h 451637"/>
                <a:gd name="connsiteX4" fmla="*/ 1134419 w 1285599"/>
                <a:gd name="connsiteY4" fmla="*/ 199321 h 451637"/>
                <a:gd name="connsiteX5" fmla="*/ 1285600 w 1285599"/>
                <a:gd name="connsiteY5" fmla="*/ 288475 h 451637"/>
                <a:gd name="connsiteX6" fmla="*/ 1051513 w 1285599"/>
                <a:gd name="connsiteY6" fmla="*/ 365285 h 451637"/>
                <a:gd name="connsiteX7" fmla="*/ 900332 w 1285599"/>
                <a:gd name="connsiteY7" fmla="*/ 448952 h 451637"/>
                <a:gd name="connsiteX8" fmla="*/ 644300 w 1285599"/>
                <a:gd name="connsiteY8" fmla="*/ 389973 h 451637"/>
                <a:gd name="connsiteX9" fmla="*/ 422406 w 1285599"/>
                <a:gd name="connsiteY9" fmla="*/ 448952 h 451637"/>
                <a:gd name="connsiteX10" fmla="*/ 259033 w 1285599"/>
                <a:gd name="connsiteY10" fmla="*/ 354312 h 451637"/>
                <a:gd name="connsiteX11" fmla="*/ 563 w 1285599"/>
                <a:gd name="connsiteY11" fmla="*/ 239097 h 451637"/>
                <a:gd name="connsiteX12" fmla="*/ 261472 w 1285599"/>
                <a:gd name="connsiteY12" fmla="*/ 126626 h 45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5599" h="451637">
                  <a:moveTo>
                    <a:pt x="261472" y="126626"/>
                  </a:moveTo>
                  <a:cubicBezTo>
                    <a:pt x="261472" y="126626"/>
                    <a:pt x="327308" y="22385"/>
                    <a:pt x="468736" y="3182"/>
                  </a:cubicBezTo>
                  <a:cubicBezTo>
                    <a:pt x="651616" y="-20135"/>
                    <a:pt x="702822" y="92336"/>
                    <a:pt x="702822" y="92336"/>
                  </a:cubicBezTo>
                  <a:cubicBezTo>
                    <a:pt x="702822" y="92336"/>
                    <a:pt x="878387" y="21013"/>
                    <a:pt x="1017376" y="69019"/>
                  </a:cubicBezTo>
                  <a:cubicBezTo>
                    <a:pt x="1156364" y="117025"/>
                    <a:pt x="1134419" y="199321"/>
                    <a:pt x="1134419" y="199321"/>
                  </a:cubicBezTo>
                  <a:cubicBezTo>
                    <a:pt x="1134419" y="199321"/>
                    <a:pt x="1285600" y="204807"/>
                    <a:pt x="1285600" y="288475"/>
                  </a:cubicBezTo>
                  <a:cubicBezTo>
                    <a:pt x="1285600" y="372143"/>
                    <a:pt x="1051513" y="365285"/>
                    <a:pt x="1051513" y="365285"/>
                  </a:cubicBezTo>
                  <a:cubicBezTo>
                    <a:pt x="1051513" y="365285"/>
                    <a:pt x="1039321" y="442094"/>
                    <a:pt x="900332" y="448952"/>
                  </a:cubicBezTo>
                  <a:cubicBezTo>
                    <a:pt x="761344" y="454439"/>
                    <a:pt x="644300" y="389973"/>
                    <a:pt x="644300" y="389973"/>
                  </a:cubicBezTo>
                  <a:cubicBezTo>
                    <a:pt x="644300" y="389973"/>
                    <a:pt x="573587" y="466783"/>
                    <a:pt x="422406" y="448952"/>
                  </a:cubicBezTo>
                  <a:cubicBezTo>
                    <a:pt x="307801" y="435236"/>
                    <a:pt x="259033" y="354312"/>
                    <a:pt x="259033" y="354312"/>
                  </a:cubicBezTo>
                  <a:cubicBezTo>
                    <a:pt x="259033" y="354312"/>
                    <a:pt x="17632" y="339224"/>
                    <a:pt x="563" y="239097"/>
                  </a:cubicBezTo>
                  <a:cubicBezTo>
                    <a:pt x="-14068" y="138971"/>
                    <a:pt x="261472" y="126626"/>
                    <a:pt x="261472" y="126626"/>
                  </a:cubicBezTo>
                  <a:close/>
                </a:path>
              </a:pathLst>
            </a:custGeom>
            <a:solidFill>
              <a:srgbClr val="FFFFFF"/>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EBE1453B-C525-E059-7B87-545BD5C9EC97}"/>
                </a:ext>
              </a:extLst>
            </p:cNvPr>
            <p:cNvSpPr/>
            <p:nvPr/>
          </p:nvSpPr>
          <p:spPr>
            <a:xfrm>
              <a:off x="7409448" y="416667"/>
              <a:ext cx="688478" cy="244443"/>
            </a:xfrm>
            <a:custGeom>
              <a:avLst/>
              <a:gdLst>
                <a:gd name="connsiteX0" fmla="*/ 144715 w 688478"/>
                <a:gd name="connsiteY0" fmla="*/ 64764 h 244443"/>
                <a:gd name="connsiteX1" fmla="*/ 225182 w 688478"/>
                <a:gd name="connsiteY1" fmla="*/ 5785 h 244443"/>
                <a:gd name="connsiteX2" fmla="*/ 361733 w 688478"/>
                <a:gd name="connsiteY2" fmla="*/ 34589 h 244443"/>
                <a:gd name="connsiteX3" fmla="*/ 532421 w 688478"/>
                <a:gd name="connsiteY3" fmla="*/ 7157 h 244443"/>
                <a:gd name="connsiteX4" fmla="*/ 590942 w 688478"/>
                <a:gd name="connsiteY4" fmla="*/ 81223 h 244443"/>
                <a:gd name="connsiteX5" fmla="*/ 688478 w 688478"/>
                <a:gd name="connsiteY5" fmla="*/ 137459 h 244443"/>
                <a:gd name="connsiteX6" fmla="*/ 564120 w 688478"/>
                <a:gd name="connsiteY6" fmla="*/ 185465 h 244443"/>
                <a:gd name="connsiteX7" fmla="*/ 454392 w 688478"/>
                <a:gd name="connsiteY7" fmla="*/ 244444 h 244443"/>
                <a:gd name="connsiteX8" fmla="*/ 330033 w 688478"/>
                <a:gd name="connsiteY8" fmla="*/ 201924 h 244443"/>
                <a:gd name="connsiteX9" fmla="*/ 127646 w 688478"/>
                <a:gd name="connsiteY9" fmla="*/ 225241 h 244443"/>
                <a:gd name="connsiteX10" fmla="*/ 76440 w 688478"/>
                <a:gd name="connsiteY10" fmla="*/ 156661 h 244443"/>
                <a:gd name="connsiteX11" fmla="*/ 3288 w 688478"/>
                <a:gd name="connsiteY11" fmla="*/ 89453 h 244443"/>
                <a:gd name="connsiteX12" fmla="*/ 144715 w 688478"/>
                <a:gd name="connsiteY12" fmla="*/ 64764 h 244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478" h="244443">
                  <a:moveTo>
                    <a:pt x="144715" y="64764"/>
                  </a:moveTo>
                  <a:cubicBezTo>
                    <a:pt x="144715" y="64764"/>
                    <a:pt x="152030" y="24988"/>
                    <a:pt x="225182" y="5785"/>
                  </a:cubicBezTo>
                  <a:cubicBezTo>
                    <a:pt x="298334" y="-12045"/>
                    <a:pt x="361733" y="34589"/>
                    <a:pt x="361733" y="34589"/>
                  </a:cubicBezTo>
                  <a:cubicBezTo>
                    <a:pt x="361733" y="34589"/>
                    <a:pt x="447077" y="-18903"/>
                    <a:pt x="532421" y="7157"/>
                  </a:cubicBezTo>
                  <a:cubicBezTo>
                    <a:pt x="617765" y="33217"/>
                    <a:pt x="590942" y="81223"/>
                    <a:pt x="590942" y="81223"/>
                  </a:cubicBezTo>
                  <a:cubicBezTo>
                    <a:pt x="590942" y="81223"/>
                    <a:pt x="688478" y="88081"/>
                    <a:pt x="688478" y="137459"/>
                  </a:cubicBezTo>
                  <a:cubicBezTo>
                    <a:pt x="688478" y="186837"/>
                    <a:pt x="564120" y="185465"/>
                    <a:pt x="564120" y="185465"/>
                  </a:cubicBezTo>
                  <a:cubicBezTo>
                    <a:pt x="564120" y="185465"/>
                    <a:pt x="537297" y="244444"/>
                    <a:pt x="454392" y="244444"/>
                  </a:cubicBezTo>
                  <a:cubicBezTo>
                    <a:pt x="371486" y="244444"/>
                    <a:pt x="330033" y="201924"/>
                    <a:pt x="330033" y="201924"/>
                  </a:cubicBezTo>
                  <a:cubicBezTo>
                    <a:pt x="330033" y="201924"/>
                    <a:pt x="210552" y="252673"/>
                    <a:pt x="127646" y="225241"/>
                  </a:cubicBezTo>
                  <a:cubicBezTo>
                    <a:pt x="44741" y="197809"/>
                    <a:pt x="76440" y="156661"/>
                    <a:pt x="76440" y="156661"/>
                  </a:cubicBezTo>
                  <a:cubicBezTo>
                    <a:pt x="76440" y="156661"/>
                    <a:pt x="-18658" y="130601"/>
                    <a:pt x="3288" y="89453"/>
                  </a:cubicBezTo>
                  <a:cubicBezTo>
                    <a:pt x="27672" y="51048"/>
                    <a:pt x="144715" y="64764"/>
                    <a:pt x="144715" y="64764"/>
                  </a:cubicBezTo>
                  <a:close/>
                </a:path>
              </a:pathLst>
            </a:custGeom>
            <a:solidFill>
              <a:srgbClr val="FFFFFF"/>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645D59B1-79EA-A9A4-6803-3F99630C2DCD}"/>
                </a:ext>
              </a:extLst>
            </p:cNvPr>
            <p:cNvSpPr/>
            <p:nvPr/>
          </p:nvSpPr>
          <p:spPr>
            <a:xfrm>
              <a:off x="383638" y="1217178"/>
              <a:ext cx="1308735" cy="430348"/>
            </a:xfrm>
            <a:custGeom>
              <a:avLst/>
              <a:gdLst>
                <a:gd name="connsiteX0" fmla="*/ 1115618 w 1308735"/>
                <a:gd name="connsiteY0" fmla="*/ 144286 h 430348"/>
                <a:gd name="connsiteX1" fmla="*/ 1091234 w 1308735"/>
                <a:gd name="connsiteY1" fmla="*/ 52388 h 430348"/>
                <a:gd name="connsiteX2" fmla="*/ 830325 w 1308735"/>
                <a:gd name="connsiteY2" fmla="*/ 7126 h 430348"/>
                <a:gd name="connsiteX3" fmla="*/ 603554 w 1308735"/>
                <a:gd name="connsiteY3" fmla="*/ 57875 h 430348"/>
                <a:gd name="connsiteX4" fmla="*/ 479196 w 1308735"/>
                <a:gd name="connsiteY4" fmla="*/ 3011 h 430348"/>
                <a:gd name="connsiteX5" fmla="*/ 271932 w 1308735"/>
                <a:gd name="connsiteY5" fmla="*/ 83935 h 430348"/>
                <a:gd name="connsiteX6" fmla="*/ 271932 w 1308735"/>
                <a:gd name="connsiteY6" fmla="*/ 133313 h 430348"/>
                <a:gd name="connsiteX7" fmla="*/ 6146 w 1308735"/>
                <a:gd name="connsiteY7" fmla="*/ 280074 h 430348"/>
                <a:gd name="connsiteX8" fmla="*/ 249986 w 1308735"/>
                <a:gd name="connsiteY8" fmla="*/ 360998 h 430348"/>
                <a:gd name="connsiteX9" fmla="*/ 388975 w 1308735"/>
                <a:gd name="connsiteY9" fmla="*/ 341796 h 430348"/>
                <a:gd name="connsiteX10" fmla="*/ 413359 w 1308735"/>
                <a:gd name="connsiteY10" fmla="*/ 376086 h 430348"/>
                <a:gd name="connsiteX11" fmla="*/ 649884 w 1308735"/>
                <a:gd name="connsiteY11" fmla="*/ 428207 h 430348"/>
                <a:gd name="connsiteX12" fmla="*/ 832764 w 1308735"/>
                <a:gd name="connsiteY12" fmla="*/ 339053 h 430348"/>
                <a:gd name="connsiteX13" fmla="*/ 1227785 w 1308735"/>
                <a:gd name="connsiteY13" fmla="*/ 323965 h 430348"/>
                <a:gd name="connsiteX14" fmla="*/ 1115618 w 1308735"/>
                <a:gd name="connsiteY14" fmla="*/ 144286 h 43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08735" h="430348">
                  <a:moveTo>
                    <a:pt x="1115618" y="144286"/>
                  </a:moveTo>
                  <a:cubicBezTo>
                    <a:pt x="1132687" y="112739"/>
                    <a:pt x="1127810" y="79820"/>
                    <a:pt x="1091234" y="52388"/>
                  </a:cubicBezTo>
                  <a:cubicBezTo>
                    <a:pt x="1032713" y="12612"/>
                    <a:pt x="922985" y="-1104"/>
                    <a:pt x="830325" y="7126"/>
                  </a:cubicBezTo>
                  <a:cubicBezTo>
                    <a:pt x="759612" y="12612"/>
                    <a:pt x="676706" y="31814"/>
                    <a:pt x="603554" y="57875"/>
                  </a:cubicBezTo>
                  <a:cubicBezTo>
                    <a:pt x="566978" y="30443"/>
                    <a:pt x="523087" y="8497"/>
                    <a:pt x="479196" y="3011"/>
                  </a:cubicBezTo>
                  <a:cubicBezTo>
                    <a:pt x="367029" y="-12077"/>
                    <a:pt x="293877" y="31814"/>
                    <a:pt x="271932" y="83935"/>
                  </a:cubicBezTo>
                  <a:cubicBezTo>
                    <a:pt x="264617" y="101766"/>
                    <a:pt x="264617" y="119597"/>
                    <a:pt x="271932" y="133313"/>
                  </a:cubicBezTo>
                  <a:cubicBezTo>
                    <a:pt x="120751" y="137428"/>
                    <a:pt x="-32868" y="199150"/>
                    <a:pt x="6146" y="280074"/>
                  </a:cubicBezTo>
                  <a:cubicBezTo>
                    <a:pt x="30530" y="332195"/>
                    <a:pt x="154889" y="358255"/>
                    <a:pt x="249986" y="360998"/>
                  </a:cubicBezTo>
                  <a:cubicBezTo>
                    <a:pt x="301193" y="362370"/>
                    <a:pt x="345084" y="351397"/>
                    <a:pt x="388975" y="341796"/>
                  </a:cubicBezTo>
                  <a:cubicBezTo>
                    <a:pt x="393852" y="352769"/>
                    <a:pt x="401167" y="365113"/>
                    <a:pt x="413359" y="376086"/>
                  </a:cubicBezTo>
                  <a:cubicBezTo>
                    <a:pt x="457250" y="421349"/>
                    <a:pt x="559663" y="436436"/>
                    <a:pt x="649884" y="428207"/>
                  </a:cubicBezTo>
                  <a:cubicBezTo>
                    <a:pt x="720597" y="421349"/>
                    <a:pt x="796188" y="382944"/>
                    <a:pt x="832764" y="339053"/>
                  </a:cubicBezTo>
                  <a:cubicBezTo>
                    <a:pt x="964437" y="367856"/>
                    <a:pt x="1105865" y="367856"/>
                    <a:pt x="1227785" y="323965"/>
                  </a:cubicBezTo>
                  <a:cubicBezTo>
                    <a:pt x="1396034" y="262243"/>
                    <a:pt x="1274114" y="174461"/>
                    <a:pt x="1115618" y="144286"/>
                  </a:cubicBezTo>
                  <a:close/>
                </a:path>
              </a:pathLst>
            </a:custGeom>
            <a:solidFill>
              <a:srgbClr val="FFFFFF"/>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D6563BFF-3952-F7ED-C3D1-C7BDCF0B0932}"/>
                </a:ext>
              </a:extLst>
            </p:cNvPr>
            <p:cNvSpPr/>
            <p:nvPr/>
          </p:nvSpPr>
          <p:spPr>
            <a:xfrm>
              <a:off x="2009117" y="1454712"/>
              <a:ext cx="900972" cy="302602"/>
            </a:xfrm>
            <a:custGeom>
              <a:avLst/>
              <a:gdLst>
                <a:gd name="connsiteX0" fmla="*/ 776511 w 900972"/>
                <a:gd name="connsiteY0" fmla="*/ 84746 h 302602"/>
                <a:gd name="connsiteX1" fmla="*/ 764319 w 900972"/>
                <a:gd name="connsiteY1" fmla="*/ 83374 h 302602"/>
                <a:gd name="connsiteX2" fmla="*/ 637522 w 900972"/>
                <a:gd name="connsiteY2" fmla="*/ 3821 h 302602"/>
                <a:gd name="connsiteX3" fmla="*/ 486341 w 900972"/>
                <a:gd name="connsiteY3" fmla="*/ 20280 h 302602"/>
                <a:gd name="connsiteX4" fmla="*/ 447326 w 900972"/>
                <a:gd name="connsiteY4" fmla="*/ 40854 h 302602"/>
                <a:gd name="connsiteX5" fmla="*/ 418066 w 900972"/>
                <a:gd name="connsiteY5" fmla="*/ 29882 h 302602"/>
                <a:gd name="connsiteX6" fmla="*/ 252254 w 900972"/>
                <a:gd name="connsiteY6" fmla="*/ 32625 h 302602"/>
                <a:gd name="connsiteX7" fmla="*/ 186418 w 900972"/>
                <a:gd name="connsiteY7" fmla="*/ 108063 h 302602"/>
                <a:gd name="connsiteX8" fmla="*/ 188856 w 900972"/>
                <a:gd name="connsiteY8" fmla="*/ 112178 h 302602"/>
                <a:gd name="connsiteX9" fmla="*/ 49867 w 900972"/>
                <a:gd name="connsiteY9" fmla="*/ 256196 h 302602"/>
                <a:gd name="connsiteX10" fmla="*/ 330283 w 900972"/>
                <a:gd name="connsiteY10" fmla="*/ 298715 h 302602"/>
                <a:gd name="connsiteX11" fmla="*/ 396120 w 900972"/>
                <a:gd name="connsiteY11" fmla="*/ 279513 h 302602"/>
                <a:gd name="connsiteX12" fmla="*/ 554616 w 900972"/>
                <a:gd name="connsiteY12" fmla="*/ 282256 h 302602"/>
                <a:gd name="connsiteX13" fmla="*/ 615576 w 900972"/>
                <a:gd name="connsiteY13" fmla="*/ 247966 h 302602"/>
                <a:gd name="connsiteX14" fmla="*/ 900869 w 900972"/>
                <a:gd name="connsiteY14" fmla="*/ 165670 h 302602"/>
                <a:gd name="connsiteX15" fmla="*/ 776511 w 900972"/>
                <a:gd name="connsiteY15" fmla="*/ 84746 h 302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00972" h="302602">
                  <a:moveTo>
                    <a:pt x="776511" y="84746"/>
                  </a:moveTo>
                  <a:cubicBezTo>
                    <a:pt x="771634" y="83374"/>
                    <a:pt x="766757" y="83374"/>
                    <a:pt x="764319" y="83374"/>
                  </a:cubicBezTo>
                  <a:cubicBezTo>
                    <a:pt x="761880" y="46341"/>
                    <a:pt x="705797" y="14794"/>
                    <a:pt x="637522" y="3821"/>
                  </a:cubicBezTo>
                  <a:cubicBezTo>
                    <a:pt x="586315" y="-5780"/>
                    <a:pt x="527794" y="3821"/>
                    <a:pt x="486341" y="20280"/>
                  </a:cubicBezTo>
                  <a:cubicBezTo>
                    <a:pt x="471710" y="25767"/>
                    <a:pt x="459518" y="32625"/>
                    <a:pt x="447326" y="40854"/>
                  </a:cubicBezTo>
                  <a:cubicBezTo>
                    <a:pt x="440011" y="36740"/>
                    <a:pt x="430258" y="33996"/>
                    <a:pt x="418066" y="29882"/>
                  </a:cubicBezTo>
                  <a:cubicBezTo>
                    <a:pt x="361982" y="13422"/>
                    <a:pt x="308338" y="13422"/>
                    <a:pt x="252254" y="32625"/>
                  </a:cubicBezTo>
                  <a:cubicBezTo>
                    <a:pt x="213240" y="47712"/>
                    <a:pt x="169349" y="80631"/>
                    <a:pt x="186418" y="108063"/>
                  </a:cubicBezTo>
                  <a:cubicBezTo>
                    <a:pt x="186418" y="109434"/>
                    <a:pt x="188856" y="110806"/>
                    <a:pt x="188856" y="112178"/>
                  </a:cubicBezTo>
                  <a:cubicBezTo>
                    <a:pt x="57182" y="125894"/>
                    <a:pt x="-74491" y="194474"/>
                    <a:pt x="49867" y="256196"/>
                  </a:cubicBezTo>
                  <a:cubicBezTo>
                    <a:pt x="123019" y="293229"/>
                    <a:pt x="232747" y="311060"/>
                    <a:pt x="330283" y="298715"/>
                  </a:cubicBezTo>
                  <a:cubicBezTo>
                    <a:pt x="354667" y="295972"/>
                    <a:pt x="379051" y="289114"/>
                    <a:pt x="396120" y="279513"/>
                  </a:cubicBezTo>
                  <a:cubicBezTo>
                    <a:pt x="442450" y="294600"/>
                    <a:pt x="503410" y="295972"/>
                    <a:pt x="554616" y="282256"/>
                  </a:cubicBezTo>
                  <a:cubicBezTo>
                    <a:pt x="581439" y="275398"/>
                    <a:pt x="603384" y="263054"/>
                    <a:pt x="615576" y="247966"/>
                  </a:cubicBezTo>
                  <a:cubicBezTo>
                    <a:pt x="737496" y="254824"/>
                    <a:pt x="905746" y="242480"/>
                    <a:pt x="900869" y="165670"/>
                  </a:cubicBezTo>
                  <a:cubicBezTo>
                    <a:pt x="900869" y="130008"/>
                    <a:pt x="837471" y="95718"/>
                    <a:pt x="776511" y="84746"/>
                  </a:cubicBezTo>
                  <a:close/>
                </a:path>
              </a:pathLst>
            </a:custGeom>
            <a:solidFill>
              <a:srgbClr val="FFFFFF"/>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E61D0CAC-1275-1856-0E84-90D812703431}"/>
                </a:ext>
              </a:extLst>
            </p:cNvPr>
            <p:cNvSpPr/>
            <p:nvPr/>
          </p:nvSpPr>
          <p:spPr>
            <a:xfrm>
              <a:off x="7668018" y="1384635"/>
              <a:ext cx="885121" cy="283050"/>
            </a:xfrm>
            <a:custGeom>
              <a:avLst/>
              <a:gdLst>
                <a:gd name="connsiteX0" fmla="*/ 827367 w 885121"/>
                <a:gd name="connsiteY0" fmla="*/ 140584 h 283050"/>
                <a:gd name="connsiteX1" fmla="*/ 751777 w 885121"/>
                <a:gd name="connsiteY1" fmla="*/ 125496 h 283050"/>
                <a:gd name="connsiteX2" fmla="*/ 729831 w 885121"/>
                <a:gd name="connsiteY2" fmla="*/ 78862 h 283050"/>
                <a:gd name="connsiteX3" fmla="*/ 593281 w 885121"/>
                <a:gd name="connsiteY3" fmla="*/ 40457 h 283050"/>
                <a:gd name="connsiteX4" fmla="*/ 505499 w 885121"/>
                <a:gd name="connsiteY4" fmla="*/ 45943 h 283050"/>
                <a:gd name="connsiteX5" fmla="*/ 495745 w 885121"/>
                <a:gd name="connsiteY5" fmla="*/ 32227 h 283050"/>
                <a:gd name="connsiteX6" fmla="*/ 356756 w 885121"/>
                <a:gd name="connsiteY6" fmla="*/ 3424 h 283050"/>
                <a:gd name="connsiteX7" fmla="*/ 239713 w 885121"/>
                <a:gd name="connsiteY7" fmla="*/ 67889 h 283050"/>
                <a:gd name="connsiteX8" fmla="*/ 234836 w 885121"/>
                <a:gd name="connsiteY8" fmla="*/ 74747 h 283050"/>
                <a:gd name="connsiteX9" fmla="*/ 750 w 885121"/>
                <a:gd name="connsiteY9" fmla="*/ 140584 h 283050"/>
                <a:gd name="connsiteX10" fmla="*/ 147054 w 885121"/>
                <a:gd name="connsiteY10" fmla="*/ 202306 h 283050"/>
                <a:gd name="connsiteX11" fmla="*/ 166561 w 885121"/>
                <a:gd name="connsiteY11" fmla="*/ 202306 h 283050"/>
                <a:gd name="connsiteX12" fmla="*/ 244590 w 885121"/>
                <a:gd name="connsiteY12" fmla="*/ 269514 h 283050"/>
                <a:gd name="connsiteX13" fmla="*/ 410401 w 885121"/>
                <a:gd name="connsiteY13" fmla="*/ 235224 h 283050"/>
                <a:gd name="connsiteX14" fmla="*/ 415278 w 885121"/>
                <a:gd name="connsiteY14" fmla="*/ 236596 h 283050"/>
                <a:gd name="connsiteX15" fmla="*/ 624980 w 885121"/>
                <a:gd name="connsiteY15" fmla="*/ 280487 h 283050"/>
                <a:gd name="connsiteX16" fmla="*/ 722516 w 885121"/>
                <a:gd name="connsiteY16" fmla="*/ 244825 h 283050"/>
                <a:gd name="connsiteX17" fmla="*/ 841998 w 885121"/>
                <a:gd name="connsiteY17" fmla="*/ 233852 h 283050"/>
                <a:gd name="connsiteX18" fmla="*/ 827367 w 885121"/>
                <a:gd name="connsiteY18" fmla="*/ 140584 h 28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85121" h="283050">
                  <a:moveTo>
                    <a:pt x="827367" y="140584"/>
                  </a:moveTo>
                  <a:cubicBezTo>
                    <a:pt x="802983" y="133726"/>
                    <a:pt x="776161" y="129611"/>
                    <a:pt x="751777" y="125496"/>
                  </a:cubicBezTo>
                  <a:cubicBezTo>
                    <a:pt x="754215" y="109037"/>
                    <a:pt x="746900" y="93949"/>
                    <a:pt x="729831" y="78862"/>
                  </a:cubicBezTo>
                  <a:cubicBezTo>
                    <a:pt x="695694" y="50058"/>
                    <a:pt x="644487" y="40457"/>
                    <a:pt x="593281" y="40457"/>
                  </a:cubicBezTo>
                  <a:cubicBezTo>
                    <a:pt x="566459" y="40457"/>
                    <a:pt x="534759" y="40457"/>
                    <a:pt x="505499" y="45943"/>
                  </a:cubicBezTo>
                  <a:cubicBezTo>
                    <a:pt x="503060" y="41828"/>
                    <a:pt x="498183" y="37714"/>
                    <a:pt x="495745" y="32227"/>
                  </a:cubicBezTo>
                  <a:cubicBezTo>
                    <a:pt x="466484" y="680"/>
                    <a:pt x="405524" y="-4806"/>
                    <a:pt x="356756" y="3424"/>
                  </a:cubicBezTo>
                  <a:cubicBezTo>
                    <a:pt x="307988" y="11653"/>
                    <a:pt x="261659" y="37714"/>
                    <a:pt x="239713" y="67889"/>
                  </a:cubicBezTo>
                  <a:cubicBezTo>
                    <a:pt x="237275" y="70632"/>
                    <a:pt x="237275" y="72004"/>
                    <a:pt x="234836" y="74747"/>
                  </a:cubicBezTo>
                  <a:cubicBezTo>
                    <a:pt x="127547" y="65146"/>
                    <a:pt x="-11442" y="72004"/>
                    <a:pt x="750" y="140584"/>
                  </a:cubicBezTo>
                  <a:cubicBezTo>
                    <a:pt x="10503" y="188590"/>
                    <a:pt x="86094" y="200934"/>
                    <a:pt x="147054" y="202306"/>
                  </a:cubicBezTo>
                  <a:cubicBezTo>
                    <a:pt x="154369" y="202306"/>
                    <a:pt x="159246" y="202306"/>
                    <a:pt x="166561" y="202306"/>
                  </a:cubicBezTo>
                  <a:cubicBezTo>
                    <a:pt x="161684" y="233852"/>
                    <a:pt x="200699" y="259913"/>
                    <a:pt x="244590" y="269514"/>
                  </a:cubicBezTo>
                  <a:cubicBezTo>
                    <a:pt x="300673" y="281858"/>
                    <a:pt x="368948" y="258541"/>
                    <a:pt x="410401" y="235224"/>
                  </a:cubicBezTo>
                  <a:cubicBezTo>
                    <a:pt x="412839" y="236596"/>
                    <a:pt x="412839" y="236596"/>
                    <a:pt x="415278" y="236596"/>
                  </a:cubicBezTo>
                  <a:cubicBezTo>
                    <a:pt x="478676" y="265399"/>
                    <a:pt x="542075" y="291460"/>
                    <a:pt x="624980" y="280487"/>
                  </a:cubicBezTo>
                  <a:cubicBezTo>
                    <a:pt x="663995" y="275000"/>
                    <a:pt x="698132" y="262656"/>
                    <a:pt x="722516" y="244825"/>
                  </a:cubicBezTo>
                  <a:cubicBezTo>
                    <a:pt x="763969" y="247568"/>
                    <a:pt x="805422" y="244825"/>
                    <a:pt x="841998" y="233852"/>
                  </a:cubicBezTo>
                  <a:cubicBezTo>
                    <a:pt x="912711" y="214650"/>
                    <a:pt x="888327" y="157043"/>
                    <a:pt x="827367" y="140584"/>
                  </a:cubicBezTo>
                  <a:close/>
                </a:path>
              </a:pathLst>
            </a:custGeom>
            <a:solidFill>
              <a:srgbClr val="FFFFFF"/>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6" name="Graphic 4">
            <a:extLst>
              <a:ext uri="{FF2B5EF4-FFF2-40B4-BE49-F238E27FC236}">
                <a16:creationId xmlns:a16="http://schemas.microsoft.com/office/drawing/2014/main" id="{4F3815A0-073E-A67C-3BC9-BB554B108902}"/>
              </a:ext>
            </a:extLst>
          </p:cNvPr>
          <p:cNvGrpSpPr/>
          <p:nvPr/>
        </p:nvGrpSpPr>
        <p:grpSpPr>
          <a:xfrm>
            <a:off x="336499" y="253746"/>
            <a:ext cx="11589715" cy="6135166"/>
            <a:chOff x="336499" y="253746"/>
            <a:chExt cx="11589715" cy="6135166"/>
          </a:xfrm>
        </p:grpSpPr>
        <p:sp>
          <p:nvSpPr>
            <p:cNvPr id="17" name="Freeform: Shape 16">
              <a:extLst>
                <a:ext uri="{FF2B5EF4-FFF2-40B4-BE49-F238E27FC236}">
                  <a16:creationId xmlns:a16="http://schemas.microsoft.com/office/drawing/2014/main" id="{541D5581-D802-CBCB-A4C9-6461548EAC1B}"/>
                </a:ext>
              </a:extLst>
            </p:cNvPr>
            <p:cNvSpPr/>
            <p:nvPr/>
          </p:nvSpPr>
          <p:spPr>
            <a:xfrm>
              <a:off x="519379" y="2301846"/>
              <a:ext cx="358444" cy="193093"/>
            </a:xfrm>
            <a:custGeom>
              <a:avLst/>
              <a:gdLst>
                <a:gd name="connsiteX0" fmla="*/ 0 w 358444"/>
                <a:gd name="connsiteY0" fmla="*/ 97082 h 193093"/>
                <a:gd name="connsiteX1" fmla="*/ 65837 w 358444"/>
                <a:gd name="connsiteY1" fmla="*/ 193094 h 193093"/>
                <a:gd name="connsiteX2" fmla="*/ 87782 w 358444"/>
                <a:gd name="connsiteY2" fmla="*/ 184864 h 193093"/>
                <a:gd name="connsiteX3" fmla="*/ 302362 w 358444"/>
                <a:gd name="connsiteY3" fmla="*/ 79251 h 193093"/>
                <a:gd name="connsiteX4" fmla="*/ 358445 w 358444"/>
                <a:gd name="connsiteY4" fmla="*/ 23015 h 193093"/>
                <a:gd name="connsiteX5" fmla="*/ 275539 w 358444"/>
                <a:gd name="connsiteY5" fmla="*/ 1070 h 193093"/>
                <a:gd name="connsiteX6" fmla="*/ 114605 w 358444"/>
                <a:gd name="connsiteY6" fmla="*/ 31245 h 193093"/>
                <a:gd name="connsiteX7" fmla="*/ 0 w 358444"/>
                <a:gd name="connsiteY7" fmla="*/ 97082 h 193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444" h="193093">
                  <a:moveTo>
                    <a:pt x="0" y="97082"/>
                  </a:moveTo>
                  <a:cubicBezTo>
                    <a:pt x="7315" y="130000"/>
                    <a:pt x="34138" y="162918"/>
                    <a:pt x="65837" y="193094"/>
                  </a:cubicBezTo>
                  <a:cubicBezTo>
                    <a:pt x="73152" y="190350"/>
                    <a:pt x="80467" y="187607"/>
                    <a:pt x="87782" y="184864"/>
                  </a:cubicBezTo>
                  <a:cubicBezTo>
                    <a:pt x="165811" y="154689"/>
                    <a:pt x="204826" y="81994"/>
                    <a:pt x="302362" y="79251"/>
                  </a:cubicBezTo>
                  <a:cubicBezTo>
                    <a:pt x="316992" y="60048"/>
                    <a:pt x="334061" y="40846"/>
                    <a:pt x="358445" y="23015"/>
                  </a:cubicBezTo>
                  <a:cubicBezTo>
                    <a:pt x="334061" y="12042"/>
                    <a:pt x="309677" y="3813"/>
                    <a:pt x="275539" y="1070"/>
                  </a:cubicBezTo>
                  <a:cubicBezTo>
                    <a:pt x="219456" y="-4417"/>
                    <a:pt x="158496" y="12042"/>
                    <a:pt x="114605" y="31245"/>
                  </a:cubicBezTo>
                  <a:cubicBezTo>
                    <a:pt x="70714" y="50447"/>
                    <a:pt x="41453" y="77879"/>
                    <a:pt x="0" y="97082"/>
                  </a:cubicBezTo>
                  <a:close/>
                </a:path>
              </a:pathLst>
            </a:custGeom>
            <a:solidFill>
              <a:srgbClr val="FFEF00"/>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44089E78-221E-0BC9-F35F-C99F299BD7AD}"/>
                </a:ext>
              </a:extLst>
            </p:cNvPr>
            <p:cNvSpPr/>
            <p:nvPr/>
          </p:nvSpPr>
          <p:spPr>
            <a:xfrm>
              <a:off x="1238707" y="5398617"/>
              <a:ext cx="246278" cy="154990"/>
            </a:xfrm>
            <a:custGeom>
              <a:avLst/>
              <a:gdLst>
                <a:gd name="connsiteX0" fmla="*/ 158496 w 246278"/>
                <a:gd name="connsiteY0" fmla="*/ 154991 h 154990"/>
                <a:gd name="connsiteX1" fmla="*/ 0 w 246278"/>
                <a:gd name="connsiteY1" fmla="*/ 97384 h 154990"/>
                <a:gd name="connsiteX2" fmla="*/ 34138 w 246278"/>
                <a:gd name="connsiteY2" fmla="*/ 53492 h 154990"/>
                <a:gd name="connsiteX3" fmla="*/ 134112 w 246278"/>
                <a:gd name="connsiteY3" fmla="*/ 0 h 154990"/>
                <a:gd name="connsiteX4" fmla="*/ 246278 w 246278"/>
                <a:gd name="connsiteY4" fmla="*/ 64465 h 154990"/>
                <a:gd name="connsiteX5" fmla="*/ 175565 w 246278"/>
                <a:gd name="connsiteY5" fmla="*/ 120701 h 154990"/>
                <a:gd name="connsiteX6" fmla="*/ 158496 w 246278"/>
                <a:gd name="connsiteY6" fmla="*/ 154991 h 1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278" h="154990">
                  <a:moveTo>
                    <a:pt x="158496" y="154991"/>
                  </a:moveTo>
                  <a:cubicBezTo>
                    <a:pt x="107290" y="134417"/>
                    <a:pt x="51206" y="117958"/>
                    <a:pt x="0" y="97384"/>
                  </a:cubicBezTo>
                  <a:cubicBezTo>
                    <a:pt x="9754" y="82296"/>
                    <a:pt x="19507" y="68580"/>
                    <a:pt x="34138" y="53492"/>
                  </a:cubicBezTo>
                  <a:cubicBezTo>
                    <a:pt x="51206" y="35662"/>
                    <a:pt x="92659" y="13716"/>
                    <a:pt x="134112" y="0"/>
                  </a:cubicBezTo>
                  <a:cubicBezTo>
                    <a:pt x="175565" y="20574"/>
                    <a:pt x="209702" y="42520"/>
                    <a:pt x="246278" y="64465"/>
                  </a:cubicBezTo>
                  <a:cubicBezTo>
                    <a:pt x="221894" y="82296"/>
                    <a:pt x="190195" y="98755"/>
                    <a:pt x="175565" y="120701"/>
                  </a:cubicBezTo>
                  <a:cubicBezTo>
                    <a:pt x="170688" y="133045"/>
                    <a:pt x="163373" y="144018"/>
                    <a:pt x="158496" y="154991"/>
                  </a:cubicBezTo>
                  <a:close/>
                </a:path>
              </a:pathLst>
            </a:custGeom>
            <a:solidFill>
              <a:srgbClr val="FFEF00"/>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D1271B58-49D6-1776-89FC-5EAF50808E1A}"/>
                </a:ext>
              </a:extLst>
            </p:cNvPr>
            <p:cNvSpPr/>
            <p:nvPr/>
          </p:nvSpPr>
          <p:spPr>
            <a:xfrm>
              <a:off x="612987" y="409766"/>
              <a:ext cx="238014" cy="206082"/>
            </a:xfrm>
            <a:custGeom>
              <a:avLst/>
              <a:gdLst>
                <a:gd name="connsiteX0" fmla="*/ 113656 w 238014"/>
                <a:gd name="connsiteY0" fmla="*/ 206082 h 206082"/>
                <a:gd name="connsiteX1" fmla="*/ 238014 w 238014"/>
                <a:gd name="connsiteY1" fmla="*/ 116928 h 206082"/>
                <a:gd name="connsiteX2" fmla="*/ 211192 w 238014"/>
                <a:gd name="connsiteY2" fmla="*/ 100469 h 206082"/>
                <a:gd name="connsiteX3" fmla="*/ 184369 w 238014"/>
                <a:gd name="connsiteY3" fmla="*/ 5829 h 206082"/>
                <a:gd name="connsiteX4" fmla="*/ 30750 w 238014"/>
                <a:gd name="connsiteY4" fmla="*/ 1714 h 206082"/>
                <a:gd name="connsiteX5" fmla="*/ 77080 w 238014"/>
                <a:gd name="connsiteY5" fmla="*/ 185508 h 206082"/>
                <a:gd name="connsiteX6" fmla="*/ 113656 w 238014"/>
                <a:gd name="connsiteY6" fmla="*/ 206082 h 206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014" h="206082">
                  <a:moveTo>
                    <a:pt x="113656" y="206082"/>
                  </a:moveTo>
                  <a:cubicBezTo>
                    <a:pt x="150232" y="174535"/>
                    <a:pt x="194123" y="144360"/>
                    <a:pt x="238014" y="116928"/>
                  </a:cubicBezTo>
                  <a:cubicBezTo>
                    <a:pt x="228261" y="112813"/>
                    <a:pt x="218507" y="107327"/>
                    <a:pt x="211192" y="100469"/>
                  </a:cubicBezTo>
                  <a:cubicBezTo>
                    <a:pt x="179493" y="73037"/>
                    <a:pt x="179493" y="38747"/>
                    <a:pt x="184369" y="5829"/>
                  </a:cubicBezTo>
                  <a:cubicBezTo>
                    <a:pt x="135601" y="-1029"/>
                    <a:pt x="81957" y="-1029"/>
                    <a:pt x="30750" y="1714"/>
                  </a:cubicBezTo>
                  <a:cubicBezTo>
                    <a:pt x="-18018" y="63436"/>
                    <a:pt x="-13141" y="129273"/>
                    <a:pt x="77080" y="185508"/>
                  </a:cubicBezTo>
                  <a:cubicBezTo>
                    <a:pt x="84395" y="192366"/>
                    <a:pt x="99025" y="199224"/>
                    <a:pt x="113656" y="206082"/>
                  </a:cubicBezTo>
                  <a:close/>
                </a:path>
              </a:pathLst>
            </a:custGeom>
            <a:solidFill>
              <a:srgbClr val="FFEF00"/>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5EB2DDAF-BD74-4D7A-8160-5AA6D1F58B1F}"/>
                </a:ext>
              </a:extLst>
            </p:cNvPr>
            <p:cNvSpPr/>
            <p:nvPr/>
          </p:nvSpPr>
          <p:spPr>
            <a:xfrm>
              <a:off x="11694126" y="3150565"/>
              <a:ext cx="232087" cy="160477"/>
            </a:xfrm>
            <a:custGeom>
              <a:avLst/>
              <a:gdLst>
                <a:gd name="connsiteX0" fmla="*/ 166251 w 232087"/>
                <a:gd name="connsiteY0" fmla="*/ 0 h 160477"/>
                <a:gd name="connsiteX1" fmla="*/ 440 w 232087"/>
                <a:gd name="connsiteY1" fmla="*/ 16459 h 160477"/>
                <a:gd name="connsiteX2" fmla="*/ 66276 w 232087"/>
                <a:gd name="connsiteY2" fmla="*/ 145390 h 160477"/>
                <a:gd name="connsiteX3" fmla="*/ 83345 w 232087"/>
                <a:gd name="connsiteY3" fmla="*/ 160477 h 160477"/>
                <a:gd name="connsiteX4" fmla="*/ 232088 w 232087"/>
                <a:gd name="connsiteY4" fmla="*/ 137160 h 160477"/>
                <a:gd name="connsiteX5" fmla="*/ 166251 w 232087"/>
                <a:gd name="connsiteY5" fmla="*/ 0 h 160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087" h="160477">
                  <a:moveTo>
                    <a:pt x="166251" y="0"/>
                  </a:moveTo>
                  <a:cubicBezTo>
                    <a:pt x="110168" y="5487"/>
                    <a:pt x="56523" y="12345"/>
                    <a:pt x="440" y="16459"/>
                  </a:cubicBezTo>
                  <a:cubicBezTo>
                    <a:pt x="-4437" y="58979"/>
                    <a:pt x="32139" y="109728"/>
                    <a:pt x="66276" y="145390"/>
                  </a:cubicBezTo>
                  <a:cubicBezTo>
                    <a:pt x="71153" y="150876"/>
                    <a:pt x="76030" y="156363"/>
                    <a:pt x="83345" y="160477"/>
                  </a:cubicBezTo>
                  <a:cubicBezTo>
                    <a:pt x="129675" y="149505"/>
                    <a:pt x="180881" y="142647"/>
                    <a:pt x="232088" y="137160"/>
                  </a:cubicBezTo>
                  <a:cubicBezTo>
                    <a:pt x="202827" y="93269"/>
                    <a:pt x="180881" y="48006"/>
                    <a:pt x="166251" y="0"/>
                  </a:cubicBezTo>
                  <a:close/>
                </a:path>
              </a:pathLst>
            </a:custGeom>
            <a:solidFill>
              <a:srgbClr val="FFEF00"/>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BEB21A97-CCD9-829E-0B17-93DCAF0140C5}"/>
                </a:ext>
              </a:extLst>
            </p:cNvPr>
            <p:cNvSpPr/>
            <p:nvPr/>
          </p:nvSpPr>
          <p:spPr>
            <a:xfrm>
              <a:off x="11113889" y="1533448"/>
              <a:ext cx="373412" cy="141274"/>
            </a:xfrm>
            <a:custGeom>
              <a:avLst/>
              <a:gdLst>
                <a:gd name="connsiteX0" fmla="*/ 273438 w 373412"/>
                <a:gd name="connsiteY0" fmla="*/ 141275 h 141274"/>
                <a:gd name="connsiteX1" fmla="*/ 373413 w 373412"/>
                <a:gd name="connsiteY1" fmla="*/ 56236 h 141274"/>
                <a:gd name="connsiteX2" fmla="*/ 117381 w 373412"/>
                <a:gd name="connsiteY2" fmla="*/ 1372 h 141274"/>
                <a:gd name="connsiteX3" fmla="*/ 5214 w 373412"/>
                <a:gd name="connsiteY3" fmla="*/ 0 h 141274"/>
                <a:gd name="connsiteX4" fmla="*/ 7653 w 373412"/>
                <a:gd name="connsiteY4" fmla="*/ 50749 h 141274"/>
                <a:gd name="connsiteX5" fmla="*/ 129573 w 373412"/>
                <a:gd name="connsiteY5" fmla="*/ 116586 h 141274"/>
                <a:gd name="connsiteX6" fmla="*/ 273438 w 373412"/>
                <a:gd name="connsiteY6" fmla="*/ 141275 h 141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412" h="141274">
                  <a:moveTo>
                    <a:pt x="273438" y="141275"/>
                  </a:moveTo>
                  <a:cubicBezTo>
                    <a:pt x="305137" y="111100"/>
                    <a:pt x="341713" y="80924"/>
                    <a:pt x="373413" y="56236"/>
                  </a:cubicBezTo>
                  <a:cubicBezTo>
                    <a:pt x="290507" y="35662"/>
                    <a:pt x="163710" y="46634"/>
                    <a:pt x="117381" y="1372"/>
                  </a:cubicBezTo>
                  <a:cubicBezTo>
                    <a:pt x="78366" y="2743"/>
                    <a:pt x="41790" y="2743"/>
                    <a:pt x="5214" y="0"/>
                  </a:cubicBezTo>
                  <a:cubicBezTo>
                    <a:pt x="-2101" y="16459"/>
                    <a:pt x="-2101" y="32918"/>
                    <a:pt x="7653" y="50749"/>
                  </a:cubicBezTo>
                  <a:cubicBezTo>
                    <a:pt x="24721" y="82296"/>
                    <a:pt x="78366" y="102870"/>
                    <a:pt x="129573" y="116586"/>
                  </a:cubicBezTo>
                  <a:cubicBezTo>
                    <a:pt x="173464" y="128930"/>
                    <a:pt x="227109" y="131674"/>
                    <a:pt x="273438" y="141275"/>
                  </a:cubicBezTo>
                  <a:close/>
                </a:path>
              </a:pathLst>
            </a:custGeom>
            <a:solidFill>
              <a:srgbClr val="FFEF00"/>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CBF4843D-CC5D-3FD8-1C4C-F91D330815DF}"/>
                </a:ext>
              </a:extLst>
            </p:cNvPr>
            <p:cNvSpPr/>
            <p:nvPr/>
          </p:nvSpPr>
          <p:spPr>
            <a:xfrm>
              <a:off x="4245254" y="253746"/>
              <a:ext cx="246278" cy="154990"/>
            </a:xfrm>
            <a:custGeom>
              <a:avLst/>
              <a:gdLst>
                <a:gd name="connsiteX0" fmla="*/ 158496 w 246278"/>
                <a:gd name="connsiteY0" fmla="*/ 154991 h 154990"/>
                <a:gd name="connsiteX1" fmla="*/ 0 w 246278"/>
                <a:gd name="connsiteY1" fmla="*/ 97384 h 154990"/>
                <a:gd name="connsiteX2" fmla="*/ 34137 w 246278"/>
                <a:gd name="connsiteY2" fmla="*/ 53492 h 154990"/>
                <a:gd name="connsiteX3" fmla="*/ 134112 w 246278"/>
                <a:gd name="connsiteY3" fmla="*/ 0 h 154990"/>
                <a:gd name="connsiteX4" fmla="*/ 246278 w 246278"/>
                <a:gd name="connsiteY4" fmla="*/ 64465 h 154990"/>
                <a:gd name="connsiteX5" fmla="*/ 175565 w 246278"/>
                <a:gd name="connsiteY5" fmla="*/ 120701 h 154990"/>
                <a:gd name="connsiteX6" fmla="*/ 158496 w 246278"/>
                <a:gd name="connsiteY6" fmla="*/ 154991 h 1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278" h="154990">
                  <a:moveTo>
                    <a:pt x="158496" y="154991"/>
                  </a:moveTo>
                  <a:cubicBezTo>
                    <a:pt x="107289" y="134417"/>
                    <a:pt x="51206" y="117958"/>
                    <a:pt x="0" y="97384"/>
                  </a:cubicBezTo>
                  <a:cubicBezTo>
                    <a:pt x="9753" y="82296"/>
                    <a:pt x="19507" y="68580"/>
                    <a:pt x="34137" y="53492"/>
                  </a:cubicBezTo>
                  <a:cubicBezTo>
                    <a:pt x="51206" y="35662"/>
                    <a:pt x="92659" y="13716"/>
                    <a:pt x="134112" y="0"/>
                  </a:cubicBezTo>
                  <a:cubicBezTo>
                    <a:pt x="175565" y="20574"/>
                    <a:pt x="209702" y="42520"/>
                    <a:pt x="246278" y="64465"/>
                  </a:cubicBezTo>
                  <a:cubicBezTo>
                    <a:pt x="221894" y="82296"/>
                    <a:pt x="190195" y="98755"/>
                    <a:pt x="175565" y="120701"/>
                  </a:cubicBezTo>
                  <a:cubicBezTo>
                    <a:pt x="170688" y="133045"/>
                    <a:pt x="163373" y="144018"/>
                    <a:pt x="158496" y="154991"/>
                  </a:cubicBezTo>
                  <a:close/>
                </a:path>
              </a:pathLst>
            </a:custGeom>
            <a:solidFill>
              <a:srgbClr val="FFEF00"/>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A5FC1B87-F266-3D82-40A6-5A2460861531}"/>
                </a:ext>
              </a:extLst>
            </p:cNvPr>
            <p:cNvSpPr/>
            <p:nvPr/>
          </p:nvSpPr>
          <p:spPr>
            <a:xfrm>
              <a:off x="5065184" y="1445666"/>
              <a:ext cx="245651" cy="196138"/>
            </a:xfrm>
            <a:custGeom>
              <a:avLst/>
              <a:gdLst>
                <a:gd name="connsiteX0" fmla="*/ 128608 w 245651"/>
                <a:gd name="connsiteY0" fmla="*/ 196139 h 196138"/>
                <a:gd name="connsiteX1" fmla="*/ 245651 w 245651"/>
                <a:gd name="connsiteY1" fmla="*/ 124816 h 196138"/>
                <a:gd name="connsiteX2" fmla="*/ 128608 w 245651"/>
                <a:gd name="connsiteY2" fmla="*/ 28804 h 196138"/>
                <a:gd name="connsiteX3" fmla="*/ 21318 w 245651"/>
                <a:gd name="connsiteY3" fmla="*/ 0 h 196138"/>
                <a:gd name="connsiteX4" fmla="*/ 77401 w 245651"/>
                <a:gd name="connsiteY4" fmla="*/ 168707 h 196138"/>
                <a:gd name="connsiteX5" fmla="*/ 128608 w 245651"/>
                <a:gd name="connsiteY5" fmla="*/ 196139 h 19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651" h="196138">
                  <a:moveTo>
                    <a:pt x="128608" y="196139"/>
                  </a:moveTo>
                  <a:cubicBezTo>
                    <a:pt x="162745" y="170078"/>
                    <a:pt x="201760" y="146761"/>
                    <a:pt x="245651" y="124816"/>
                  </a:cubicBezTo>
                  <a:cubicBezTo>
                    <a:pt x="192006" y="101498"/>
                    <a:pt x="152992" y="68580"/>
                    <a:pt x="128608" y="28804"/>
                  </a:cubicBezTo>
                  <a:cubicBezTo>
                    <a:pt x="89593" y="21946"/>
                    <a:pt x="55456" y="12344"/>
                    <a:pt x="21318" y="0"/>
                  </a:cubicBezTo>
                  <a:cubicBezTo>
                    <a:pt x="-17696" y="57607"/>
                    <a:pt x="-5504" y="116586"/>
                    <a:pt x="77401" y="168707"/>
                  </a:cubicBezTo>
                  <a:cubicBezTo>
                    <a:pt x="92032" y="178308"/>
                    <a:pt x="109101" y="187909"/>
                    <a:pt x="128608" y="196139"/>
                  </a:cubicBezTo>
                  <a:close/>
                </a:path>
              </a:pathLst>
            </a:custGeom>
            <a:solidFill>
              <a:srgbClr val="FFEF00"/>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899BE3DF-B99F-3C8A-05BE-48E229EDE9E1}"/>
                </a:ext>
              </a:extLst>
            </p:cNvPr>
            <p:cNvSpPr/>
            <p:nvPr/>
          </p:nvSpPr>
          <p:spPr>
            <a:xfrm>
              <a:off x="8689959" y="681685"/>
              <a:ext cx="176063" cy="135788"/>
            </a:xfrm>
            <a:custGeom>
              <a:avLst/>
              <a:gdLst>
                <a:gd name="connsiteX0" fmla="*/ 176063 w 176063"/>
                <a:gd name="connsiteY0" fmla="*/ 120701 h 135788"/>
                <a:gd name="connsiteX1" fmla="*/ 127295 w 176063"/>
                <a:gd name="connsiteY1" fmla="*/ 0 h 135788"/>
                <a:gd name="connsiteX2" fmla="*/ 498 w 176063"/>
                <a:gd name="connsiteY2" fmla="*/ 10973 h 135788"/>
                <a:gd name="connsiteX3" fmla="*/ 61458 w 176063"/>
                <a:gd name="connsiteY3" fmla="*/ 135788 h 135788"/>
                <a:gd name="connsiteX4" fmla="*/ 176063 w 176063"/>
                <a:gd name="connsiteY4" fmla="*/ 120701 h 135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063" h="135788">
                  <a:moveTo>
                    <a:pt x="176063" y="120701"/>
                  </a:moveTo>
                  <a:cubicBezTo>
                    <a:pt x="149241" y="82296"/>
                    <a:pt x="132172" y="41148"/>
                    <a:pt x="127295" y="0"/>
                  </a:cubicBezTo>
                  <a:cubicBezTo>
                    <a:pt x="85842" y="4115"/>
                    <a:pt x="44390" y="8230"/>
                    <a:pt x="498" y="10973"/>
                  </a:cubicBezTo>
                  <a:cubicBezTo>
                    <a:pt x="-4378" y="52121"/>
                    <a:pt x="27321" y="100127"/>
                    <a:pt x="61458" y="135788"/>
                  </a:cubicBezTo>
                  <a:cubicBezTo>
                    <a:pt x="100473" y="130302"/>
                    <a:pt x="139487" y="124816"/>
                    <a:pt x="176063" y="120701"/>
                  </a:cubicBezTo>
                  <a:close/>
                </a:path>
              </a:pathLst>
            </a:custGeom>
            <a:solidFill>
              <a:srgbClr val="FFEF00"/>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6F8DCB91-34CF-BBCC-627D-85F5DEAF25FD}"/>
                </a:ext>
              </a:extLst>
            </p:cNvPr>
            <p:cNvSpPr/>
            <p:nvPr/>
          </p:nvSpPr>
          <p:spPr>
            <a:xfrm>
              <a:off x="6986016" y="1299207"/>
              <a:ext cx="358445" cy="193093"/>
            </a:xfrm>
            <a:custGeom>
              <a:avLst/>
              <a:gdLst>
                <a:gd name="connsiteX0" fmla="*/ 358445 w 358445"/>
                <a:gd name="connsiteY0" fmla="*/ 97082 h 193093"/>
                <a:gd name="connsiteX1" fmla="*/ 292608 w 358445"/>
                <a:gd name="connsiteY1" fmla="*/ 193094 h 193093"/>
                <a:gd name="connsiteX2" fmla="*/ 270663 w 358445"/>
                <a:gd name="connsiteY2" fmla="*/ 184864 h 193093"/>
                <a:gd name="connsiteX3" fmla="*/ 56083 w 358445"/>
                <a:gd name="connsiteY3" fmla="*/ 79251 h 193093"/>
                <a:gd name="connsiteX4" fmla="*/ 0 w 358445"/>
                <a:gd name="connsiteY4" fmla="*/ 23015 h 193093"/>
                <a:gd name="connsiteX5" fmla="*/ 82905 w 358445"/>
                <a:gd name="connsiteY5" fmla="*/ 1070 h 193093"/>
                <a:gd name="connsiteX6" fmla="*/ 243840 w 358445"/>
                <a:gd name="connsiteY6" fmla="*/ 31245 h 193093"/>
                <a:gd name="connsiteX7" fmla="*/ 358445 w 358445"/>
                <a:gd name="connsiteY7" fmla="*/ 97082 h 193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445" h="193093">
                  <a:moveTo>
                    <a:pt x="358445" y="97082"/>
                  </a:moveTo>
                  <a:cubicBezTo>
                    <a:pt x="351129" y="130000"/>
                    <a:pt x="324307" y="162918"/>
                    <a:pt x="292608" y="193094"/>
                  </a:cubicBezTo>
                  <a:cubicBezTo>
                    <a:pt x="285293" y="190350"/>
                    <a:pt x="277977" y="187607"/>
                    <a:pt x="270663" y="184864"/>
                  </a:cubicBezTo>
                  <a:cubicBezTo>
                    <a:pt x="192633" y="154689"/>
                    <a:pt x="153619" y="81994"/>
                    <a:pt x="56083" y="79251"/>
                  </a:cubicBezTo>
                  <a:cubicBezTo>
                    <a:pt x="41453" y="60048"/>
                    <a:pt x="24384" y="40846"/>
                    <a:pt x="0" y="23015"/>
                  </a:cubicBezTo>
                  <a:cubicBezTo>
                    <a:pt x="24384" y="12042"/>
                    <a:pt x="48768" y="3813"/>
                    <a:pt x="82905" y="1070"/>
                  </a:cubicBezTo>
                  <a:cubicBezTo>
                    <a:pt x="138989" y="-4417"/>
                    <a:pt x="199949" y="12042"/>
                    <a:pt x="243840" y="31245"/>
                  </a:cubicBezTo>
                  <a:cubicBezTo>
                    <a:pt x="285293" y="49076"/>
                    <a:pt x="316992" y="76508"/>
                    <a:pt x="358445" y="97082"/>
                  </a:cubicBezTo>
                  <a:close/>
                </a:path>
              </a:pathLst>
            </a:custGeom>
            <a:solidFill>
              <a:srgbClr val="9AFFED"/>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F5AFC5D9-B80B-ADD3-4CDF-73D2776D468E}"/>
                </a:ext>
              </a:extLst>
            </p:cNvPr>
            <p:cNvSpPr/>
            <p:nvPr/>
          </p:nvSpPr>
          <p:spPr>
            <a:xfrm>
              <a:off x="10331501" y="1995678"/>
              <a:ext cx="246277" cy="154990"/>
            </a:xfrm>
            <a:custGeom>
              <a:avLst/>
              <a:gdLst>
                <a:gd name="connsiteX0" fmla="*/ 87782 w 246277"/>
                <a:gd name="connsiteY0" fmla="*/ 154991 h 154990"/>
                <a:gd name="connsiteX1" fmla="*/ 246278 w 246277"/>
                <a:gd name="connsiteY1" fmla="*/ 97384 h 154990"/>
                <a:gd name="connsiteX2" fmla="*/ 212140 w 246277"/>
                <a:gd name="connsiteY2" fmla="*/ 53492 h 154990"/>
                <a:gd name="connsiteX3" fmla="*/ 112166 w 246277"/>
                <a:gd name="connsiteY3" fmla="*/ 0 h 154990"/>
                <a:gd name="connsiteX4" fmla="*/ 0 w 246277"/>
                <a:gd name="connsiteY4" fmla="*/ 64465 h 154990"/>
                <a:gd name="connsiteX5" fmla="*/ 70713 w 246277"/>
                <a:gd name="connsiteY5" fmla="*/ 120701 h 154990"/>
                <a:gd name="connsiteX6" fmla="*/ 87782 w 246277"/>
                <a:gd name="connsiteY6" fmla="*/ 154991 h 1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277" h="154990">
                  <a:moveTo>
                    <a:pt x="87782" y="154991"/>
                  </a:moveTo>
                  <a:cubicBezTo>
                    <a:pt x="138988" y="134417"/>
                    <a:pt x="195072" y="117958"/>
                    <a:pt x="246278" y="97384"/>
                  </a:cubicBezTo>
                  <a:cubicBezTo>
                    <a:pt x="236524" y="82296"/>
                    <a:pt x="226771" y="68580"/>
                    <a:pt x="212140" y="53492"/>
                  </a:cubicBezTo>
                  <a:cubicBezTo>
                    <a:pt x="195072" y="35662"/>
                    <a:pt x="153619" y="13716"/>
                    <a:pt x="112166" y="0"/>
                  </a:cubicBezTo>
                  <a:cubicBezTo>
                    <a:pt x="70713" y="20574"/>
                    <a:pt x="36576" y="42520"/>
                    <a:pt x="0" y="64465"/>
                  </a:cubicBezTo>
                  <a:cubicBezTo>
                    <a:pt x="24384" y="82296"/>
                    <a:pt x="56083" y="98755"/>
                    <a:pt x="70713" y="120701"/>
                  </a:cubicBezTo>
                  <a:cubicBezTo>
                    <a:pt x="78028" y="133045"/>
                    <a:pt x="82905" y="144018"/>
                    <a:pt x="87782" y="154991"/>
                  </a:cubicBezTo>
                  <a:close/>
                </a:path>
              </a:pathLst>
            </a:custGeom>
            <a:solidFill>
              <a:srgbClr val="9AFFED"/>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ADCC55FA-0544-A08D-F316-243D41301351}"/>
                </a:ext>
              </a:extLst>
            </p:cNvPr>
            <p:cNvSpPr/>
            <p:nvPr/>
          </p:nvSpPr>
          <p:spPr>
            <a:xfrm>
              <a:off x="9419538" y="588074"/>
              <a:ext cx="238014" cy="206082"/>
            </a:xfrm>
            <a:custGeom>
              <a:avLst/>
              <a:gdLst>
                <a:gd name="connsiteX0" fmla="*/ 124359 w 238014"/>
                <a:gd name="connsiteY0" fmla="*/ 206082 h 206082"/>
                <a:gd name="connsiteX1" fmla="*/ 0 w 238014"/>
                <a:gd name="connsiteY1" fmla="*/ 116928 h 206082"/>
                <a:gd name="connsiteX2" fmla="*/ 26823 w 238014"/>
                <a:gd name="connsiteY2" fmla="*/ 100469 h 206082"/>
                <a:gd name="connsiteX3" fmla="*/ 53645 w 238014"/>
                <a:gd name="connsiteY3" fmla="*/ 5829 h 206082"/>
                <a:gd name="connsiteX4" fmla="*/ 207264 w 238014"/>
                <a:gd name="connsiteY4" fmla="*/ 1714 h 206082"/>
                <a:gd name="connsiteX5" fmla="*/ 160935 w 238014"/>
                <a:gd name="connsiteY5" fmla="*/ 185508 h 206082"/>
                <a:gd name="connsiteX6" fmla="*/ 124359 w 238014"/>
                <a:gd name="connsiteY6" fmla="*/ 206082 h 206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014" h="206082">
                  <a:moveTo>
                    <a:pt x="124359" y="206082"/>
                  </a:moveTo>
                  <a:cubicBezTo>
                    <a:pt x="87783" y="174535"/>
                    <a:pt x="43892" y="144360"/>
                    <a:pt x="0" y="116928"/>
                  </a:cubicBezTo>
                  <a:cubicBezTo>
                    <a:pt x="9754" y="112813"/>
                    <a:pt x="19508" y="107327"/>
                    <a:pt x="26823" y="100469"/>
                  </a:cubicBezTo>
                  <a:cubicBezTo>
                    <a:pt x="58522" y="73037"/>
                    <a:pt x="58522" y="38747"/>
                    <a:pt x="53645" y="5829"/>
                  </a:cubicBezTo>
                  <a:cubicBezTo>
                    <a:pt x="102413" y="-1029"/>
                    <a:pt x="156058" y="-1029"/>
                    <a:pt x="207264" y="1714"/>
                  </a:cubicBezTo>
                  <a:cubicBezTo>
                    <a:pt x="256032" y="63436"/>
                    <a:pt x="251156" y="129273"/>
                    <a:pt x="160935" y="185508"/>
                  </a:cubicBezTo>
                  <a:cubicBezTo>
                    <a:pt x="151181" y="192366"/>
                    <a:pt x="138989" y="199224"/>
                    <a:pt x="124359" y="206082"/>
                  </a:cubicBezTo>
                  <a:close/>
                </a:path>
              </a:pathLst>
            </a:custGeom>
            <a:solidFill>
              <a:srgbClr val="9AFFED"/>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C8F6D46E-4693-16D9-9248-A03894B1540F}"/>
                </a:ext>
              </a:extLst>
            </p:cNvPr>
            <p:cNvSpPr/>
            <p:nvPr/>
          </p:nvSpPr>
          <p:spPr>
            <a:xfrm>
              <a:off x="1033881" y="1903780"/>
              <a:ext cx="232087" cy="160477"/>
            </a:xfrm>
            <a:custGeom>
              <a:avLst/>
              <a:gdLst>
                <a:gd name="connsiteX0" fmla="*/ 65837 w 232087"/>
                <a:gd name="connsiteY0" fmla="*/ 0 h 160477"/>
                <a:gd name="connsiteX1" fmla="*/ 231648 w 232087"/>
                <a:gd name="connsiteY1" fmla="*/ 16459 h 160477"/>
                <a:gd name="connsiteX2" fmla="*/ 165811 w 232087"/>
                <a:gd name="connsiteY2" fmla="*/ 145389 h 160477"/>
                <a:gd name="connsiteX3" fmla="*/ 148742 w 232087"/>
                <a:gd name="connsiteY3" fmla="*/ 160477 h 160477"/>
                <a:gd name="connsiteX4" fmla="*/ 0 w 232087"/>
                <a:gd name="connsiteY4" fmla="*/ 137160 h 160477"/>
                <a:gd name="connsiteX5" fmla="*/ 65837 w 232087"/>
                <a:gd name="connsiteY5" fmla="*/ 0 h 160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087" h="160477">
                  <a:moveTo>
                    <a:pt x="65837" y="0"/>
                  </a:moveTo>
                  <a:cubicBezTo>
                    <a:pt x="121920" y="5486"/>
                    <a:pt x="175565" y="12344"/>
                    <a:pt x="231648" y="16459"/>
                  </a:cubicBezTo>
                  <a:cubicBezTo>
                    <a:pt x="236525" y="58979"/>
                    <a:pt x="199949" y="109728"/>
                    <a:pt x="165811" y="145389"/>
                  </a:cubicBezTo>
                  <a:cubicBezTo>
                    <a:pt x="160934" y="150876"/>
                    <a:pt x="156058" y="156362"/>
                    <a:pt x="148742" y="160477"/>
                  </a:cubicBezTo>
                  <a:cubicBezTo>
                    <a:pt x="102413" y="149504"/>
                    <a:pt x="51206" y="142646"/>
                    <a:pt x="0" y="137160"/>
                  </a:cubicBezTo>
                  <a:cubicBezTo>
                    <a:pt x="29261" y="93269"/>
                    <a:pt x="51206" y="46634"/>
                    <a:pt x="65837" y="0"/>
                  </a:cubicBezTo>
                  <a:close/>
                </a:path>
              </a:pathLst>
            </a:custGeom>
            <a:solidFill>
              <a:srgbClr val="9AFFED"/>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B8979F74-58C5-FFE4-BF69-955A9D338F91}"/>
                </a:ext>
              </a:extLst>
            </p:cNvPr>
            <p:cNvSpPr/>
            <p:nvPr/>
          </p:nvSpPr>
          <p:spPr>
            <a:xfrm>
              <a:off x="5003596" y="560984"/>
              <a:ext cx="373412" cy="141274"/>
            </a:xfrm>
            <a:custGeom>
              <a:avLst/>
              <a:gdLst>
                <a:gd name="connsiteX0" fmla="*/ 99975 w 373412"/>
                <a:gd name="connsiteY0" fmla="*/ 141275 h 141274"/>
                <a:gd name="connsiteX1" fmla="*/ 0 w 373412"/>
                <a:gd name="connsiteY1" fmla="*/ 56236 h 141274"/>
                <a:gd name="connsiteX2" fmla="*/ 256032 w 373412"/>
                <a:gd name="connsiteY2" fmla="*/ 1372 h 141274"/>
                <a:gd name="connsiteX3" fmla="*/ 368199 w 373412"/>
                <a:gd name="connsiteY3" fmla="*/ 0 h 141274"/>
                <a:gd name="connsiteX4" fmla="*/ 365760 w 373412"/>
                <a:gd name="connsiteY4" fmla="*/ 50749 h 141274"/>
                <a:gd name="connsiteX5" fmla="*/ 243840 w 373412"/>
                <a:gd name="connsiteY5" fmla="*/ 116586 h 141274"/>
                <a:gd name="connsiteX6" fmla="*/ 99975 w 373412"/>
                <a:gd name="connsiteY6" fmla="*/ 141275 h 141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412" h="141274">
                  <a:moveTo>
                    <a:pt x="99975" y="141275"/>
                  </a:moveTo>
                  <a:cubicBezTo>
                    <a:pt x="68275" y="111100"/>
                    <a:pt x="31699" y="80924"/>
                    <a:pt x="0" y="56236"/>
                  </a:cubicBezTo>
                  <a:cubicBezTo>
                    <a:pt x="82906" y="35662"/>
                    <a:pt x="209703" y="46634"/>
                    <a:pt x="256032" y="1372"/>
                  </a:cubicBezTo>
                  <a:cubicBezTo>
                    <a:pt x="295047" y="2743"/>
                    <a:pt x="331623" y="2743"/>
                    <a:pt x="368199" y="0"/>
                  </a:cubicBezTo>
                  <a:cubicBezTo>
                    <a:pt x="375514" y="16459"/>
                    <a:pt x="375514" y="32918"/>
                    <a:pt x="365760" y="50749"/>
                  </a:cubicBezTo>
                  <a:cubicBezTo>
                    <a:pt x="348691" y="82296"/>
                    <a:pt x="295047" y="102870"/>
                    <a:pt x="243840" y="116586"/>
                  </a:cubicBezTo>
                  <a:cubicBezTo>
                    <a:pt x="197511" y="128930"/>
                    <a:pt x="146304" y="131674"/>
                    <a:pt x="99975" y="141275"/>
                  </a:cubicBezTo>
                  <a:close/>
                </a:path>
              </a:pathLst>
            </a:custGeom>
            <a:solidFill>
              <a:srgbClr val="9AFFED"/>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A90B1EBC-4FA3-F719-3AE9-1176F08E2C3B}"/>
                </a:ext>
              </a:extLst>
            </p:cNvPr>
            <p:cNvSpPr/>
            <p:nvPr/>
          </p:nvSpPr>
          <p:spPr>
            <a:xfrm>
              <a:off x="7837017" y="6188659"/>
              <a:ext cx="246278" cy="154990"/>
            </a:xfrm>
            <a:custGeom>
              <a:avLst/>
              <a:gdLst>
                <a:gd name="connsiteX0" fmla="*/ 87783 w 246278"/>
                <a:gd name="connsiteY0" fmla="*/ 154991 h 154990"/>
                <a:gd name="connsiteX1" fmla="*/ 246279 w 246278"/>
                <a:gd name="connsiteY1" fmla="*/ 97383 h 154990"/>
                <a:gd name="connsiteX2" fmla="*/ 212141 w 246278"/>
                <a:gd name="connsiteY2" fmla="*/ 53492 h 154990"/>
                <a:gd name="connsiteX3" fmla="*/ 112167 w 246278"/>
                <a:gd name="connsiteY3" fmla="*/ 0 h 154990"/>
                <a:gd name="connsiteX4" fmla="*/ 0 w 246278"/>
                <a:gd name="connsiteY4" fmla="*/ 64465 h 154990"/>
                <a:gd name="connsiteX5" fmla="*/ 70713 w 246278"/>
                <a:gd name="connsiteY5" fmla="*/ 120701 h 154990"/>
                <a:gd name="connsiteX6" fmla="*/ 87783 w 246278"/>
                <a:gd name="connsiteY6" fmla="*/ 154991 h 1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278" h="154990">
                  <a:moveTo>
                    <a:pt x="87783" y="154991"/>
                  </a:moveTo>
                  <a:cubicBezTo>
                    <a:pt x="138989" y="134417"/>
                    <a:pt x="195072" y="117957"/>
                    <a:pt x="246279" y="97383"/>
                  </a:cubicBezTo>
                  <a:cubicBezTo>
                    <a:pt x="236525" y="82296"/>
                    <a:pt x="226772" y="68580"/>
                    <a:pt x="212141" y="53492"/>
                  </a:cubicBezTo>
                  <a:cubicBezTo>
                    <a:pt x="195072" y="35661"/>
                    <a:pt x="153620" y="13716"/>
                    <a:pt x="112167" y="0"/>
                  </a:cubicBezTo>
                  <a:cubicBezTo>
                    <a:pt x="70713" y="20574"/>
                    <a:pt x="36576" y="42519"/>
                    <a:pt x="0" y="64465"/>
                  </a:cubicBezTo>
                  <a:cubicBezTo>
                    <a:pt x="24384" y="82296"/>
                    <a:pt x="56084" y="98755"/>
                    <a:pt x="70713" y="120701"/>
                  </a:cubicBezTo>
                  <a:cubicBezTo>
                    <a:pt x="75591" y="133045"/>
                    <a:pt x="80468" y="144018"/>
                    <a:pt x="87783" y="154991"/>
                  </a:cubicBezTo>
                  <a:close/>
                </a:path>
              </a:pathLst>
            </a:custGeom>
            <a:solidFill>
              <a:srgbClr val="9AFFED"/>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CAC9012C-937D-1F1C-7228-2EC11420282F}"/>
                </a:ext>
              </a:extLst>
            </p:cNvPr>
            <p:cNvSpPr/>
            <p:nvPr/>
          </p:nvSpPr>
          <p:spPr>
            <a:xfrm>
              <a:off x="524256" y="5205222"/>
              <a:ext cx="245651" cy="196138"/>
            </a:xfrm>
            <a:custGeom>
              <a:avLst/>
              <a:gdLst>
                <a:gd name="connsiteX0" fmla="*/ 117043 w 245651"/>
                <a:gd name="connsiteY0" fmla="*/ 196139 h 196138"/>
                <a:gd name="connsiteX1" fmla="*/ 0 w 245651"/>
                <a:gd name="connsiteY1" fmla="*/ 124816 h 196138"/>
                <a:gd name="connsiteX2" fmla="*/ 117043 w 245651"/>
                <a:gd name="connsiteY2" fmla="*/ 28804 h 196138"/>
                <a:gd name="connsiteX3" fmla="*/ 224333 w 245651"/>
                <a:gd name="connsiteY3" fmla="*/ 0 h 196138"/>
                <a:gd name="connsiteX4" fmla="*/ 168250 w 245651"/>
                <a:gd name="connsiteY4" fmla="*/ 168707 h 196138"/>
                <a:gd name="connsiteX5" fmla="*/ 117043 w 245651"/>
                <a:gd name="connsiteY5" fmla="*/ 196139 h 19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651" h="196138">
                  <a:moveTo>
                    <a:pt x="117043" y="196139"/>
                  </a:moveTo>
                  <a:cubicBezTo>
                    <a:pt x="82906" y="170078"/>
                    <a:pt x="43891" y="146761"/>
                    <a:pt x="0" y="124816"/>
                  </a:cubicBezTo>
                  <a:cubicBezTo>
                    <a:pt x="53645" y="101498"/>
                    <a:pt x="92659" y="68580"/>
                    <a:pt x="117043" y="28804"/>
                  </a:cubicBezTo>
                  <a:cubicBezTo>
                    <a:pt x="156058" y="21946"/>
                    <a:pt x="190195" y="12344"/>
                    <a:pt x="224333" y="0"/>
                  </a:cubicBezTo>
                  <a:cubicBezTo>
                    <a:pt x="263347" y="57607"/>
                    <a:pt x="251155" y="116586"/>
                    <a:pt x="168250" y="168707"/>
                  </a:cubicBezTo>
                  <a:cubicBezTo>
                    <a:pt x="153619" y="179680"/>
                    <a:pt x="136550" y="187909"/>
                    <a:pt x="117043" y="196139"/>
                  </a:cubicBezTo>
                  <a:close/>
                </a:path>
              </a:pathLst>
            </a:custGeom>
            <a:solidFill>
              <a:srgbClr val="9AFFED"/>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4F3802EE-BD28-0B12-F23B-8FDF25147271}"/>
                </a:ext>
              </a:extLst>
            </p:cNvPr>
            <p:cNvSpPr/>
            <p:nvPr/>
          </p:nvSpPr>
          <p:spPr>
            <a:xfrm>
              <a:off x="3577132" y="1671980"/>
              <a:ext cx="176063" cy="135788"/>
            </a:xfrm>
            <a:custGeom>
              <a:avLst/>
              <a:gdLst>
                <a:gd name="connsiteX0" fmla="*/ 0 w 176063"/>
                <a:gd name="connsiteY0" fmla="*/ 120701 h 135788"/>
                <a:gd name="connsiteX1" fmla="*/ 48768 w 176063"/>
                <a:gd name="connsiteY1" fmla="*/ 0 h 135788"/>
                <a:gd name="connsiteX2" fmla="*/ 175565 w 176063"/>
                <a:gd name="connsiteY2" fmla="*/ 10973 h 135788"/>
                <a:gd name="connsiteX3" fmla="*/ 114605 w 176063"/>
                <a:gd name="connsiteY3" fmla="*/ 135788 h 135788"/>
                <a:gd name="connsiteX4" fmla="*/ 0 w 176063"/>
                <a:gd name="connsiteY4" fmla="*/ 120701 h 135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063" h="135788">
                  <a:moveTo>
                    <a:pt x="0" y="120701"/>
                  </a:moveTo>
                  <a:cubicBezTo>
                    <a:pt x="26823" y="82296"/>
                    <a:pt x="43891" y="41148"/>
                    <a:pt x="48768" y="0"/>
                  </a:cubicBezTo>
                  <a:cubicBezTo>
                    <a:pt x="90221" y="4115"/>
                    <a:pt x="131674" y="8230"/>
                    <a:pt x="175565" y="10973"/>
                  </a:cubicBezTo>
                  <a:cubicBezTo>
                    <a:pt x="180442" y="52121"/>
                    <a:pt x="148743" y="100127"/>
                    <a:pt x="114605" y="135788"/>
                  </a:cubicBezTo>
                  <a:cubicBezTo>
                    <a:pt x="75591" y="130302"/>
                    <a:pt x="39015" y="124816"/>
                    <a:pt x="0" y="120701"/>
                  </a:cubicBezTo>
                  <a:close/>
                </a:path>
              </a:pathLst>
            </a:custGeom>
            <a:solidFill>
              <a:srgbClr val="9AFFED"/>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41751BF6-F903-86B1-5D15-99DE083A6203}"/>
                </a:ext>
              </a:extLst>
            </p:cNvPr>
            <p:cNvSpPr/>
            <p:nvPr/>
          </p:nvSpPr>
          <p:spPr>
            <a:xfrm>
              <a:off x="336499" y="3731054"/>
              <a:ext cx="358444" cy="193093"/>
            </a:xfrm>
            <a:custGeom>
              <a:avLst/>
              <a:gdLst>
                <a:gd name="connsiteX0" fmla="*/ 358445 w 358444"/>
                <a:gd name="connsiteY0" fmla="*/ 97082 h 193093"/>
                <a:gd name="connsiteX1" fmla="*/ 292608 w 358444"/>
                <a:gd name="connsiteY1" fmla="*/ 193094 h 193093"/>
                <a:gd name="connsiteX2" fmla="*/ 270662 w 358444"/>
                <a:gd name="connsiteY2" fmla="*/ 184864 h 193093"/>
                <a:gd name="connsiteX3" fmla="*/ 56083 w 358444"/>
                <a:gd name="connsiteY3" fmla="*/ 79251 h 193093"/>
                <a:gd name="connsiteX4" fmla="*/ 0 w 358444"/>
                <a:gd name="connsiteY4" fmla="*/ 23015 h 193093"/>
                <a:gd name="connsiteX5" fmla="*/ 82906 w 358444"/>
                <a:gd name="connsiteY5" fmla="*/ 1070 h 193093"/>
                <a:gd name="connsiteX6" fmla="*/ 243840 w 358444"/>
                <a:gd name="connsiteY6" fmla="*/ 31245 h 193093"/>
                <a:gd name="connsiteX7" fmla="*/ 358445 w 358444"/>
                <a:gd name="connsiteY7" fmla="*/ 97082 h 193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444" h="193093">
                  <a:moveTo>
                    <a:pt x="358445" y="97082"/>
                  </a:moveTo>
                  <a:cubicBezTo>
                    <a:pt x="351130" y="130000"/>
                    <a:pt x="324307" y="162918"/>
                    <a:pt x="292608" y="193094"/>
                  </a:cubicBezTo>
                  <a:cubicBezTo>
                    <a:pt x="285293" y="190350"/>
                    <a:pt x="277978" y="187607"/>
                    <a:pt x="270662" y="184864"/>
                  </a:cubicBezTo>
                  <a:cubicBezTo>
                    <a:pt x="192634" y="154689"/>
                    <a:pt x="153619" y="81994"/>
                    <a:pt x="56083" y="79251"/>
                  </a:cubicBezTo>
                  <a:cubicBezTo>
                    <a:pt x="41453" y="60048"/>
                    <a:pt x="24384" y="40846"/>
                    <a:pt x="0" y="23015"/>
                  </a:cubicBezTo>
                  <a:cubicBezTo>
                    <a:pt x="24384" y="12042"/>
                    <a:pt x="48768" y="3813"/>
                    <a:pt x="82906" y="1070"/>
                  </a:cubicBezTo>
                  <a:cubicBezTo>
                    <a:pt x="138989" y="-4417"/>
                    <a:pt x="199949" y="12042"/>
                    <a:pt x="243840" y="31245"/>
                  </a:cubicBezTo>
                  <a:cubicBezTo>
                    <a:pt x="287731" y="50447"/>
                    <a:pt x="316992" y="77879"/>
                    <a:pt x="358445" y="97082"/>
                  </a:cubicBezTo>
                  <a:close/>
                </a:path>
              </a:pathLst>
            </a:custGeom>
            <a:solidFill>
              <a:srgbClr val="FF37C7"/>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FBD4E5DB-4B8D-9C20-3F5D-092009BAA3A9}"/>
                </a:ext>
              </a:extLst>
            </p:cNvPr>
            <p:cNvSpPr/>
            <p:nvPr/>
          </p:nvSpPr>
          <p:spPr>
            <a:xfrm>
              <a:off x="11516562" y="5683910"/>
              <a:ext cx="246278" cy="154991"/>
            </a:xfrm>
            <a:custGeom>
              <a:avLst/>
              <a:gdLst>
                <a:gd name="connsiteX0" fmla="*/ 87783 w 246278"/>
                <a:gd name="connsiteY0" fmla="*/ 154991 h 154991"/>
                <a:gd name="connsiteX1" fmla="*/ 246279 w 246278"/>
                <a:gd name="connsiteY1" fmla="*/ 97384 h 154991"/>
                <a:gd name="connsiteX2" fmla="*/ 212141 w 246278"/>
                <a:gd name="connsiteY2" fmla="*/ 53492 h 154991"/>
                <a:gd name="connsiteX3" fmla="*/ 112167 w 246278"/>
                <a:gd name="connsiteY3" fmla="*/ 0 h 154991"/>
                <a:gd name="connsiteX4" fmla="*/ 0 w 246278"/>
                <a:gd name="connsiteY4" fmla="*/ 64465 h 154991"/>
                <a:gd name="connsiteX5" fmla="*/ 70714 w 246278"/>
                <a:gd name="connsiteY5" fmla="*/ 120701 h 154991"/>
                <a:gd name="connsiteX6" fmla="*/ 87783 w 246278"/>
                <a:gd name="connsiteY6" fmla="*/ 154991 h 154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278" h="154991">
                  <a:moveTo>
                    <a:pt x="87783" y="154991"/>
                  </a:moveTo>
                  <a:cubicBezTo>
                    <a:pt x="138989" y="134417"/>
                    <a:pt x="195072" y="117958"/>
                    <a:pt x="246279" y="97384"/>
                  </a:cubicBezTo>
                  <a:cubicBezTo>
                    <a:pt x="236525" y="82296"/>
                    <a:pt x="226772" y="68580"/>
                    <a:pt x="212141" y="53492"/>
                  </a:cubicBezTo>
                  <a:cubicBezTo>
                    <a:pt x="195072" y="35662"/>
                    <a:pt x="153620" y="13716"/>
                    <a:pt x="112167" y="0"/>
                  </a:cubicBezTo>
                  <a:cubicBezTo>
                    <a:pt x="70714" y="20574"/>
                    <a:pt x="36576" y="42520"/>
                    <a:pt x="0" y="64465"/>
                  </a:cubicBezTo>
                  <a:cubicBezTo>
                    <a:pt x="24384" y="82296"/>
                    <a:pt x="56084" y="98755"/>
                    <a:pt x="70714" y="120701"/>
                  </a:cubicBezTo>
                  <a:cubicBezTo>
                    <a:pt x="78029" y="133045"/>
                    <a:pt x="82906" y="144018"/>
                    <a:pt x="87783" y="154991"/>
                  </a:cubicBezTo>
                  <a:close/>
                </a:path>
              </a:pathLst>
            </a:custGeom>
            <a:solidFill>
              <a:srgbClr val="FF37C7"/>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BDC58718-1B63-F858-291A-7EE834506228}"/>
                </a:ext>
              </a:extLst>
            </p:cNvPr>
            <p:cNvSpPr/>
            <p:nvPr/>
          </p:nvSpPr>
          <p:spPr>
            <a:xfrm>
              <a:off x="1741017" y="503377"/>
              <a:ext cx="331622" cy="161982"/>
            </a:xfrm>
            <a:custGeom>
              <a:avLst/>
              <a:gdLst>
                <a:gd name="connsiteX0" fmla="*/ 0 w 331622"/>
                <a:gd name="connsiteY0" fmla="*/ 159106 h 161982"/>
                <a:gd name="connsiteX1" fmla="*/ 41453 w 331622"/>
                <a:gd name="connsiteY1" fmla="*/ 48006 h 161982"/>
                <a:gd name="connsiteX2" fmla="*/ 80467 w 331622"/>
                <a:gd name="connsiteY2" fmla="*/ 49378 h 161982"/>
                <a:gd name="connsiteX3" fmla="*/ 226771 w 331622"/>
                <a:gd name="connsiteY3" fmla="*/ 0 h 161982"/>
                <a:gd name="connsiteX4" fmla="*/ 331622 w 331622"/>
                <a:gd name="connsiteY4" fmla="*/ 63094 h 161982"/>
                <a:gd name="connsiteX5" fmla="*/ 51206 w 331622"/>
                <a:gd name="connsiteY5" fmla="*/ 161849 h 161982"/>
                <a:gd name="connsiteX6" fmla="*/ 0 w 331622"/>
                <a:gd name="connsiteY6" fmla="*/ 159106 h 161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1622" h="161982">
                  <a:moveTo>
                    <a:pt x="0" y="159106"/>
                  </a:moveTo>
                  <a:cubicBezTo>
                    <a:pt x="19507" y="123444"/>
                    <a:pt x="31699" y="85039"/>
                    <a:pt x="41453" y="48006"/>
                  </a:cubicBezTo>
                  <a:cubicBezTo>
                    <a:pt x="53645" y="49378"/>
                    <a:pt x="68275" y="50749"/>
                    <a:pt x="80467" y="49378"/>
                  </a:cubicBezTo>
                  <a:cubicBezTo>
                    <a:pt x="138989" y="45263"/>
                    <a:pt x="185318" y="23317"/>
                    <a:pt x="226771" y="0"/>
                  </a:cubicBezTo>
                  <a:cubicBezTo>
                    <a:pt x="268224" y="16459"/>
                    <a:pt x="302362" y="39776"/>
                    <a:pt x="331622" y="63094"/>
                  </a:cubicBezTo>
                  <a:cubicBezTo>
                    <a:pt x="277978" y="124816"/>
                    <a:pt x="187757" y="164592"/>
                    <a:pt x="51206" y="161849"/>
                  </a:cubicBezTo>
                  <a:cubicBezTo>
                    <a:pt x="36576" y="161849"/>
                    <a:pt x="17069" y="161849"/>
                    <a:pt x="0" y="159106"/>
                  </a:cubicBezTo>
                  <a:close/>
                </a:path>
              </a:pathLst>
            </a:custGeom>
            <a:solidFill>
              <a:srgbClr val="FF37C7"/>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790AB7D4-4D63-6859-DA7F-D623E5466918}"/>
                </a:ext>
              </a:extLst>
            </p:cNvPr>
            <p:cNvSpPr/>
            <p:nvPr/>
          </p:nvSpPr>
          <p:spPr>
            <a:xfrm>
              <a:off x="853440" y="6228435"/>
              <a:ext cx="232087" cy="160476"/>
            </a:xfrm>
            <a:custGeom>
              <a:avLst/>
              <a:gdLst>
                <a:gd name="connsiteX0" fmla="*/ 65837 w 232087"/>
                <a:gd name="connsiteY0" fmla="*/ 0 h 160476"/>
                <a:gd name="connsiteX1" fmla="*/ 231648 w 232087"/>
                <a:gd name="connsiteY1" fmla="*/ 16459 h 160476"/>
                <a:gd name="connsiteX2" fmla="*/ 165811 w 232087"/>
                <a:gd name="connsiteY2" fmla="*/ 145390 h 160476"/>
                <a:gd name="connsiteX3" fmla="*/ 148742 w 232087"/>
                <a:gd name="connsiteY3" fmla="*/ 160477 h 160476"/>
                <a:gd name="connsiteX4" fmla="*/ 0 w 232087"/>
                <a:gd name="connsiteY4" fmla="*/ 137160 h 160476"/>
                <a:gd name="connsiteX5" fmla="*/ 65837 w 232087"/>
                <a:gd name="connsiteY5" fmla="*/ 0 h 160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087" h="160476">
                  <a:moveTo>
                    <a:pt x="65837" y="0"/>
                  </a:moveTo>
                  <a:cubicBezTo>
                    <a:pt x="121920" y="5486"/>
                    <a:pt x="175565" y="12344"/>
                    <a:pt x="231648" y="16459"/>
                  </a:cubicBezTo>
                  <a:cubicBezTo>
                    <a:pt x="236525" y="58979"/>
                    <a:pt x="199949" y="109728"/>
                    <a:pt x="165811" y="145390"/>
                  </a:cubicBezTo>
                  <a:cubicBezTo>
                    <a:pt x="160934" y="150876"/>
                    <a:pt x="156058" y="156362"/>
                    <a:pt x="148742" y="160477"/>
                  </a:cubicBezTo>
                  <a:cubicBezTo>
                    <a:pt x="102413" y="149504"/>
                    <a:pt x="51206" y="142646"/>
                    <a:pt x="0" y="137160"/>
                  </a:cubicBezTo>
                  <a:cubicBezTo>
                    <a:pt x="31699" y="93269"/>
                    <a:pt x="53645" y="46634"/>
                    <a:pt x="65837" y="0"/>
                  </a:cubicBezTo>
                  <a:close/>
                </a:path>
              </a:pathLst>
            </a:custGeom>
            <a:solidFill>
              <a:srgbClr val="FF37C7"/>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48310B73-4ACD-3FEC-095A-2908E06A39B7}"/>
                </a:ext>
              </a:extLst>
            </p:cNvPr>
            <p:cNvSpPr/>
            <p:nvPr/>
          </p:nvSpPr>
          <p:spPr>
            <a:xfrm>
              <a:off x="7685837" y="1954530"/>
              <a:ext cx="373412" cy="141274"/>
            </a:xfrm>
            <a:custGeom>
              <a:avLst/>
              <a:gdLst>
                <a:gd name="connsiteX0" fmla="*/ 99974 w 373412"/>
                <a:gd name="connsiteY0" fmla="*/ 141275 h 141274"/>
                <a:gd name="connsiteX1" fmla="*/ 0 w 373412"/>
                <a:gd name="connsiteY1" fmla="*/ 56236 h 141274"/>
                <a:gd name="connsiteX2" fmla="*/ 256032 w 373412"/>
                <a:gd name="connsiteY2" fmla="*/ 1372 h 141274"/>
                <a:gd name="connsiteX3" fmla="*/ 368198 w 373412"/>
                <a:gd name="connsiteY3" fmla="*/ 0 h 141274"/>
                <a:gd name="connsiteX4" fmla="*/ 365760 w 373412"/>
                <a:gd name="connsiteY4" fmla="*/ 50749 h 141274"/>
                <a:gd name="connsiteX5" fmla="*/ 243840 w 373412"/>
                <a:gd name="connsiteY5" fmla="*/ 116586 h 141274"/>
                <a:gd name="connsiteX6" fmla="*/ 99974 w 373412"/>
                <a:gd name="connsiteY6" fmla="*/ 141275 h 141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412" h="141274">
                  <a:moveTo>
                    <a:pt x="99974" y="141275"/>
                  </a:moveTo>
                  <a:cubicBezTo>
                    <a:pt x="68275" y="111100"/>
                    <a:pt x="31699" y="80924"/>
                    <a:pt x="0" y="56236"/>
                  </a:cubicBezTo>
                  <a:cubicBezTo>
                    <a:pt x="82905" y="35662"/>
                    <a:pt x="209702" y="46634"/>
                    <a:pt x="256032" y="1372"/>
                  </a:cubicBezTo>
                  <a:cubicBezTo>
                    <a:pt x="295046" y="2743"/>
                    <a:pt x="331622" y="2743"/>
                    <a:pt x="368198" y="0"/>
                  </a:cubicBezTo>
                  <a:cubicBezTo>
                    <a:pt x="375513" y="16459"/>
                    <a:pt x="375513" y="32918"/>
                    <a:pt x="365760" y="50749"/>
                  </a:cubicBezTo>
                  <a:cubicBezTo>
                    <a:pt x="348691" y="82296"/>
                    <a:pt x="295046" y="102870"/>
                    <a:pt x="243840" y="116586"/>
                  </a:cubicBezTo>
                  <a:cubicBezTo>
                    <a:pt x="197510" y="128930"/>
                    <a:pt x="146304" y="131674"/>
                    <a:pt x="99974" y="141275"/>
                  </a:cubicBezTo>
                  <a:close/>
                </a:path>
              </a:pathLst>
            </a:custGeom>
            <a:solidFill>
              <a:srgbClr val="FF37C7"/>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16721FEF-E757-32A7-A743-013778D4A50F}"/>
                </a:ext>
              </a:extLst>
            </p:cNvPr>
            <p:cNvSpPr/>
            <p:nvPr/>
          </p:nvSpPr>
          <p:spPr>
            <a:xfrm>
              <a:off x="5774131" y="475945"/>
              <a:ext cx="246278" cy="154990"/>
            </a:xfrm>
            <a:custGeom>
              <a:avLst/>
              <a:gdLst>
                <a:gd name="connsiteX0" fmla="*/ 87782 w 246278"/>
                <a:gd name="connsiteY0" fmla="*/ 154991 h 154990"/>
                <a:gd name="connsiteX1" fmla="*/ 246278 w 246278"/>
                <a:gd name="connsiteY1" fmla="*/ 97384 h 154990"/>
                <a:gd name="connsiteX2" fmla="*/ 212141 w 246278"/>
                <a:gd name="connsiteY2" fmla="*/ 53492 h 154990"/>
                <a:gd name="connsiteX3" fmla="*/ 112166 w 246278"/>
                <a:gd name="connsiteY3" fmla="*/ 0 h 154990"/>
                <a:gd name="connsiteX4" fmla="*/ 0 w 246278"/>
                <a:gd name="connsiteY4" fmla="*/ 64465 h 154990"/>
                <a:gd name="connsiteX5" fmla="*/ 70713 w 246278"/>
                <a:gd name="connsiteY5" fmla="*/ 120701 h 154990"/>
                <a:gd name="connsiteX6" fmla="*/ 87782 w 246278"/>
                <a:gd name="connsiteY6" fmla="*/ 154991 h 1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278" h="154990">
                  <a:moveTo>
                    <a:pt x="87782" y="154991"/>
                  </a:moveTo>
                  <a:cubicBezTo>
                    <a:pt x="138989" y="134417"/>
                    <a:pt x="195072" y="117958"/>
                    <a:pt x="246278" y="97384"/>
                  </a:cubicBezTo>
                  <a:cubicBezTo>
                    <a:pt x="236525" y="82296"/>
                    <a:pt x="226771" y="68580"/>
                    <a:pt x="212141" y="53492"/>
                  </a:cubicBezTo>
                  <a:cubicBezTo>
                    <a:pt x="195072" y="35662"/>
                    <a:pt x="153619" y="13716"/>
                    <a:pt x="112166" y="0"/>
                  </a:cubicBezTo>
                  <a:cubicBezTo>
                    <a:pt x="70713" y="20574"/>
                    <a:pt x="36576" y="42520"/>
                    <a:pt x="0" y="64465"/>
                  </a:cubicBezTo>
                  <a:cubicBezTo>
                    <a:pt x="24384" y="82296"/>
                    <a:pt x="56083" y="98755"/>
                    <a:pt x="70713" y="120701"/>
                  </a:cubicBezTo>
                  <a:cubicBezTo>
                    <a:pt x="78029" y="133045"/>
                    <a:pt x="82905" y="144018"/>
                    <a:pt x="87782" y="154991"/>
                  </a:cubicBezTo>
                  <a:close/>
                </a:path>
              </a:pathLst>
            </a:custGeom>
            <a:solidFill>
              <a:srgbClr val="FF37C7"/>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7E47073A-694E-B9B0-913B-894669928DD6}"/>
                </a:ext>
              </a:extLst>
            </p:cNvPr>
            <p:cNvSpPr/>
            <p:nvPr/>
          </p:nvSpPr>
          <p:spPr>
            <a:xfrm>
              <a:off x="3672230" y="1153515"/>
              <a:ext cx="297484" cy="152247"/>
            </a:xfrm>
            <a:custGeom>
              <a:avLst/>
              <a:gdLst>
                <a:gd name="connsiteX0" fmla="*/ 51206 w 297484"/>
                <a:gd name="connsiteY0" fmla="*/ 152248 h 152247"/>
                <a:gd name="connsiteX1" fmla="*/ 0 w 297484"/>
                <a:gd name="connsiteY1" fmla="*/ 58979 h 152247"/>
                <a:gd name="connsiteX2" fmla="*/ 178003 w 297484"/>
                <a:gd name="connsiteY2" fmla="*/ 0 h 152247"/>
                <a:gd name="connsiteX3" fmla="*/ 297485 w 297484"/>
                <a:gd name="connsiteY3" fmla="*/ 0 h 152247"/>
                <a:gd name="connsiteX4" fmla="*/ 119481 w 297484"/>
                <a:gd name="connsiteY4" fmla="*/ 139903 h 152247"/>
                <a:gd name="connsiteX5" fmla="*/ 51206 w 297484"/>
                <a:gd name="connsiteY5" fmla="*/ 152248 h 152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484" h="152247">
                  <a:moveTo>
                    <a:pt x="51206" y="152248"/>
                  </a:moveTo>
                  <a:cubicBezTo>
                    <a:pt x="39014" y="120701"/>
                    <a:pt x="21945" y="89154"/>
                    <a:pt x="0" y="58979"/>
                  </a:cubicBezTo>
                  <a:cubicBezTo>
                    <a:pt x="65837" y="49378"/>
                    <a:pt x="126797" y="30175"/>
                    <a:pt x="178003" y="0"/>
                  </a:cubicBezTo>
                  <a:cubicBezTo>
                    <a:pt x="217017" y="2743"/>
                    <a:pt x="258470" y="2743"/>
                    <a:pt x="297485" y="0"/>
                  </a:cubicBezTo>
                  <a:cubicBezTo>
                    <a:pt x="287731" y="61722"/>
                    <a:pt x="234086" y="112471"/>
                    <a:pt x="119481" y="139903"/>
                  </a:cubicBezTo>
                  <a:cubicBezTo>
                    <a:pt x="97536" y="145390"/>
                    <a:pt x="75590" y="149504"/>
                    <a:pt x="51206" y="152248"/>
                  </a:cubicBezTo>
                  <a:close/>
                </a:path>
              </a:pathLst>
            </a:custGeom>
            <a:solidFill>
              <a:srgbClr val="FF37C7"/>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E556E682-51F9-962E-429C-F02A2A3E4B12}"/>
                </a:ext>
              </a:extLst>
            </p:cNvPr>
            <p:cNvSpPr/>
            <p:nvPr/>
          </p:nvSpPr>
          <p:spPr>
            <a:xfrm>
              <a:off x="10316870" y="261975"/>
              <a:ext cx="251154" cy="134416"/>
            </a:xfrm>
            <a:custGeom>
              <a:avLst/>
              <a:gdLst>
                <a:gd name="connsiteX0" fmla="*/ 0 w 251154"/>
                <a:gd name="connsiteY0" fmla="*/ 89154 h 134416"/>
                <a:gd name="connsiteX1" fmla="*/ 153619 w 251154"/>
                <a:gd name="connsiteY1" fmla="*/ 0 h 134416"/>
                <a:gd name="connsiteX2" fmla="*/ 251155 w 251154"/>
                <a:gd name="connsiteY2" fmla="*/ 46634 h 134416"/>
                <a:gd name="connsiteX3" fmla="*/ 82905 w 251154"/>
                <a:gd name="connsiteY3" fmla="*/ 134417 h 134416"/>
                <a:gd name="connsiteX4" fmla="*/ 0 w 251154"/>
                <a:gd name="connsiteY4" fmla="*/ 89154 h 134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154" h="134416">
                  <a:moveTo>
                    <a:pt x="0" y="89154"/>
                  </a:moveTo>
                  <a:cubicBezTo>
                    <a:pt x="58521" y="64465"/>
                    <a:pt x="112167" y="34290"/>
                    <a:pt x="153619" y="0"/>
                  </a:cubicBezTo>
                  <a:cubicBezTo>
                    <a:pt x="185319" y="16459"/>
                    <a:pt x="217017" y="31547"/>
                    <a:pt x="251155" y="46634"/>
                  </a:cubicBezTo>
                  <a:cubicBezTo>
                    <a:pt x="217017" y="83668"/>
                    <a:pt x="143865" y="113843"/>
                    <a:pt x="82905" y="134417"/>
                  </a:cubicBezTo>
                  <a:cubicBezTo>
                    <a:pt x="56083" y="119329"/>
                    <a:pt x="29260" y="104242"/>
                    <a:pt x="0" y="89154"/>
                  </a:cubicBezTo>
                  <a:close/>
                </a:path>
              </a:pathLst>
            </a:custGeom>
            <a:solidFill>
              <a:srgbClr val="FF37C7"/>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61" name="TextBox 260">
            <a:extLst>
              <a:ext uri="{FF2B5EF4-FFF2-40B4-BE49-F238E27FC236}">
                <a16:creationId xmlns:a16="http://schemas.microsoft.com/office/drawing/2014/main" id="{9CEA3877-CA21-9889-F573-301A058287C6}"/>
              </a:ext>
            </a:extLst>
          </p:cNvPr>
          <p:cNvSpPr txBox="1"/>
          <p:nvPr/>
        </p:nvSpPr>
        <p:spPr>
          <a:xfrm>
            <a:off x="1620365" y="928922"/>
            <a:ext cx="9355130" cy="1077218"/>
          </a:xfrm>
          <a:prstGeom prst="rect">
            <a:avLst/>
          </a:prstGeom>
          <a:noFill/>
        </p:spPr>
        <p:txBody>
          <a:bodyPr wrap="square">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8000" b="1" i="0" u="none" strike="noStrike" kern="1200" cap="none" spc="0" normalizeH="0" baseline="0" noProof="0" dirty="0">
                <a:ln w="28575">
                  <a:solidFill>
                    <a:srgbClr val="002060"/>
                  </a:solidFill>
                  <a:prstDash val="solid"/>
                </a:ln>
                <a:solidFill>
                  <a:srgbClr val="99FF99"/>
                </a:solidFill>
                <a:effectLst>
                  <a:outerShdw blurRad="12700" dist="38100" dir="2700000" algn="tl" rotWithShape="0">
                    <a:srgbClr val="5B9BD5">
                      <a:lumMod val="60000"/>
                      <a:lumOff val="40000"/>
                    </a:srgbClr>
                  </a:outerShdw>
                </a:effectLst>
                <a:uLnTx/>
                <a:uFillTx/>
                <a:latin typeface="SVN-Ziclets" panose="02000603000000000000" pitchFamily="2" charset="0"/>
                <a:cs typeface="Times New Roman" panose="02020603050405020304" pitchFamily="18" charset="0"/>
              </a:rPr>
              <a:t>L</a:t>
            </a:r>
            <a:r>
              <a:rPr kumimoji="0" lang="en-US" sz="8000" b="1" i="0" u="none" strike="noStrike" kern="1200" cap="none" spc="0" normalizeH="0" baseline="0" noProof="0" dirty="0">
                <a:ln w="28575">
                  <a:solidFill>
                    <a:srgbClr val="002060"/>
                  </a:solidFill>
                  <a:prstDash val="solid"/>
                </a:ln>
                <a:solidFill>
                  <a:srgbClr val="FFFF99"/>
                </a:solidFill>
                <a:effectLst>
                  <a:outerShdw blurRad="12700" dist="38100" dir="2700000" algn="tl" rotWithShape="0">
                    <a:srgbClr val="5B9BD5">
                      <a:lumMod val="60000"/>
                      <a:lumOff val="40000"/>
                    </a:srgbClr>
                  </a:outerShdw>
                </a:effectLst>
                <a:uLnTx/>
                <a:uFillTx/>
                <a:latin typeface="SVN-Ziclets" panose="02000603000000000000" pitchFamily="2" charset="0"/>
                <a:cs typeface="Times New Roman" panose="02020603050405020304" pitchFamily="18" charset="0"/>
              </a:rPr>
              <a:t>U</a:t>
            </a:r>
            <a:r>
              <a:rPr kumimoji="0" lang="en-US" sz="8000" b="1" i="0" u="none" strike="noStrike" kern="1200" cap="none" spc="0" normalizeH="0" baseline="0" noProof="0" dirty="0">
                <a:ln w="28575">
                  <a:solidFill>
                    <a:srgbClr val="002060"/>
                  </a:solidFill>
                  <a:prstDash val="solid"/>
                </a:ln>
                <a:solidFill>
                  <a:srgbClr val="FF9999"/>
                </a:solidFill>
                <a:effectLst>
                  <a:outerShdw blurRad="12700" dist="38100" dir="2700000" algn="tl" rotWithShape="0">
                    <a:srgbClr val="5B9BD5">
                      <a:lumMod val="60000"/>
                      <a:lumOff val="40000"/>
                    </a:srgbClr>
                  </a:outerShdw>
                </a:effectLst>
                <a:uLnTx/>
                <a:uFillTx/>
                <a:latin typeface="SVN-Ziclets" panose="02000603000000000000" pitchFamily="2" charset="0"/>
                <a:cs typeface="Times New Roman" panose="02020603050405020304" pitchFamily="18" charset="0"/>
              </a:rPr>
              <a:t>Y</a:t>
            </a:r>
            <a:r>
              <a:rPr kumimoji="0" lang="en-US" sz="8000" b="1" i="0" u="none" strike="noStrike" kern="1200" cap="none" spc="0" normalizeH="0" baseline="0" noProof="0" dirty="0">
                <a:ln w="28575">
                  <a:solidFill>
                    <a:srgbClr val="002060"/>
                  </a:solidFill>
                  <a:prstDash val="solid"/>
                </a:ln>
                <a:solidFill>
                  <a:srgbClr val="CC99FF"/>
                </a:solidFill>
                <a:effectLst>
                  <a:outerShdw blurRad="12700" dist="38100" dir="2700000" algn="tl" rotWithShape="0">
                    <a:srgbClr val="5B9BD5">
                      <a:lumMod val="60000"/>
                      <a:lumOff val="40000"/>
                    </a:srgbClr>
                  </a:outerShdw>
                </a:effectLst>
                <a:uLnTx/>
                <a:uFillTx/>
                <a:latin typeface="SVN-Ziclets" panose="02000603000000000000" pitchFamily="2" charset="0"/>
                <a:cs typeface="Times New Roman" panose="02020603050405020304" pitchFamily="18" charset="0"/>
              </a:rPr>
              <a:t>Ệ</a:t>
            </a:r>
            <a:r>
              <a:rPr kumimoji="0" lang="en-US" sz="8000" b="1" i="0" u="none" strike="noStrike" kern="1200" cap="none" spc="0" normalizeH="0" baseline="0" noProof="0" dirty="0">
                <a:ln w="28575">
                  <a:solidFill>
                    <a:srgbClr val="002060"/>
                  </a:solidFill>
                  <a:prstDash val="solid"/>
                </a:ln>
                <a:solidFill>
                  <a:srgbClr val="66FFFF"/>
                </a:solidFill>
                <a:effectLst>
                  <a:outerShdw blurRad="12700" dist="38100" dir="2700000" algn="tl" rotWithShape="0">
                    <a:srgbClr val="5B9BD5">
                      <a:lumMod val="60000"/>
                      <a:lumOff val="40000"/>
                    </a:srgbClr>
                  </a:outerShdw>
                </a:effectLst>
                <a:uLnTx/>
                <a:uFillTx/>
                <a:latin typeface="SVN-Ziclets" panose="02000603000000000000" pitchFamily="2" charset="0"/>
                <a:cs typeface="Times New Roman" panose="02020603050405020304" pitchFamily="18" charset="0"/>
              </a:rPr>
              <a:t>N</a:t>
            </a:r>
            <a:r>
              <a:rPr kumimoji="0" lang="en-US" sz="8000" b="1" i="0" u="none" strike="noStrike" kern="1200" cap="none" spc="0" normalizeH="0" baseline="0" noProof="0" dirty="0">
                <a:ln w="28575">
                  <a:solidFill>
                    <a:srgbClr val="002060"/>
                  </a:solidFill>
                  <a:prstDash val="solid"/>
                </a:ln>
                <a:solidFill>
                  <a:srgbClr val="5B9BD5"/>
                </a:solidFill>
                <a:effectLst>
                  <a:outerShdw blurRad="12700" dist="38100" dir="2700000" algn="tl" rotWithShape="0">
                    <a:srgbClr val="5B9BD5">
                      <a:lumMod val="60000"/>
                      <a:lumOff val="40000"/>
                    </a:srgbClr>
                  </a:outerShdw>
                </a:effectLst>
                <a:uLnTx/>
                <a:uFillTx/>
                <a:latin typeface="SVN-Ziclets" panose="02000603000000000000" pitchFamily="2" charset="0"/>
                <a:cs typeface="Times New Roman" panose="02020603050405020304" pitchFamily="18" charset="0"/>
              </a:rPr>
              <a:t> </a:t>
            </a:r>
            <a:r>
              <a:rPr kumimoji="0" lang="en-US" sz="8000" b="1" i="0" u="none" strike="noStrike" kern="1200" cap="none" spc="0" normalizeH="0" baseline="0" noProof="0" dirty="0">
                <a:ln w="28575">
                  <a:solidFill>
                    <a:srgbClr val="002060"/>
                  </a:solidFill>
                  <a:prstDash val="solid"/>
                </a:ln>
                <a:solidFill>
                  <a:srgbClr val="FFCC66"/>
                </a:solidFill>
                <a:effectLst>
                  <a:outerShdw blurRad="12700" dist="38100" dir="2700000" algn="tl" rotWithShape="0">
                    <a:srgbClr val="5B9BD5">
                      <a:lumMod val="60000"/>
                      <a:lumOff val="40000"/>
                    </a:srgbClr>
                  </a:outerShdw>
                </a:effectLst>
                <a:uLnTx/>
                <a:uFillTx/>
                <a:latin typeface="SVN-Ziclets" panose="02000603000000000000" pitchFamily="2" charset="0"/>
                <a:cs typeface="Times New Roman" panose="02020603050405020304" pitchFamily="18" charset="0"/>
              </a:rPr>
              <a:t>Đ</a:t>
            </a:r>
            <a:r>
              <a:rPr kumimoji="0" lang="en-US" sz="8000" b="1" i="0" u="none" strike="noStrike" kern="1200" cap="none" spc="0" normalizeH="0" baseline="0" noProof="0" dirty="0">
                <a:ln w="28575">
                  <a:solidFill>
                    <a:srgbClr val="002060"/>
                  </a:solidFill>
                  <a:prstDash val="solid"/>
                </a:ln>
                <a:solidFill>
                  <a:srgbClr val="99FF99"/>
                </a:solidFill>
                <a:effectLst>
                  <a:outerShdw blurRad="12700" dist="38100" dir="2700000" algn="tl" rotWithShape="0">
                    <a:srgbClr val="5B9BD5">
                      <a:lumMod val="60000"/>
                      <a:lumOff val="40000"/>
                    </a:srgbClr>
                  </a:outerShdw>
                </a:effectLst>
                <a:uLnTx/>
                <a:uFillTx/>
                <a:latin typeface="SVN-Ziclets" panose="02000603000000000000" pitchFamily="2" charset="0"/>
                <a:cs typeface="Times New Roman" panose="02020603050405020304" pitchFamily="18" charset="0"/>
              </a:rPr>
              <a:t>Ọ</a:t>
            </a:r>
            <a:r>
              <a:rPr kumimoji="0" lang="en-US" sz="8000" b="1" i="0" u="none" strike="noStrike" kern="1200" cap="none" spc="0" normalizeH="0" baseline="0" noProof="0" dirty="0">
                <a:ln w="28575">
                  <a:solidFill>
                    <a:srgbClr val="002060"/>
                  </a:solidFill>
                  <a:prstDash val="solid"/>
                </a:ln>
                <a:solidFill>
                  <a:srgbClr val="CC99FF"/>
                </a:solidFill>
                <a:effectLst>
                  <a:outerShdw blurRad="12700" dist="38100" dir="2700000" algn="tl" rotWithShape="0">
                    <a:srgbClr val="5B9BD5">
                      <a:lumMod val="60000"/>
                      <a:lumOff val="40000"/>
                    </a:srgbClr>
                  </a:outerShdw>
                </a:effectLst>
                <a:uLnTx/>
                <a:uFillTx/>
                <a:latin typeface="SVN-Ziclets" panose="02000603000000000000" pitchFamily="2" charset="0"/>
                <a:cs typeface="Times New Roman" panose="02020603050405020304" pitchFamily="18" charset="0"/>
              </a:rPr>
              <a:t>C</a:t>
            </a:r>
            <a:r>
              <a:rPr kumimoji="0" lang="en-US" sz="8000" b="1" i="0" u="none" strike="noStrike" kern="1200" cap="none" spc="0" normalizeH="0" baseline="0" noProof="0" dirty="0">
                <a:ln w="28575">
                  <a:solidFill>
                    <a:srgbClr val="002060"/>
                  </a:solidFill>
                  <a:prstDash val="solid"/>
                </a:ln>
                <a:solidFill>
                  <a:srgbClr val="5B9BD5"/>
                </a:solidFill>
                <a:effectLst>
                  <a:outerShdw blurRad="12700" dist="38100" dir="2700000" algn="tl" rotWithShape="0">
                    <a:srgbClr val="5B9BD5">
                      <a:lumMod val="60000"/>
                      <a:lumOff val="40000"/>
                    </a:srgbClr>
                  </a:outerShdw>
                </a:effectLst>
                <a:uLnTx/>
                <a:uFillTx/>
                <a:latin typeface="SVN-Ziclets" panose="02000603000000000000" pitchFamily="2" charset="0"/>
                <a:cs typeface="Times New Roman" panose="02020603050405020304" pitchFamily="18" charset="0"/>
              </a:rPr>
              <a:t> </a:t>
            </a:r>
            <a:r>
              <a:rPr kumimoji="0" lang="en-US" sz="8000" b="1" i="0" u="none" strike="noStrike" kern="1200" cap="none" spc="0" normalizeH="0" baseline="0" noProof="0" dirty="0">
                <a:ln w="28575">
                  <a:solidFill>
                    <a:srgbClr val="002060"/>
                  </a:solidFill>
                  <a:prstDash val="solid"/>
                </a:ln>
                <a:solidFill>
                  <a:srgbClr val="FFFF99"/>
                </a:solidFill>
                <a:effectLst>
                  <a:outerShdw blurRad="12700" dist="38100" dir="2700000" algn="tl" rotWithShape="0">
                    <a:srgbClr val="5B9BD5">
                      <a:lumMod val="60000"/>
                      <a:lumOff val="40000"/>
                    </a:srgbClr>
                  </a:outerShdw>
                </a:effectLst>
                <a:uLnTx/>
                <a:uFillTx/>
                <a:latin typeface="SVN-Ziclets" panose="02000603000000000000" pitchFamily="2" charset="0"/>
                <a:cs typeface="Times New Roman" panose="02020603050405020304" pitchFamily="18" charset="0"/>
              </a:rPr>
              <a:t>H</a:t>
            </a:r>
            <a:r>
              <a:rPr kumimoji="0" lang="en-US" sz="8000" b="1" i="0" u="none" strike="noStrike" kern="1200" cap="none" spc="0" normalizeH="0" baseline="0" noProof="0" dirty="0">
                <a:ln w="28575">
                  <a:solidFill>
                    <a:srgbClr val="002060"/>
                  </a:solidFill>
                  <a:prstDash val="solid"/>
                </a:ln>
                <a:solidFill>
                  <a:srgbClr val="66FFFF"/>
                </a:solidFill>
                <a:effectLst>
                  <a:outerShdw blurRad="12700" dist="38100" dir="2700000" algn="tl" rotWithShape="0">
                    <a:srgbClr val="5B9BD5">
                      <a:lumMod val="60000"/>
                      <a:lumOff val="40000"/>
                    </a:srgbClr>
                  </a:outerShdw>
                </a:effectLst>
                <a:uLnTx/>
                <a:uFillTx/>
                <a:latin typeface="SVN-Ziclets" panose="02000603000000000000" pitchFamily="2" charset="0"/>
                <a:cs typeface="Times New Roman" panose="02020603050405020304" pitchFamily="18" charset="0"/>
              </a:rPr>
              <a:t>I</a:t>
            </a:r>
            <a:r>
              <a:rPr kumimoji="0" lang="en-US" sz="8000" b="1" i="0" u="none" strike="noStrike" kern="1200" cap="none" spc="0" normalizeH="0" baseline="0" noProof="0" dirty="0">
                <a:ln w="28575">
                  <a:solidFill>
                    <a:srgbClr val="002060"/>
                  </a:solidFill>
                  <a:prstDash val="solid"/>
                </a:ln>
                <a:solidFill>
                  <a:srgbClr val="FFCC66"/>
                </a:solidFill>
                <a:effectLst>
                  <a:outerShdw blurRad="12700" dist="38100" dir="2700000" algn="tl" rotWithShape="0">
                    <a:srgbClr val="5B9BD5">
                      <a:lumMod val="60000"/>
                      <a:lumOff val="40000"/>
                    </a:srgbClr>
                  </a:outerShdw>
                </a:effectLst>
                <a:uLnTx/>
                <a:uFillTx/>
                <a:latin typeface="SVN-Ziclets" panose="02000603000000000000" pitchFamily="2" charset="0"/>
                <a:cs typeface="Times New Roman" panose="02020603050405020304" pitchFamily="18" charset="0"/>
              </a:rPr>
              <a:t>Ể</a:t>
            </a:r>
            <a:r>
              <a:rPr kumimoji="0" lang="en-US" sz="8000" b="1" i="0" u="none" strike="noStrike" kern="1200" cap="none" spc="0" normalizeH="0" baseline="0" noProof="0" dirty="0">
                <a:ln w="28575">
                  <a:solidFill>
                    <a:srgbClr val="002060"/>
                  </a:solidFill>
                  <a:prstDash val="solid"/>
                </a:ln>
                <a:solidFill>
                  <a:srgbClr val="FF9999"/>
                </a:solidFill>
                <a:effectLst>
                  <a:outerShdw blurRad="12700" dist="38100" dir="2700000" algn="tl" rotWithShape="0">
                    <a:srgbClr val="5B9BD5">
                      <a:lumMod val="60000"/>
                      <a:lumOff val="40000"/>
                    </a:srgbClr>
                  </a:outerShdw>
                </a:effectLst>
                <a:uLnTx/>
                <a:uFillTx/>
                <a:latin typeface="SVN-Ziclets" panose="02000603000000000000" pitchFamily="2" charset="0"/>
                <a:cs typeface="Times New Roman" panose="02020603050405020304" pitchFamily="18" charset="0"/>
              </a:rPr>
              <a:t>U</a:t>
            </a:r>
            <a:endParaRPr kumimoji="0" lang="en-US" sz="8000" b="1" i="0" u="none" strike="noStrike" kern="1200" cap="none" spc="0" normalizeH="0" baseline="0" noProof="0" dirty="0">
              <a:ln w="28575">
                <a:solidFill>
                  <a:srgbClr val="002060"/>
                </a:solidFill>
                <a:prstDash val="solid"/>
              </a:ln>
              <a:solidFill>
                <a:srgbClr val="FFCC66"/>
              </a:solidFill>
              <a:effectLst>
                <a:outerShdw blurRad="12700" dist="38100" dir="2700000" algn="tl" rotWithShape="0">
                  <a:srgbClr val="5B9BD5">
                    <a:lumMod val="60000"/>
                    <a:lumOff val="40000"/>
                  </a:srgbClr>
                </a:outerShdw>
              </a:effectLst>
              <a:uLnTx/>
              <a:uFillTx/>
              <a:latin typeface="SVN-Ziclets" panose="02000603000000000000" pitchFamily="2" charset="0"/>
              <a:cs typeface="Times New Roman" panose="02020603050405020304" pitchFamily="18" charset="0"/>
            </a:endParaRPr>
          </a:p>
        </p:txBody>
      </p:sp>
      <p:grpSp>
        <p:nvGrpSpPr>
          <p:cNvPr id="2" name="Group 1">
            <a:extLst>
              <a:ext uri="{FF2B5EF4-FFF2-40B4-BE49-F238E27FC236}">
                <a16:creationId xmlns:a16="http://schemas.microsoft.com/office/drawing/2014/main" id="{438EFE92-DE87-4EB4-80E0-1C65751DF59B}"/>
              </a:ext>
            </a:extLst>
          </p:cNvPr>
          <p:cNvGrpSpPr/>
          <p:nvPr/>
        </p:nvGrpSpPr>
        <p:grpSpPr>
          <a:xfrm>
            <a:off x="2645524" y="2281688"/>
            <a:ext cx="6772337" cy="4547814"/>
            <a:chOff x="2645524" y="2281688"/>
            <a:chExt cx="6772337" cy="4547814"/>
          </a:xfrm>
        </p:grpSpPr>
        <p:pic>
          <p:nvPicPr>
            <p:cNvPr id="45" name="Picture 44" descr="A picture containing toy, doll&#10;&#10;Description automatically generated">
              <a:extLst>
                <a:ext uri="{FF2B5EF4-FFF2-40B4-BE49-F238E27FC236}">
                  <a16:creationId xmlns:a16="http://schemas.microsoft.com/office/drawing/2014/main" id="{7D58D64E-AA39-EC9C-0CE2-C3A591ACA3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6401" y="2281688"/>
              <a:ext cx="6581653" cy="4547814"/>
            </a:xfrm>
            <a:prstGeom prst="rect">
              <a:avLst/>
            </a:prstGeom>
          </p:spPr>
        </p:pic>
        <p:pic>
          <p:nvPicPr>
            <p:cNvPr id="47" name="Picture 46" descr="Icon&#10;&#10;Description automatically generated">
              <a:extLst>
                <a:ext uri="{FF2B5EF4-FFF2-40B4-BE49-F238E27FC236}">
                  <a16:creationId xmlns:a16="http://schemas.microsoft.com/office/drawing/2014/main" id="{02DFB7D5-BAD2-83EF-AE1C-A71B8422D7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519548">
              <a:off x="8418889" y="2338760"/>
              <a:ext cx="998972" cy="1046325"/>
            </a:xfrm>
            <a:prstGeom prst="rect">
              <a:avLst/>
            </a:prstGeom>
          </p:spPr>
        </p:pic>
        <p:pic>
          <p:nvPicPr>
            <p:cNvPr id="50" name="Picture 49" descr="Icon&#10;&#10;Description automatically generated">
              <a:extLst>
                <a:ext uri="{FF2B5EF4-FFF2-40B4-BE49-F238E27FC236}">
                  <a16:creationId xmlns:a16="http://schemas.microsoft.com/office/drawing/2014/main" id="{F7380060-CA83-6721-DA14-DCD030AEC2A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000016">
              <a:off x="2645524" y="3441150"/>
              <a:ext cx="893584" cy="935941"/>
            </a:xfrm>
            <a:prstGeom prst="rect">
              <a:avLst/>
            </a:prstGeom>
          </p:spPr>
        </p:pic>
      </p:grpSp>
    </p:spTree>
    <p:extLst>
      <p:ext uri="{BB962C8B-B14F-4D97-AF65-F5344CB8AC3E}">
        <p14:creationId xmlns:p14="http://schemas.microsoft.com/office/powerpoint/2010/main" val="1848925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afterEffect">
                                  <p:stCondLst>
                                    <p:cond delay="0"/>
                                  </p:stCondLst>
                                  <p:iterate type="lt">
                                    <p:tmPct val="10000"/>
                                  </p:iterate>
                                  <p:childTnLst>
                                    <p:animMotion origin="layout" path="M 3.54167E-6 1.11111E-6 L 3.54167E-6 -0.07222 " pathEditMode="relative" rAng="0" ptsTypes="AA">
                                      <p:cBhvr>
                                        <p:cTn id="6" dur="250" accel="50000" decel="50000" autoRev="1" fill="hold">
                                          <p:stCondLst>
                                            <p:cond delay="0"/>
                                          </p:stCondLst>
                                        </p:cTn>
                                        <p:tgtEl>
                                          <p:spTgt spid="261"/>
                                        </p:tgtEl>
                                        <p:attrNameLst>
                                          <p:attrName>ppt_x</p:attrName>
                                          <p:attrName>ppt_y</p:attrName>
                                        </p:attrNameLst>
                                      </p:cBhvr>
                                      <p:rCtr x="0" y="-3611"/>
                                    </p:animMotion>
                                    <p:animRot by="1500000">
                                      <p:cBhvr>
                                        <p:cTn id="7" dur="125" fill="hold">
                                          <p:stCondLst>
                                            <p:cond delay="0"/>
                                          </p:stCondLst>
                                        </p:cTn>
                                        <p:tgtEl>
                                          <p:spTgt spid="261"/>
                                        </p:tgtEl>
                                        <p:attrNameLst>
                                          <p:attrName>r</p:attrName>
                                        </p:attrNameLst>
                                      </p:cBhvr>
                                    </p:animRot>
                                    <p:animRot by="-1500000">
                                      <p:cBhvr>
                                        <p:cTn id="8" dur="125" fill="hold">
                                          <p:stCondLst>
                                            <p:cond delay="125"/>
                                          </p:stCondLst>
                                        </p:cTn>
                                        <p:tgtEl>
                                          <p:spTgt spid="261"/>
                                        </p:tgtEl>
                                        <p:attrNameLst>
                                          <p:attrName>r</p:attrName>
                                        </p:attrNameLst>
                                      </p:cBhvr>
                                    </p:animRot>
                                    <p:animRot by="-1500000">
                                      <p:cBhvr>
                                        <p:cTn id="9" dur="125" fill="hold">
                                          <p:stCondLst>
                                            <p:cond delay="250"/>
                                          </p:stCondLst>
                                        </p:cTn>
                                        <p:tgtEl>
                                          <p:spTgt spid="261"/>
                                        </p:tgtEl>
                                        <p:attrNameLst>
                                          <p:attrName>r</p:attrName>
                                        </p:attrNameLst>
                                      </p:cBhvr>
                                    </p:animRot>
                                    <p:animRot by="1500000">
                                      <p:cBhvr>
                                        <p:cTn id="10" dur="125" fill="hold">
                                          <p:stCondLst>
                                            <p:cond delay="375"/>
                                          </p:stCondLst>
                                        </p:cTn>
                                        <p:tgtEl>
                                          <p:spTgt spid="261"/>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2"/>
                                        </p:tgtEl>
                                        <p:attrNameLst>
                                          <p:attrName>r</p:attrName>
                                        </p:attrNameLst>
                                      </p:cBhvr>
                                    </p:animRot>
                                    <p:animRot by="-240000">
                                      <p:cBhvr>
                                        <p:cTn id="13" dur="200" fill="hold">
                                          <p:stCondLst>
                                            <p:cond delay="200"/>
                                          </p:stCondLst>
                                        </p:cTn>
                                        <p:tgtEl>
                                          <p:spTgt spid="2"/>
                                        </p:tgtEl>
                                        <p:attrNameLst>
                                          <p:attrName>r</p:attrName>
                                        </p:attrNameLst>
                                      </p:cBhvr>
                                    </p:animRot>
                                    <p:animRot by="240000">
                                      <p:cBhvr>
                                        <p:cTn id="14" dur="200" fill="hold">
                                          <p:stCondLst>
                                            <p:cond delay="400"/>
                                          </p:stCondLst>
                                        </p:cTn>
                                        <p:tgtEl>
                                          <p:spTgt spid="2"/>
                                        </p:tgtEl>
                                        <p:attrNameLst>
                                          <p:attrName>r</p:attrName>
                                        </p:attrNameLst>
                                      </p:cBhvr>
                                    </p:animRot>
                                    <p:animRot by="-240000">
                                      <p:cBhvr>
                                        <p:cTn id="15" dur="200" fill="hold">
                                          <p:stCondLst>
                                            <p:cond delay="600"/>
                                          </p:stCondLst>
                                        </p:cTn>
                                        <p:tgtEl>
                                          <p:spTgt spid="2"/>
                                        </p:tgtEl>
                                        <p:attrNameLst>
                                          <p:attrName>r</p:attrName>
                                        </p:attrNameLst>
                                      </p:cBhvr>
                                    </p:animRot>
                                    <p:animRot by="120000">
                                      <p:cBhvr>
                                        <p:cTn id="16"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2199A12-B2EC-EC7F-6C91-7C194EEA236C}"/>
              </a:ext>
            </a:extLst>
          </p:cNvPr>
          <p:cNvGrpSpPr/>
          <p:nvPr/>
        </p:nvGrpSpPr>
        <p:grpSpPr>
          <a:xfrm>
            <a:off x="850605" y="2546430"/>
            <a:ext cx="10728251" cy="4062714"/>
            <a:chOff x="850605" y="3040342"/>
            <a:chExt cx="10728251" cy="2875980"/>
          </a:xfrm>
        </p:grpSpPr>
        <p:sp>
          <p:nvSpPr>
            <p:cNvPr id="3" name="矩形: 圆角 13">
              <a:extLst>
                <a:ext uri="{FF2B5EF4-FFF2-40B4-BE49-F238E27FC236}">
                  <a16:creationId xmlns:a16="http://schemas.microsoft.com/office/drawing/2014/main" id="{A14782E8-6E3F-F9D6-3DF5-B19EFF657789}"/>
                </a:ext>
              </a:extLst>
            </p:cNvPr>
            <p:cNvSpPr/>
            <p:nvPr/>
          </p:nvSpPr>
          <p:spPr>
            <a:xfrm>
              <a:off x="850605" y="3040342"/>
              <a:ext cx="10728251" cy="2875980"/>
            </a:xfrm>
            <a:prstGeom prst="roundRect">
              <a:avLst>
                <a:gd name="adj" fmla="val 574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思源黑体 CN Medium" panose="020B0600000000000000" pitchFamily="34" charset="-122"/>
                <a:sym typeface="Arial" panose="020B0604020202020204" pitchFamily="34" charset="0"/>
              </a:endParaRPr>
            </a:p>
          </p:txBody>
        </p:sp>
        <p:sp>
          <p:nvSpPr>
            <p:cNvPr id="4" name="Rectangle 3">
              <a:extLst>
                <a:ext uri="{FF2B5EF4-FFF2-40B4-BE49-F238E27FC236}">
                  <a16:creationId xmlns:a16="http://schemas.microsoft.com/office/drawing/2014/main" id="{F7055DF3-C031-AD39-E480-7A8112431958}"/>
                </a:ext>
              </a:extLst>
            </p:cNvPr>
            <p:cNvSpPr/>
            <p:nvPr/>
          </p:nvSpPr>
          <p:spPr>
            <a:xfrm>
              <a:off x="1171575" y="3236246"/>
              <a:ext cx="9991725" cy="584775"/>
            </a:xfrm>
            <a:prstGeom prst="rect">
              <a:avLst/>
            </a:prstGeom>
          </p:spPr>
          <p:txBody>
            <a:bodyPr wrap="square">
              <a:spAutoFit/>
            </a:bodyPr>
            <a:lstStyle/>
            <a:p>
              <a:pPr lvl="0" indent="457200" algn="just"/>
              <a:endParaRPr kumimoji="0" lang="vi-VN" sz="320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grpSp>
        <p:nvGrpSpPr>
          <p:cNvPr id="7" name="Group 6">
            <a:extLst>
              <a:ext uri="{FF2B5EF4-FFF2-40B4-BE49-F238E27FC236}">
                <a16:creationId xmlns:a16="http://schemas.microsoft.com/office/drawing/2014/main" id="{50F54E13-A40B-8423-F749-7AAAD20FD9DF}"/>
              </a:ext>
            </a:extLst>
          </p:cNvPr>
          <p:cNvGrpSpPr/>
          <p:nvPr/>
        </p:nvGrpSpPr>
        <p:grpSpPr>
          <a:xfrm>
            <a:off x="-777508" y="-507411"/>
            <a:ext cx="13446663" cy="3993226"/>
            <a:chOff x="-777508" y="-507411"/>
            <a:chExt cx="13446663" cy="3993226"/>
          </a:xfrm>
        </p:grpSpPr>
        <p:pic>
          <p:nvPicPr>
            <p:cNvPr id="8" name="图片 5" descr="图形用户界面&#10;&#10;中度可信度描述已自动生成">
              <a:extLst>
                <a:ext uri="{FF2B5EF4-FFF2-40B4-BE49-F238E27FC236}">
                  <a16:creationId xmlns:a16="http://schemas.microsoft.com/office/drawing/2014/main" id="{06FAD233-EDBD-8411-C5A9-B3E59810626F}"/>
                </a:ext>
              </a:extLst>
            </p:cNvPr>
            <p:cNvPicPr>
              <a:picLocks noChangeAspect="1"/>
            </p:cNvPicPr>
            <p:nvPr/>
          </p:nvPicPr>
          <p:blipFill rotWithShape="1">
            <a:blip r:embed="rId3">
              <a:extLst>
                <a:ext uri="{28A0092B-C50C-407E-A947-70E740481C1C}">
                  <a14:useLocalDpi xmlns:a14="http://schemas.microsoft.com/office/drawing/2010/main" val="0"/>
                </a:ext>
              </a:extLst>
            </a:blip>
            <a:srcRect t="20560" b="39441"/>
            <a:stretch/>
          </p:blipFill>
          <p:spPr>
            <a:xfrm>
              <a:off x="127590" y="-29688"/>
              <a:ext cx="12541565" cy="2506670"/>
            </a:xfrm>
            <a:prstGeom prst="rect">
              <a:avLst/>
            </a:prstGeom>
          </p:spPr>
        </p:pic>
        <p:sp>
          <p:nvSpPr>
            <p:cNvPr id="10" name="Rectangle 9">
              <a:extLst>
                <a:ext uri="{FF2B5EF4-FFF2-40B4-BE49-F238E27FC236}">
                  <a16:creationId xmlns:a16="http://schemas.microsoft.com/office/drawing/2014/main" id="{E11E8D25-F3E6-F7BA-6CA1-093C249390B5}"/>
                </a:ext>
              </a:extLst>
            </p:cNvPr>
            <p:cNvSpPr/>
            <p:nvPr/>
          </p:nvSpPr>
          <p:spPr>
            <a:xfrm>
              <a:off x="2272376" y="596399"/>
              <a:ext cx="8524875" cy="1200329"/>
            </a:xfrm>
            <a:prstGeom prst="rect">
              <a:avLst/>
            </a:prstGeom>
          </p:spPr>
          <p:txBody>
            <a:bodyPr wrap="square">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Minh </a:t>
              </a:r>
              <a:r>
                <a:rPr kumimoji="0" lang="en-US" altLang="zh-CN"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có</a:t>
              </a:r>
              <a:r>
                <a:rPr kumimoji="0" lang="en-US" altLang="zh-CN"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altLang="zh-CN"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suy</a:t>
              </a:r>
              <a:r>
                <a:rPr kumimoji="0" lang="en-US" altLang="zh-CN"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altLang="zh-CN"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nghĩ</a:t>
              </a:r>
              <a:r>
                <a:rPr kumimoji="0" lang="en-US" altLang="zh-CN"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altLang="zh-CN"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gì</a:t>
              </a:r>
              <a:r>
                <a:rPr kumimoji="0" lang="en-US" altLang="zh-CN"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altLang="zh-CN"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khi</a:t>
              </a:r>
              <a:r>
                <a:rPr kumimoji="0" lang="en-US" altLang="zh-CN"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altLang="zh-CN"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cô</a:t>
              </a:r>
              <a:r>
                <a:rPr kumimoji="0" lang="en-US" altLang="zh-CN"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altLang="zh-CN"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giáo</a:t>
              </a:r>
              <a:r>
                <a:rPr kumimoji="0" lang="en-US" altLang="zh-CN"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altLang="zh-CN"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xếp</a:t>
              </a:r>
              <a:r>
                <a:rPr kumimoji="0" lang="en-US" altLang="zh-CN"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altLang="zh-CN"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Thi</a:t>
              </a:r>
              <a:r>
                <a:rPr kumimoji="0" lang="en-US" altLang="zh-CN"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Ca </a:t>
              </a:r>
              <a:r>
                <a:rPr kumimoji="0" lang="en-US" altLang="zh-CN"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ngồi</a:t>
              </a:r>
              <a:r>
                <a:rPr kumimoji="0" lang="en-US" altLang="zh-CN"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altLang="zh-CN"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cạnh</a:t>
              </a:r>
              <a:r>
                <a:rPr kumimoji="0" lang="en-US" altLang="zh-CN"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altLang="zh-CN"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mình</a:t>
              </a:r>
              <a:r>
                <a:rPr kumimoji="0" lang="en-US" altLang="zh-CN"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a:t>
              </a:r>
            </a:p>
          </p:txBody>
        </p:sp>
        <p:pic>
          <p:nvPicPr>
            <p:cNvPr id="14" name="Picture 13">
              <a:extLst>
                <a:ext uri="{FF2B5EF4-FFF2-40B4-BE49-F238E27FC236}">
                  <a16:creationId xmlns:a16="http://schemas.microsoft.com/office/drawing/2014/main" id="{DA5F8FA2-B651-4FC5-68F5-8D16D68B8DA6}"/>
                </a:ext>
              </a:extLst>
            </p:cNvPr>
            <p:cNvPicPr>
              <a:picLocks noChangeAspect="1"/>
            </p:cNvPicPr>
            <p:nvPr/>
          </p:nvPicPr>
          <p:blipFill>
            <a:blip r:embed="rId4"/>
            <a:stretch>
              <a:fillRect/>
            </a:stretch>
          </p:blipFill>
          <p:spPr>
            <a:xfrm>
              <a:off x="-777508" y="-507411"/>
              <a:ext cx="3999323" cy="3993226"/>
            </a:xfrm>
            <a:prstGeom prst="rect">
              <a:avLst/>
            </a:prstGeom>
          </p:spPr>
        </p:pic>
      </p:grpSp>
      <p:pic>
        <p:nvPicPr>
          <p:cNvPr id="11" name="Picture 10">
            <a:extLst>
              <a:ext uri="{FF2B5EF4-FFF2-40B4-BE49-F238E27FC236}">
                <a16:creationId xmlns:a16="http://schemas.microsoft.com/office/drawing/2014/main" id="{9606684C-3C1C-2658-22DA-51E6461F0A88}"/>
              </a:ext>
            </a:extLst>
          </p:cNvPr>
          <p:cNvPicPr>
            <a:picLocks noChangeAspect="1"/>
          </p:cNvPicPr>
          <p:nvPr/>
        </p:nvPicPr>
        <p:blipFill>
          <a:blip r:embed="rId5"/>
          <a:srcRect l="2140"/>
          <a:stretch/>
        </p:blipFill>
        <p:spPr>
          <a:xfrm>
            <a:off x="2395959" y="2726740"/>
            <a:ext cx="8252749" cy="3802473"/>
          </a:xfrm>
          <a:prstGeom prst="rect">
            <a:avLst/>
          </a:prstGeom>
        </p:spPr>
      </p:pic>
    </p:spTree>
    <p:extLst>
      <p:ext uri="{BB962C8B-B14F-4D97-AF65-F5344CB8AC3E}">
        <p14:creationId xmlns:p14="http://schemas.microsoft.com/office/powerpoint/2010/main" val="16627690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21" descr="图片包含 笔记本, 游戏机, 电脑, 花&#10;&#10;描述已自动生成">
            <a:extLst>
              <a:ext uri="{FF2B5EF4-FFF2-40B4-BE49-F238E27FC236}">
                <a16:creationId xmlns:a16="http://schemas.microsoft.com/office/drawing/2014/main" id="{3A73E9EF-7F52-981B-D1D5-061E77A3E7CA}"/>
              </a:ext>
            </a:extLst>
          </p:cNvPr>
          <p:cNvPicPr>
            <a:picLocks noChangeAspect="1"/>
          </p:cNvPicPr>
          <p:nvPr/>
        </p:nvPicPr>
        <p:blipFill rotWithShape="1">
          <a:blip r:embed="rId3">
            <a:extLst>
              <a:ext uri="{28A0092B-C50C-407E-A947-70E740481C1C}">
                <a14:useLocalDpi xmlns:a14="http://schemas.microsoft.com/office/drawing/2010/main" val="0"/>
              </a:ext>
            </a:extLst>
          </a:blip>
          <a:srcRect l="63929" b="51534"/>
          <a:stretch/>
        </p:blipFill>
        <p:spPr>
          <a:xfrm>
            <a:off x="7794173" y="-123371"/>
            <a:ext cx="4397829" cy="3323771"/>
          </a:xfrm>
          <a:prstGeom prst="rect">
            <a:avLst/>
          </a:prstGeom>
        </p:spPr>
      </p:pic>
      <p:grpSp>
        <p:nvGrpSpPr>
          <p:cNvPr id="7" name="Group 6">
            <a:extLst>
              <a:ext uri="{FF2B5EF4-FFF2-40B4-BE49-F238E27FC236}">
                <a16:creationId xmlns:a16="http://schemas.microsoft.com/office/drawing/2014/main" id="{4F1B9323-B543-A039-595C-1EB6524941F3}"/>
              </a:ext>
            </a:extLst>
          </p:cNvPr>
          <p:cNvGrpSpPr/>
          <p:nvPr/>
        </p:nvGrpSpPr>
        <p:grpSpPr>
          <a:xfrm>
            <a:off x="179294" y="-29688"/>
            <a:ext cx="12669155" cy="3136404"/>
            <a:chOff x="0" y="-29688"/>
            <a:chExt cx="12669155" cy="3136404"/>
          </a:xfrm>
        </p:grpSpPr>
        <p:pic>
          <p:nvPicPr>
            <p:cNvPr id="8" name="图片 6" descr="图片包含 笔记本, 游戏机, 电脑, 花&#10;&#10;描述已自动生成">
              <a:extLst>
                <a:ext uri="{FF2B5EF4-FFF2-40B4-BE49-F238E27FC236}">
                  <a16:creationId xmlns:a16="http://schemas.microsoft.com/office/drawing/2014/main" id="{5ECA3993-2024-99C2-184E-D6C915FC1A2E}"/>
                </a:ext>
              </a:extLst>
            </p:cNvPr>
            <p:cNvPicPr>
              <a:picLocks noChangeAspect="1"/>
            </p:cNvPicPr>
            <p:nvPr/>
          </p:nvPicPr>
          <p:blipFill rotWithShape="1">
            <a:blip r:embed="rId3">
              <a:extLst>
                <a:ext uri="{28A0092B-C50C-407E-A947-70E740481C1C}">
                  <a14:useLocalDpi xmlns:a14="http://schemas.microsoft.com/office/drawing/2010/main" val="0"/>
                </a:ext>
              </a:extLst>
            </a:blip>
            <a:srcRect r="63929" b="75873"/>
            <a:stretch/>
          </p:blipFill>
          <p:spPr>
            <a:xfrm>
              <a:off x="0" y="0"/>
              <a:ext cx="4397829" cy="1654629"/>
            </a:xfrm>
            <a:prstGeom prst="rect">
              <a:avLst/>
            </a:prstGeom>
          </p:spPr>
        </p:pic>
        <p:pic>
          <p:nvPicPr>
            <p:cNvPr id="9" name="图片 5" descr="图形用户界面&#10;&#10;中度可信度描述已自动生成">
              <a:extLst>
                <a:ext uri="{FF2B5EF4-FFF2-40B4-BE49-F238E27FC236}">
                  <a16:creationId xmlns:a16="http://schemas.microsoft.com/office/drawing/2014/main" id="{241F3A6D-A15E-8F36-7BD3-DB94538C7100}"/>
                </a:ext>
              </a:extLst>
            </p:cNvPr>
            <p:cNvPicPr>
              <a:picLocks noChangeAspect="1"/>
            </p:cNvPicPr>
            <p:nvPr/>
          </p:nvPicPr>
          <p:blipFill rotWithShape="1">
            <a:blip r:embed="rId4">
              <a:extLst>
                <a:ext uri="{28A0092B-C50C-407E-A947-70E740481C1C}">
                  <a14:useLocalDpi xmlns:a14="http://schemas.microsoft.com/office/drawing/2010/main" val="0"/>
                </a:ext>
              </a:extLst>
            </a:blip>
            <a:srcRect t="20560" b="39441"/>
            <a:stretch/>
          </p:blipFill>
          <p:spPr>
            <a:xfrm>
              <a:off x="127590" y="-29688"/>
              <a:ext cx="12541565" cy="3136404"/>
            </a:xfrm>
            <a:prstGeom prst="rect">
              <a:avLst/>
            </a:prstGeom>
          </p:spPr>
        </p:pic>
        <p:sp>
          <p:nvSpPr>
            <p:cNvPr id="10" name="Rectangle 9">
              <a:extLst>
                <a:ext uri="{FF2B5EF4-FFF2-40B4-BE49-F238E27FC236}">
                  <a16:creationId xmlns:a16="http://schemas.microsoft.com/office/drawing/2014/main" id="{FE1B52BA-9AE1-CF76-DB7C-A3542D486801}"/>
                </a:ext>
              </a:extLst>
            </p:cNvPr>
            <p:cNvSpPr/>
            <p:nvPr/>
          </p:nvSpPr>
          <p:spPr>
            <a:xfrm>
              <a:off x="2185534" y="603392"/>
              <a:ext cx="8938816" cy="132343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Điều</a:t>
              </a:r>
              <a:r>
                <a:rPr kumimoji="0" lang="en-US" altLang="zh-CN"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altLang="zh-CN"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gì</a:t>
              </a:r>
              <a:r>
                <a:rPr kumimoji="0" lang="en-US" altLang="zh-CN"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altLang="zh-CN"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làm</a:t>
              </a:r>
              <a:r>
                <a:rPr kumimoji="0" lang="en-US" altLang="zh-CN"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altLang="zh-CN"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cho</a:t>
              </a:r>
              <a:r>
                <a:rPr kumimoji="0" lang="en-US" altLang="zh-CN"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Minh </a:t>
              </a:r>
              <a:r>
                <a:rPr kumimoji="0" lang="en-US" altLang="zh-CN"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bực</a:t>
              </a:r>
              <a:r>
                <a:rPr kumimoji="0" lang="en-US" altLang="zh-CN"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altLang="zh-CN"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mình</a:t>
              </a:r>
              <a:r>
                <a:rPr kumimoji="0" lang="en-US" altLang="zh-CN"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altLang="zh-CN"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khi</a:t>
              </a:r>
              <a:r>
                <a:rPr kumimoji="0" lang="en-US" altLang="zh-CN"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altLang="zh-CN"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ngồi</a:t>
              </a:r>
              <a:r>
                <a:rPr kumimoji="0" lang="en-US" altLang="zh-CN"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altLang="zh-CN"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cùng</a:t>
              </a:r>
              <a:r>
                <a:rPr kumimoji="0" lang="en-US" altLang="zh-CN"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altLang="zh-CN"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với</a:t>
              </a:r>
              <a:r>
                <a:rPr kumimoji="0" lang="en-US" altLang="zh-CN"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altLang="zh-CN"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Thi</a:t>
              </a:r>
              <a:r>
                <a:rPr kumimoji="0" lang="en-US" altLang="zh-CN"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Ca?</a:t>
              </a:r>
            </a:p>
          </p:txBody>
        </p:sp>
      </p:grpSp>
      <p:grpSp>
        <p:nvGrpSpPr>
          <p:cNvPr id="11" name="Group 10">
            <a:extLst>
              <a:ext uri="{FF2B5EF4-FFF2-40B4-BE49-F238E27FC236}">
                <a16:creationId xmlns:a16="http://schemas.microsoft.com/office/drawing/2014/main" id="{E50CAB2E-2AFA-F5BB-7C78-0B6A2EFAADF4}"/>
              </a:ext>
            </a:extLst>
          </p:cNvPr>
          <p:cNvGrpSpPr/>
          <p:nvPr/>
        </p:nvGrpSpPr>
        <p:grpSpPr>
          <a:xfrm>
            <a:off x="808563" y="3271568"/>
            <a:ext cx="10728251" cy="2967185"/>
            <a:chOff x="850605" y="3040342"/>
            <a:chExt cx="10728251" cy="2875980"/>
          </a:xfrm>
        </p:grpSpPr>
        <p:sp>
          <p:nvSpPr>
            <p:cNvPr id="12" name="矩形: 圆角 13">
              <a:extLst>
                <a:ext uri="{FF2B5EF4-FFF2-40B4-BE49-F238E27FC236}">
                  <a16:creationId xmlns:a16="http://schemas.microsoft.com/office/drawing/2014/main" id="{D0A2ADF1-0D4A-5818-B3C7-1A4D7D86EAB1}"/>
                </a:ext>
              </a:extLst>
            </p:cNvPr>
            <p:cNvSpPr/>
            <p:nvPr/>
          </p:nvSpPr>
          <p:spPr>
            <a:xfrm>
              <a:off x="850605" y="3040342"/>
              <a:ext cx="10728251" cy="2875980"/>
            </a:xfrm>
            <a:prstGeom prst="roundRect">
              <a:avLst>
                <a:gd name="adj" fmla="val 574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cs typeface="+mn-cs"/>
                <a:sym typeface="Arial" panose="020B0604020202020204" pitchFamily="34" charset="0"/>
              </a:endParaRPr>
            </a:p>
          </p:txBody>
        </p:sp>
        <p:sp>
          <p:nvSpPr>
            <p:cNvPr id="13" name="Rectangle 12">
              <a:extLst>
                <a:ext uri="{FF2B5EF4-FFF2-40B4-BE49-F238E27FC236}">
                  <a16:creationId xmlns:a16="http://schemas.microsoft.com/office/drawing/2014/main" id="{61DF33BE-8C19-71B7-0CFF-56BED61FD03E}"/>
                </a:ext>
              </a:extLst>
            </p:cNvPr>
            <p:cNvSpPr/>
            <p:nvPr/>
          </p:nvSpPr>
          <p:spPr>
            <a:xfrm>
              <a:off x="980698" y="3106716"/>
              <a:ext cx="10468063" cy="769441"/>
            </a:xfrm>
            <a:prstGeom prst="rect">
              <a:avLst/>
            </a:prstGeom>
          </p:spPr>
          <p:txBody>
            <a:bodyPr wrap="square">
              <a:spAutoFit/>
            </a:bodyPr>
            <a:lstStyle/>
            <a:p>
              <a:pPr marL="0" marR="0" lvl="0" indent="0" algn="just" defTabSz="457200" rtl="0" eaLnBrk="1" fontAlgn="auto" latinLnBrk="0" hangingPunct="1">
                <a:lnSpc>
                  <a:spcPct val="100000"/>
                </a:lnSpc>
                <a:spcBef>
                  <a:spcPts val="600"/>
                </a:spcBef>
                <a:spcAft>
                  <a:spcPts val="600"/>
                </a:spcAft>
                <a:buClrTx/>
                <a:buSzTx/>
                <a:buFontTx/>
                <a:buNone/>
                <a:tabLst/>
                <a:defRPr/>
              </a:pPr>
              <a:endParaRPr kumimoji="0" lang="en-US"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grpSp>
      <p:pic>
        <p:nvPicPr>
          <p:cNvPr id="14" name="Picture 13">
            <a:extLst>
              <a:ext uri="{FF2B5EF4-FFF2-40B4-BE49-F238E27FC236}">
                <a16:creationId xmlns:a16="http://schemas.microsoft.com/office/drawing/2014/main" id="{E2D389F1-0C8B-1521-3C7D-F7010BC4F57E}"/>
              </a:ext>
            </a:extLst>
          </p:cNvPr>
          <p:cNvPicPr>
            <a:picLocks noChangeAspect="1"/>
          </p:cNvPicPr>
          <p:nvPr/>
        </p:nvPicPr>
        <p:blipFill>
          <a:blip r:embed="rId5"/>
          <a:stretch>
            <a:fillRect/>
          </a:stretch>
        </p:blipFill>
        <p:spPr>
          <a:xfrm>
            <a:off x="-619444" y="-564226"/>
            <a:ext cx="3999323" cy="3993226"/>
          </a:xfrm>
          <a:prstGeom prst="rect">
            <a:avLst/>
          </a:prstGeom>
        </p:spPr>
      </p:pic>
      <p:sp>
        <p:nvSpPr>
          <p:cNvPr id="15" name="Arrow: Notched Right 14">
            <a:hlinkClick r:id="rId6" action="ppaction://hlinksldjump"/>
            <a:extLst>
              <a:ext uri="{FF2B5EF4-FFF2-40B4-BE49-F238E27FC236}">
                <a16:creationId xmlns:a16="http://schemas.microsoft.com/office/drawing/2014/main" id="{43785630-2B49-7525-E3F5-6DE43572366F}"/>
              </a:ext>
            </a:extLst>
          </p:cNvPr>
          <p:cNvSpPr/>
          <p:nvPr/>
        </p:nvSpPr>
        <p:spPr>
          <a:xfrm>
            <a:off x="10646979" y="5801710"/>
            <a:ext cx="1429673" cy="953945"/>
          </a:xfrm>
          <a:prstGeom prst="notchedRightArrow">
            <a:avLst/>
          </a:prstGeom>
          <a:solidFill>
            <a:srgbClr val="FF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思源黑体 CN Medium"/>
              <a:cs typeface="+mn-cs"/>
            </a:endParaRPr>
          </a:p>
        </p:txBody>
      </p:sp>
      <p:sp>
        <p:nvSpPr>
          <p:cNvPr id="4" name="Rectangle 3">
            <a:extLst>
              <a:ext uri="{FF2B5EF4-FFF2-40B4-BE49-F238E27FC236}">
                <a16:creationId xmlns:a16="http://schemas.microsoft.com/office/drawing/2014/main" id="{62DC7A36-5BA3-10DD-5C31-B8DEE8AB1137}"/>
              </a:ext>
            </a:extLst>
          </p:cNvPr>
          <p:cNvSpPr/>
          <p:nvPr/>
        </p:nvSpPr>
        <p:spPr>
          <a:xfrm>
            <a:off x="949124" y="3981691"/>
            <a:ext cx="2233914" cy="1365813"/>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Cambria" panose="02040503050406030204" pitchFamily="18" charset="0"/>
                <a:ea typeface="Cambria" panose="02040503050406030204" pitchFamily="18" charset="0"/>
              </a:rPr>
              <a:t>Thi</a:t>
            </a:r>
            <a:r>
              <a:rPr lang="en-US" sz="2800" b="1" dirty="0">
                <a:solidFill>
                  <a:srgbClr val="FF0000"/>
                </a:solidFill>
                <a:latin typeface="Cambria" panose="02040503050406030204" pitchFamily="18" charset="0"/>
                <a:ea typeface="Cambria" panose="02040503050406030204" pitchFamily="18" charset="0"/>
              </a:rPr>
              <a:t> ca </a:t>
            </a:r>
            <a:r>
              <a:rPr lang="en-US" sz="2800" b="1" dirty="0" err="1">
                <a:solidFill>
                  <a:srgbClr val="FF0000"/>
                </a:solidFill>
                <a:latin typeface="Cambria" panose="02040503050406030204" pitchFamily="18" charset="0"/>
                <a:ea typeface="Cambria" panose="02040503050406030204" pitchFamily="18" charset="0"/>
              </a:rPr>
              <a:t>viết</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bằng</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tay</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trái</a:t>
            </a:r>
            <a:endParaRPr lang="en-US" sz="2800" b="1" dirty="0">
              <a:solidFill>
                <a:srgbClr val="FF0000"/>
              </a:solidFill>
              <a:latin typeface="Cambria" panose="02040503050406030204" pitchFamily="18" charset="0"/>
              <a:ea typeface="Cambria" panose="02040503050406030204" pitchFamily="18" charset="0"/>
            </a:endParaRPr>
          </a:p>
        </p:txBody>
      </p:sp>
      <p:cxnSp>
        <p:nvCxnSpPr>
          <p:cNvPr id="16" name="Straight Arrow Connector 15">
            <a:extLst>
              <a:ext uri="{FF2B5EF4-FFF2-40B4-BE49-F238E27FC236}">
                <a16:creationId xmlns:a16="http://schemas.microsoft.com/office/drawing/2014/main" id="{A2CE0C1C-F0D1-37ED-03AD-D5925A85F7CA}"/>
              </a:ext>
            </a:extLst>
          </p:cNvPr>
          <p:cNvCxnSpPr/>
          <p:nvPr/>
        </p:nvCxnSpPr>
        <p:spPr>
          <a:xfrm>
            <a:off x="3194613" y="4734046"/>
            <a:ext cx="717630"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A04FA985-4E51-3CA8-D6AF-33CF447DB2A7}"/>
              </a:ext>
            </a:extLst>
          </p:cNvPr>
          <p:cNvSpPr/>
          <p:nvPr/>
        </p:nvSpPr>
        <p:spPr>
          <a:xfrm>
            <a:off x="3946967" y="3958541"/>
            <a:ext cx="2604304" cy="1365813"/>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Cambria" panose="02040503050406030204" pitchFamily="18" charset="0"/>
                <a:ea typeface="Cambria" panose="02040503050406030204" pitchFamily="18" charset="0"/>
              </a:rPr>
              <a:t>Vài</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lần</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đụng</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phải</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tay</a:t>
            </a:r>
            <a:r>
              <a:rPr lang="en-US" sz="2800" b="1" dirty="0">
                <a:solidFill>
                  <a:srgbClr val="FF0000"/>
                </a:solidFill>
                <a:latin typeface="Cambria" panose="02040503050406030204" pitchFamily="18" charset="0"/>
                <a:ea typeface="Cambria" panose="02040503050406030204" pitchFamily="18" charset="0"/>
              </a:rPr>
              <a:t> Minh</a:t>
            </a:r>
          </a:p>
        </p:txBody>
      </p:sp>
      <p:cxnSp>
        <p:nvCxnSpPr>
          <p:cNvPr id="18" name="Straight Arrow Connector 17">
            <a:extLst>
              <a:ext uri="{FF2B5EF4-FFF2-40B4-BE49-F238E27FC236}">
                <a16:creationId xmlns:a16="http://schemas.microsoft.com/office/drawing/2014/main" id="{049BA2D8-A971-E55C-4941-F69CC1CBF906}"/>
              </a:ext>
            </a:extLst>
          </p:cNvPr>
          <p:cNvCxnSpPr/>
          <p:nvPr/>
        </p:nvCxnSpPr>
        <p:spPr>
          <a:xfrm>
            <a:off x="6562846" y="4710897"/>
            <a:ext cx="717630"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BAC1851C-5295-668C-7E28-5A77075AE859}"/>
              </a:ext>
            </a:extLst>
          </p:cNvPr>
          <p:cNvSpPr/>
          <p:nvPr/>
        </p:nvSpPr>
        <p:spPr>
          <a:xfrm>
            <a:off x="7315199" y="3935392"/>
            <a:ext cx="4085863" cy="1365813"/>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Cambria" panose="02040503050406030204" pitchFamily="18" charset="0"/>
                <a:ea typeface="Cambria" panose="02040503050406030204" pitchFamily="18" charset="0"/>
              </a:rPr>
              <a:t>Làm</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cho</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chữ</a:t>
            </a:r>
            <a:r>
              <a:rPr lang="en-US" sz="2800" b="1" dirty="0">
                <a:solidFill>
                  <a:srgbClr val="FF0000"/>
                </a:solidFill>
                <a:latin typeface="Cambria" panose="02040503050406030204" pitchFamily="18" charset="0"/>
                <a:ea typeface="Cambria" panose="02040503050406030204" pitchFamily="18" charset="0"/>
              </a:rPr>
              <a:t> ở </a:t>
            </a:r>
            <a:r>
              <a:rPr lang="en-US" sz="2800" b="1" dirty="0" err="1">
                <a:solidFill>
                  <a:srgbClr val="FF0000"/>
                </a:solidFill>
                <a:latin typeface="Cambria" panose="02040503050406030204" pitchFamily="18" charset="0"/>
                <a:ea typeface="Cambria" panose="02040503050406030204" pitchFamily="18" charset="0"/>
              </a:rPr>
              <a:t>vở</a:t>
            </a:r>
            <a:r>
              <a:rPr lang="en-US" sz="2800" b="1" dirty="0">
                <a:solidFill>
                  <a:srgbClr val="FF0000"/>
                </a:solidFill>
                <a:latin typeface="Cambria" panose="02040503050406030204" pitchFamily="18" charset="0"/>
                <a:ea typeface="Cambria" panose="02040503050406030204" pitchFamily="18" charset="0"/>
              </a:rPr>
              <a:t> Minh </a:t>
            </a:r>
            <a:r>
              <a:rPr lang="en-US" sz="2800" b="1" dirty="0" err="1">
                <a:solidFill>
                  <a:srgbClr val="FF0000"/>
                </a:solidFill>
                <a:latin typeface="Cambria" panose="02040503050406030204" pitchFamily="18" charset="0"/>
                <a:ea typeface="Cambria" panose="02040503050406030204" pitchFamily="18" charset="0"/>
              </a:rPr>
              <a:t>bị</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siêu</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vẹo</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xấu</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xí</a:t>
            </a:r>
            <a:endParaRPr lang="en-US" sz="28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184414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arn(inVertical)">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21" descr="图片包含 笔记本, 游戏机, 电脑, 花&#10;&#10;描述已自动生成">
            <a:extLst>
              <a:ext uri="{FF2B5EF4-FFF2-40B4-BE49-F238E27FC236}">
                <a16:creationId xmlns:a16="http://schemas.microsoft.com/office/drawing/2014/main" id="{D257E8B9-00D5-4741-FC0A-9D4EAB0C6E79}"/>
              </a:ext>
            </a:extLst>
          </p:cNvPr>
          <p:cNvPicPr>
            <a:picLocks noChangeAspect="1"/>
          </p:cNvPicPr>
          <p:nvPr/>
        </p:nvPicPr>
        <p:blipFill rotWithShape="1">
          <a:blip r:embed="rId2">
            <a:extLst>
              <a:ext uri="{28A0092B-C50C-407E-A947-70E740481C1C}">
                <a14:useLocalDpi xmlns:a14="http://schemas.microsoft.com/office/drawing/2010/main" val="0"/>
              </a:ext>
            </a:extLst>
          </a:blip>
          <a:srcRect l="63929" b="51534"/>
          <a:stretch/>
        </p:blipFill>
        <p:spPr>
          <a:xfrm>
            <a:off x="7794173" y="-123371"/>
            <a:ext cx="4397829" cy="3323771"/>
          </a:xfrm>
          <a:prstGeom prst="rect">
            <a:avLst/>
          </a:prstGeom>
        </p:spPr>
      </p:pic>
      <p:grpSp>
        <p:nvGrpSpPr>
          <p:cNvPr id="7" name="Group 6">
            <a:extLst>
              <a:ext uri="{FF2B5EF4-FFF2-40B4-BE49-F238E27FC236}">
                <a16:creationId xmlns:a16="http://schemas.microsoft.com/office/drawing/2014/main" id="{A6C26272-F201-25FF-D3DD-724C4522DEF3}"/>
              </a:ext>
            </a:extLst>
          </p:cNvPr>
          <p:cNvGrpSpPr/>
          <p:nvPr/>
        </p:nvGrpSpPr>
        <p:grpSpPr>
          <a:xfrm>
            <a:off x="0" y="-435082"/>
            <a:ext cx="12366173" cy="3136404"/>
            <a:chOff x="0" y="-435082"/>
            <a:chExt cx="12366173" cy="3136404"/>
          </a:xfrm>
        </p:grpSpPr>
        <p:pic>
          <p:nvPicPr>
            <p:cNvPr id="8" name="图片 6" descr="图片包含 笔记本, 游戏机, 电脑, 花&#10;&#10;描述已自动生成">
              <a:extLst>
                <a:ext uri="{FF2B5EF4-FFF2-40B4-BE49-F238E27FC236}">
                  <a16:creationId xmlns:a16="http://schemas.microsoft.com/office/drawing/2014/main" id="{D8A00FB3-7BC2-ABEA-1487-43FA6C751029}"/>
                </a:ext>
              </a:extLst>
            </p:cNvPr>
            <p:cNvPicPr>
              <a:picLocks noChangeAspect="1"/>
            </p:cNvPicPr>
            <p:nvPr/>
          </p:nvPicPr>
          <p:blipFill rotWithShape="1">
            <a:blip r:embed="rId2">
              <a:extLst>
                <a:ext uri="{28A0092B-C50C-407E-A947-70E740481C1C}">
                  <a14:useLocalDpi xmlns:a14="http://schemas.microsoft.com/office/drawing/2010/main" val="0"/>
                </a:ext>
              </a:extLst>
            </a:blip>
            <a:srcRect r="63929" b="75873"/>
            <a:stretch/>
          </p:blipFill>
          <p:spPr>
            <a:xfrm>
              <a:off x="0" y="0"/>
              <a:ext cx="4397829" cy="1654629"/>
            </a:xfrm>
            <a:prstGeom prst="rect">
              <a:avLst/>
            </a:prstGeom>
          </p:spPr>
        </p:pic>
        <p:pic>
          <p:nvPicPr>
            <p:cNvPr id="9" name="图片 5" descr="图形用户界面&#10;&#10;中度可信度描述已自动生成">
              <a:extLst>
                <a:ext uri="{FF2B5EF4-FFF2-40B4-BE49-F238E27FC236}">
                  <a16:creationId xmlns:a16="http://schemas.microsoft.com/office/drawing/2014/main" id="{3DBD46EA-ED8F-B915-F383-4B5D684AA955}"/>
                </a:ext>
              </a:extLst>
            </p:cNvPr>
            <p:cNvPicPr>
              <a:picLocks noChangeAspect="1"/>
            </p:cNvPicPr>
            <p:nvPr/>
          </p:nvPicPr>
          <p:blipFill rotWithShape="1">
            <a:blip r:embed="rId3">
              <a:extLst>
                <a:ext uri="{28A0092B-C50C-407E-A947-70E740481C1C}">
                  <a14:useLocalDpi xmlns:a14="http://schemas.microsoft.com/office/drawing/2010/main" val="0"/>
                </a:ext>
              </a:extLst>
            </a:blip>
            <a:srcRect t="20560" b="39441"/>
            <a:stretch/>
          </p:blipFill>
          <p:spPr>
            <a:xfrm>
              <a:off x="1597163" y="-435082"/>
              <a:ext cx="10769010" cy="3136404"/>
            </a:xfrm>
            <a:prstGeom prst="rect">
              <a:avLst/>
            </a:prstGeom>
          </p:spPr>
        </p:pic>
        <p:sp>
          <p:nvSpPr>
            <p:cNvPr id="10" name="Rectangle 9">
              <a:extLst>
                <a:ext uri="{FF2B5EF4-FFF2-40B4-BE49-F238E27FC236}">
                  <a16:creationId xmlns:a16="http://schemas.microsoft.com/office/drawing/2014/main" id="{B16E0779-A9DC-4036-46FF-1DEDDD46ADAB}"/>
                </a:ext>
              </a:extLst>
            </p:cNvPr>
            <p:cNvSpPr/>
            <p:nvPr/>
          </p:nvSpPr>
          <p:spPr>
            <a:xfrm>
              <a:off x="2322785" y="189574"/>
              <a:ext cx="8889597" cy="144655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Arial-Rounded" panose="020B0500000000000000" pitchFamily="34" charset="0"/>
                </a:rPr>
                <a:t>Khi </a:t>
              </a:r>
              <a:r>
                <a:rPr kumimoji="0" lang="en-US" altLang="zh-CN" sz="44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Arial-Rounded" panose="020B0500000000000000" pitchFamily="34" charset="0"/>
                </a:rPr>
                <a:t>đang</a:t>
              </a: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altLang="zh-CN" sz="44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Arial-Rounded" panose="020B0500000000000000" pitchFamily="34" charset="0"/>
                </a:rPr>
                <a:t>viết</a:t>
              </a: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altLang="zh-CN" sz="44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Arial-Rounded" panose="020B0500000000000000" pitchFamily="34" charset="0"/>
                </a:rPr>
                <a:t>thì</a:t>
              </a: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altLang="zh-CN" sz="44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Arial-Rounded" panose="020B0500000000000000" pitchFamily="34" charset="0"/>
                </a:rPr>
                <a:t>bị</a:t>
              </a: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altLang="zh-CN" sz="44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Arial-Rounded" panose="020B0500000000000000" pitchFamily="34" charset="0"/>
                </a:rPr>
                <a:t>Thi</a:t>
              </a: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Arial-Rounded" panose="020B0500000000000000" pitchFamily="34" charset="0"/>
                </a:rPr>
                <a:t> Ca </a:t>
              </a:r>
              <a:r>
                <a:rPr kumimoji="0" lang="en-US" altLang="zh-CN" sz="44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Arial-Rounded" panose="020B0500000000000000" pitchFamily="34" charset="0"/>
                </a:rPr>
                <a:t>đụng</a:t>
              </a: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altLang="zh-CN" sz="44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Arial-Rounded" panose="020B0500000000000000" pitchFamily="34" charset="0"/>
                </a:rPr>
                <a:t>vào</a:t>
              </a: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altLang="zh-CN" sz="44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Arial-Rounded" panose="020B0500000000000000" pitchFamily="34" charset="0"/>
                </a:rPr>
                <a:t>tay</a:t>
              </a: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Arial-Rounded" panose="020B0500000000000000" pitchFamily="34" charset="0"/>
                </a:rPr>
                <a:t>, Minh </a:t>
              </a:r>
              <a:r>
                <a:rPr kumimoji="0" lang="en-US" altLang="zh-CN" sz="44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Arial-Rounded" panose="020B0500000000000000" pitchFamily="34" charset="0"/>
                </a:rPr>
                <a:t>đã</a:t>
              </a: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altLang="zh-CN" sz="44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Arial-Rounded" panose="020B0500000000000000" pitchFamily="34" charset="0"/>
                </a:rPr>
                <a:t>làm</a:t>
              </a: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Arial-Rounded" panose="020B0500000000000000" pitchFamily="34" charset="0"/>
                </a:rPr>
                <a:t> </a:t>
              </a:r>
              <a:r>
                <a:rPr lang="en-US" altLang="zh-CN" sz="4400" b="1" dirty="0" err="1">
                  <a:solidFill>
                    <a:srgbClr val="70AD47">
                      <a:lumMod val="50000"/>
                    </a:srgbClr>
                  </a:solidFill>
                  <a:latin typeface="Cambria" panose="02040503050406030204" pitchFamily="18" charset="0"/>
                  <a:ea typeface="Cambria" panose="02040503050406030204" pitchFamily="18" charset="0"/>
                  <a:cs typeface="Arial-Rounded" panose="020B0500000000000000" pitchFamily="34" charset="0"/>
                </a:rPr>
                <a:t>những</a:t>
              </a:r>
              <a:r>
                <a:rPr lang="en-US" altLang="zh-CN" sz="4400" b="1" dirty="0">
                  <a:solidFill>
                    <a:srgbClr val="70AD47">
                      <a:lumMod val="50000"/>
                    </a:srgbClr>
                  </a:solidFill>
                  <a:latin typeface="Cambria" panose="02040503050406030204" pitchFamily="18" charset="0"/>
                  <a:ea typeface="Cambria" panose="02040503050406030204" pitchFamily="18" charset="0"/>
                  <a:cs typeface="Arial-Rounded" panose="020B0500000000000000" pitchFamily="34" charset="0"/>
                </a:rPr>
                <a:t> </a:t>
              </a:r>
              <a:r>
                <a:rPr kumimoji="0" lang="en-US" altLang="zh-CN" sz="44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Arial-Rounded" panose="020B0500000000000000" pitchFamily="34" charset="0"/>
                </a:rPr>
                <a:t>gì</a:t>
              </a: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Arial-Rounded" panose="020B0500000000000000" pitchFamily="34" charset="0"/>
                </a:rPr>
                <a:t>?</a:t>
              </a:r>
            </a:p>
          </p:txBody>
        </p:sp>
      </p:grpSp>
      <p:pic>
        <p:nvPicPr>
          <p:cNvPr id="14" name="Picture 13">
            <a:extLst>
              <a:ext uri="{FF2B5EF4-FFF2-40B4-BE49-F238E27FC236}">
                <a16:creationId xmlns:a16="http://schemas.microsoft.com/office/drawing/2014/main" id="{62800E95-3E8B-50F9-8303-CF4C5F8974AD}"/>
              </a:ext>
            </a:extLst>
          </p:cNvPr>
          <p:cNvPicPr>
            <a:picLocks noChangeAspect="1"/>
          </p:cNvPicPr>
          <p:nvPr/>
        </p:nvPicPr>
        <p:blipFill>
          <a:blip r:embed="rId4"/>
          <a:stretch>
            <a:fillRect/>
          </a:stretch>
        </p:blipFill>
        <p:spPr>
          <a:xfrm>
            <a:off x="-696293" y="-483630"/>
            <a:ext cx="3999323" cy="4141077"/>
          </a:xfrm>
          <a:prstGeom prst="rect">
            <a:avLst/>
          </a:prstGeom>
        </p:spPr>
      </p:pic>
      <p:sp>
        <p:nvSpPr>
          <p:cNvPr id="17" name="Arrow: Notched Right 16">
            <a:hlinkClick r:id="rId5" action="ppaction://hlinksldjump"/>
            <a:extLst>
              <a:ext uri="{FF2B5EF4-FFF2-40B4-BE49-F238E27FC236}">
                <a16:creationId xmlns:a16="http://schemas.microsoft.com/office/drawing/2014/main" id="{DDB2E866-8228-D381-2C9A-965D4E860E96}"/>
              </a:ext>
            </a:extLst>
          </p:cNvPr>
          <p:cNvSpPr/>
          <p:nvPr/>
        </p:nvSpPr>
        <p:spPr>
          <a:xfrm>
            <a:off x="10258097" y="5738648"/>
            <a:ext cx="1818555" cy="1017007"/>
          </a:xfrm>
          <a:prstGeom prst="notchedRightArrow">
            <a:avLst/>
          </a:prstGeom>
          <a:solidFill>
            <a:srgbClr val="FF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思源黑体 CN Medium"/>
              <a:cs typeface="+mn-cs"/>
            </a:endParaRPr>
          </a:p>
        </p:txBody>
      </p:sp>
      <p:grpSp>
        <p:nvGrpSpPr>
          <p:cNvPr id="18" name="Group 17">
            <a:extLst>
              <a:ext uri="{FF2B5EF4-FFF2-40B4-BE49-F238E27FC236}">
                <a16:creationId xmlns:a16="http://schemas.microsoft.com/office/drawing/2014/main" id="{03BB998B-2C7A-59C8-6D54-500F56569DBA}"/>
              </a:ext>
            </a:extLst>
          </p:cNvPr>
          <p:cNvGrpSpPr/>
          <p:nvPr/>
        </p:nvGrpSpPr>
        <p:grpSpPr>
          <a:xfrm>
            <a:off x="1310684" y="2623746"/>
            <a:ext cx="10019468" cy="3323771"/>
            <a:chOff x="101994" y="2749870"/>
            <a:chExt cx="6331420" cy="3323771"/>
          </a:xfrm>
        </p:grpSpPr>
        <p:sp>
          <p:nvSpPr>
            <p:cNvPr id="19" name="矩形: 圆角 13">
              <a:extLst>
                <a:ext uri="{FF2B5EF4-FFF2-40B4-BE49-F238E27FC236}">
                  <a16:creationId xmlns:a16="http://schemas.microsoft.com/office/drawing/2014/main" id="{6A941927-FBB6-5964-B420-39D6C08D8F83}"/>
                </a:ext>
              </a:extLst>
            </p:cNvPr>
            <p:cNvSpPr/>
            <p:nvPr/>
          </p:nvSpPr>
          <p:spPr>
            <a:xfrm>
              <a:off x="101994" y="2749870"/>
              <a:ext cx="6331420" cy="3323771"/>
            </a:xfrm>
            <a:prstGeom prst="roundRect">
              <a:avLst>
                <a:gd name="adj" fmla="val 574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cs typeface="+mn-cs"/>
                <a:sym typeface="Arial" panose="020B0604020202020204" pitchFamily="34" charset="0"/>
              </a:endParaRPr>
            </a:p>
          </p:txBody>
        </p:sp>
        <p:sp>
          <p:nvSpPr>
            <p:cNvPr id="20" name="Rectangle 19">
              <a:extLst>
                <a:ext uri="{FF2B5EF4-FFF2-40B4-BE49-F238E27FC236}">
                  <a16:creationId xmlns:a16="http://schemas.microsoft.com/office/drawing/2014/main" id="{8B737156-7FB4-8E15-CC70-407F14880AE9}"/>
                </a:ext>
              </a:extLst>
            </p:cNvPr>
            <p:cNvSpPr/>
            <p:nvPr/>
          </p:nvSpPr>
          <p:spPr>
            <a:xfrm>
              <a:off x="220549" y="3042246"/>
              <a:ext cx="6018259" cy="2862322"/>
            </a:xfrm>
            <a:prstGeom prst="rect">
              <a:avLst/>
            </a:prstGeom>
          </p:spPr>
          <p:txBody>
            <a:bodyPr wrap="square">
              <a:spAutoFit/>
            </a:bodyPr>
            <a:lstStyle/>
            <a:p>
              <a:pPr marL="0" marR="0" lvl="0" indent="0" algn="just" defTabSz="457200" rtl="0" eaLnBrk="1" fontAlgn="auto" latinLnBrk="0" hangingPunct="1">
                <a:lnSpc>
                  <a:spcPct val="100000"/>
                </a:lnSpc>
                <a:spcBef>
                  <a:spcPts val="600"/>
                </a:spcBef>
                <a:spcAft>
                  <a:spcPts val="600"/>
                </a:spcAft>
                <a:buClrTx/>
                <a:buSzTx/>
                <a:buFontTx/>
                <a:buNone/>
                <a:tabLst/>
                <a:defRPr/>
              </a:pPr>
              <a:r>
                <a:rPr kumimoji="0" lang="vi-VN" sz="3600" b="1" i="0" u="none" strike="noStrike" kern="1200" cap="none" spc="0" normalizeH="0" baseline="0" noProof="0" dirty="0">
                  <a:ln>
                    <a:noFill/>
                  </a:ln>
                  <a:solidFill>
                    <a:srgbClr val="CA3446"/>
                  </a:solidFill>
                  <a:effectLst/>
                  <a:uLnTx/>
                  <a:uFillTx/>
                  <a:latin typeface="Cambria" panose="02040503050406030204" pitchFamily="18" charset="0"/>
                  <a:ea typeface="Cambria" panose="02040503050406030204" pitchFamily="18" charset="0"/>
                  <a:cs typeface="Arial-Rounded" panose="020B0500000000000000" pitchFamily="34" charset="0"/>
                </a:rPr>
                <a:t>Khi đang viết thì bị Thi Ca đụng vào tay,</a:t>
              </a:r>
              <a:r>
                <a:rPr kumimoji="0" lang="en-US" sz="3600" b="1" i="0" u="none" strike="noStrike" kern="1200" cap="none" spc="0" normalizeH="0" baseline="0" noProof="0" dirty="0">
                  <a:ln>
                    <a:noFill/>
                  </a:ln>
                  <a:solidFill>
                    <a:srgbClr val="CA3446"/>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vi-VN" sz="3600" b="1" i="0" u="none" strike="noStrike" kern="1200" cap="none" spc="0" normalizeH="0" baseline="0" noProof="0" dirty="0">
                  <a:ln>
                    <a:noFill/>
                  </a:ln>
                  <a:solidFill>
                    <a:srgbClr val="CA3446"/>
                  </a:solidFill>
                  <a:effectLst/>
                  <a:uLnTx/>
                  <a:uFillTx/>
                  <a:latin typeface="Cambria" panose="02040503050406030204" pitchFamily="18" charset="0"/>
                  <a:ea typeface="Cambria" panose="02040503050406030204" pitchFamily="18" charset="0"/>
                  <a:cs typeface="Arial-Rounded" panose="020B0500000000000000" pitchFamily="34" charset="0"/>
                </a:rPr>
                <a:t>Minh đã rất bực mình. Cậu lấy phấn kẻ một đường chia đôi mặt bàn và nói với Thi Ca đó là ranh giới,</a:t>
              </a:r>
              <a:r>
                <a:rPr kumimoji="0" lang="en-US" sz="3600" b="1" i="0" u="none" strike="noStrike" kern="1200" cap="none" spc="0" normalizeH="0" baseline="0" noProof="0" dirty="0">
                  <a:ln>
                    <a:noFill/>
                  </a:ln>
                  <a:solidFill>
                    <a:srgbClr val="CA3446"/>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vi-VN" sz="3600" b="1" i="0" u="none" strike="noStrike" kern="1200" cap="none" spc="0" normalizeH="0" baseline="0" noProof="0" dirty="0">
                  <a:ln>
                    <a:noFill/>
                  </a:ln>
                  <a:solidFill>
                    <a:srgbClr val="CA3446"/>
                  </a:solidFill>
                  <a:effectLst/>
                  <a:uLnTx/>
                  <a:uFillTx/>
                  <a:latin typeface="Cambria" panose="02040503050406030204" pitchFamily="18" charset="0"/>
                  <a:ea typeface="Cambria" panose="02040503050406030204" pitchFamily="18" charset="0"/>
                  <a:cs typeface="Arial-Rounded" panose="020B0500000000000000" pitchFamily="34" charset="0"/>
                </a:rPr>
                <a:t>Thi Ca không được để tay qua chỗ của cậu.</a:t>
              </a:r>
              <a:endParaRPr kumimoji="0" lang="en-US" sz="3600" b="1" i="0" u="none" strike="noStrike" kern="1200" cap="none" spc="0" normalizeH="0" baseline="0" noProof="0" dirty="0">
                <a:ln>
                  <a:noFill/>
                </a:ln>
                <a:solidFill>
                  <a:srgbClr val="CA3446"/>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grpSp>
    </p:spTree>
    <p:extLst>
      <p:ext uri="{BB962C8B-B14F-4D97-AF65-F5344CB8AC3E}">
        <p14:creationId xmlns:p14="http://schemas.microsoft.com/office/powerpoint/2010/main" val="23065162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6" descr="图片包含 笔记本, 游戏机, 电脑, 花&#10;&#10;描述已自动生成">
            <a:extLst>
              <a:ext uri="{FF2B5EF4-FFF2-40B4-BE49-F238E27FC236}">
                <a16:creationId xmlns:a16="http://schemas.microsoft.com/office/drawing/2014/main" id="{CDF571B8-3968-BCA0-985F-9F381EFF254F}"/>
              </a:ext>
            </a:extLst>
          </p:cNvPr>
          <p:cNvPicPr>
            <a:picLocks noChangeAspect="1"/>
          </p:cNvPicPr>
          <p:nvPr/>
        </p:nvPicPr>
        <p:blipFill rotWithShape="1">
          <a:blip r:embed="rId2">
            <a:extLst>
              <a:ext uri="{28A0092B-C50C-407E-A947-70E740481C1C}">
                <a14:useLocalDpi xmlns:a14="http://schemas.microsoft.com/office/drawing/2010/main" val="0"/>
              </a:ext>
            </a:extLst>
          </a:blip>
          <a:srcRect r="63929" b="75873"/>
          <a:stretch/>
        </p:blipFill>
        <p:spPr>
          <a:xfrm>
            <a:off x="0" y="0"/>
            <a:ext cx="4397829" cy="1654629"/>
          </a:xfrm>
          <a:prstGeom prst="rect">
            <a:avLst/>
          </a:prstGeom>
        </p:spPr>
      </p:pic>
      <p:pic>
        <p:nvPicPr>
          <p:cNvPr id="7" name="图片 21" descr="图片包含 笔记本, 游戏机, 电脑, 花&#10;&#10;描述已自动生成">
            <a:extLst>
              <a:ext uri="{FF2B5EF4-FFF2-40B4-BE49-F238E27FC236}">
                <a16:creationId xmlns:a16="http://schemas.microsoft.com/office/drawing/2014/main" id="{5E815790-2933-D2EE-FFEA-ED9B0F372E86}"/>
              </a:ext>
            </a:extLst>
          </p:cNvPr>
          <p:cNvPicPr>
            <a:picLocks noChangeAspect="1"/>
          </p:cNvPicPr>
          <p:nvPr/>
        </p:nvPicPr>
        <p:blipFill rotWithShape="1">
          <a:blip r:embed="rId2">
            <a:extLst>
              <a:ext uri="{28A0092B-C50C-407E-A947-70E740481C1C}">
                <a14:useLocalDpi xmlns:a14="http://schemas.microsoft.com/office/drawing/2010/main" val="0"/>
              </a:ext>
            </a:extLst>
          </a:blip>
          <a:srcRect l="63929" b="51534"/>
          <a:stretch/>
        </p:blipFill>
        <p:spPr>
          <a:xfrm>
            <a:off x="7794173" y="-123371"/>
            <a:ext cx="4397829" cy="3323771"/>
          </a:xfrm>
          <a:prstGeom prst="rect">
            <a:avLst/>
          </a:prstGeom>
        </p:spPr>
      </p:pic>
      <p:grpSp>
        <p:nvGrpSpPr>
          <p:cNvPr id="11" name="Group 10">
            <a:extLst>
              <a:ext uri="{FF2B5EF4-FFF2-40B4-BE49-F238E27FC236}">
                <a16:creationId xmlns:a16="http://schemas.microsoft.com/office/drawing/2014/main" id="{EE7CF050-AAC8-89ED-DBD8-BECB37ACEFDF}"/>
              </a:ext>
            </a:extLst>
          </p:cNvPr>
          <p:cNvGrpSpPr/>
          <p:nvPr/>
        </p:nvGrpSpPr>
        <p:grpSpPr>
          <a:xfrm>
            <a:off x="-852039" y="-668140"/>
            <a:ext cx="13521194" cy="3993226"/>
            <a:chOff x="-852039" y="-668140"/>
            <a:chExt cx="13521194" cy="3993226"/>
          </a:xfrm>
        </p:grpSpPr>
        <p:pic>
          <p:nvPicPr>
            <p:cNvPr id="12" name="图片 5" descr="图形用户界面&#10;&#10;中度可信度描述已自动生成">
              <a:extLst>
                <a:ext uri="{FF2B5EF4-FFF2-40B4-BE49-F238E27FC236}">
                  <a16:creationId xmlns:a16="http://schemas.microsoft.com/office/drawing/2014/main" id="{BBB93D61-9CCB-F9D2-5E31-F5A36CADC196}"/>
                </a:ext>
              </a:extLst>
            </p:cNvPr>
            <p:cNvPicPr>
              <a:picLocks noChangeAspect="1"/>
            </p:cNvPicPr>
            <p:nvPr/>
          </p:nvPicPr>
          <p:blipFill rotWithShape="1">
            <a:blip r:embed="rId3">
              <a:extLst>
                <a:ext uri="{28A0092B-C50C-407E-A947-70E740481C1C}">
                  <a14:useLocalDpi xmlns:a14="http://schemas.microsoft.com/office/drawing/2010/main" val="0"/>
                </a:ext>
              </a:extLst>
            </a:blip>
            <a:srcRect t="20560" b="39441"/>
            <a:stretch/>
          </p:blipFill>
          <p:spPr>
            <a:xfrm>
              <a:off x="127590" y="-29688"/>
              <a:ext cx="12541565" cy="2321475"/>
            </a:xfrm>
            <a:prstGeom prst="rect">
              <a:avLst/>
            </a:prstGeom>
          </p:spPr>
        </p:pic>
        <p:sp>
          <p:nvSpPr>
            <p:cNvPr id="13" name="Rectangle 12">
              <a:extLst>
                <a:ext uri="{FF2B5EF4-FFF2-40B4-BE49-F238E27FC236}">
                  <a16:creationId xmlns:a16="http://schemas.microsoft.com/office/drawing/2014/main" id="{9AA34773-CB21-DEB4-AA6A-E35CF9A42D15}"/>
                </a:ext>
              </a:extLst>
            </p:cNvPr>
            <p:cNvSpPr/>
            <p:nvPr/>
          </p:nvSpPr>
          <p:spPr>
            <a:xfrm>
              <a:off x="2354317" y="603392"/>
              <a:ext cx="8692056"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Arial-Rounded" panose="020B0500000000000000" pitchFamily="34" charset="0"/>
                </a:rPr>
                <a:t>Khi </a:t>
              </a:r>
              <a:r>
                <a:rPr kumimoji="0" lang="en-US" altLang="zh-CN" sz="28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Arial-Rounded" panose="020B0500000000000000" pitchFamily="34" charset="0"/>
                </a:rPr>
                <a:t>biết</a:t>
              </a:r>
              <a:r>
                <a:rPr kumimoji="0" lang="en-US" altLang="zh-CN" sz="28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Arial-Rounded" panose="020B0500000000000000" pitchFamily="34" charset="0"/>
                </a:rPr>
                <a:t> tin </a:t>
              </a:r>
              <a:r>
                <a:rPr kumimoji="0" lang="en-US" altLang="zh-CN" sz="28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Arial-Rounded" panose="020B0500000000000000" pitchFamily="34" charset="0"/>
                </a:rPr>
                <a:t>Thi</a:t>
              </a:r>
              <a:r>
                <a:rPr kumimoji="0" lang="en-US" altLang="zh-CN" sz="28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Arial-Rounded" panose="020B0500000000000000" pitchFamily="34" charset="0"/>
                </a:rPr>
                <a:t> Ca </a:t>
              </a:r>
              <a:r>
                <a:rPr kumimoji="0" lang="en-US" altLang="zh-CN" sz="28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Arial-Rounded" panose="020B0500000000000000" pitchFamily="34" charset="0"/>
                </a:rPr>
                <a:t>phải</a:t>
              </a:r>
              <a:r>
                <a:rPr kumimoji="0" lang="en-US" altLang="zh-CN" sz="28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altLang="zh-CN" sz="28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Arial-Rounded" panose="020B0500000000000000" pitchFamily="34" charset="0"/>
                </a:rPr>
                <a:t>đi</a:t>
              </a:r>
              <a:r>
                <a:rPr kumimoji="0" lang="en-US" altLang="zh-CN" sz="28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altLang="zh-CN" sz="28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Arial-Rounded" panose="020B0500000000000000" pitchFamily="34" charset="0"/>
                </a:rPr>
                <a:t>bệnh</a:t>
              </a:r>
              <a:r>
                <a:rPr kumimoji="0" lang="en-US" altLang="zh-CN" sz="28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altLang="zh-CN" sz="28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Arial-Rounded" panose="020B0500000000000000" pitchFamily="34" charset="0"/>
                </a:rPr>
                <a:t>viện</a:t>
              </a:r>
              <a:r>
                <a:rPr kumimoji="0" lang="en-US" altLang="zh-CN" sz="28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altLang="zh-CN" sz="28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Arial-Rounded" panose="020B0500000000000000" pitchFamily="34" charset="0"/>
                </a:rPr>
                <a:t>chữa</a:t>
              </a:r>
              <a:r>
                <a:rPr kumimoji="0" lang="en-US" altLang="zh-CN" sz="28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altLang="zh-CN" sz="28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Arial-Rounded" panose="020B0500000000000000" pitchFamily="34" charset="0"/>
                </a:rPr>
                <a:t>tay</a:t>
              </a:r>
              <a:r>
                <a:rPr kumimoji="0" lang="en-US" altLang="zh-CN" sz="28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Arial-Rounded" panose="020B0500000000000000" pitchFamily="34" charset="0"/>
                </a:rPr>
                <a:t>, Minh </a:t>
              </a:r>
              <a:r>
                <a:rPr kumimoji="0" lang="en-US" altLang="zh-CN" sz="28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Arial-Rounded" panose="020B0500000000000000" pitchFamily="34" charset="0"/>
                </a:rPr>
                <a:t>có</a:t>
              </a:r>
              <a:r>
                <a:rPr kumimoji="0" lang="en-US" altLang="zh-CN" sz="28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altLang="zh-CN" sz="28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Arial-Rounded" panose="020B0500000000000000" pitchFamily="34" charset="0"/>
                </a:rPr>
                <a:t>những</a:t>
              </a:r>
              <a:r>
                <a:rPr kumimoji="0" lang="en-US" altLang="zh-CN" sz="28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altLang="zh-CN" sz="28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Arial-Rounded" panose="020B0500000000000000" pitchFamily="34" charset="0"/>
                </a:rPr>
                <a:t>thay</a:t>
              </a:r>
              <a:r>
                <a:rPr kumimoji="0" lang="en-US" altLang="zh-CN" sz="28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altLang="zh-CN" sz="28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Arial-Rounded" panose="020B0500000000000000" pitchFamily="34" charset="0"/>
                </a:rPr>
                <a:t>đổi</a:t>
              </a:r>
              <a:r>
                <a:rPr kumimoji="0" lang="en-US" altLang="zh-CN" sz="28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altLang="zh-CN" sz="28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Arial-Rounded" panose="020B0500000000000000" pitchFamily="34" charset="0"/>
                </a:rPr>
                <a:t>gì</a:t>
              </a:r>
              <a:r>
                <a:rPr kumimoji="0" lang="en-US" altLang="zh-CN" sz="28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altLang="zh-CN" sz="28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Arial-Rounded" panose="020B0500000000000000" pitchFamily="34" charset="0"/>
                </a:rPr>
                <a:t>trong</a:t>
              </a:r>
              <a:r>
                <a:rPr kumimoji="0" lang="en-US" altLang="zh-CN" sz="28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altLang="zh-CN" sz="28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Arial-Rounded" panose="020B0500000000000000" pitchFamily="34" charset="0"/>
                </a:rPr>
                <a:t>suy</a:t>
              </a:r>
              <a:r>
                <a:rPr kumimoji="0" lang="en-US" altLang="zh-CN" sz="28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altLang="zh-CN" sz="28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Arial-Rounded" panose="020B0500000000000000" pitchFamily="34" charset="0"/>
                </a:rPr>
                <a:t>nghĩ</a:t>
              </a:r>
              <a:r>
                <a:rPr kumimoji="0" lang="en-US" altLang="zh-CN" sz="28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altLang="zh-CN" sz="28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Arial-Rounded" panose="020B0500000000000000" pitchFamily="34" charset="0"/>
                </a:rPr>
                <a:t>và</a:t>
              </a:r>
              <a:r>
                <a:rPr kumimoji="0" lang="en-US" altLang="zh-CN" sz="28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altLang="zh-CN" sz="28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Arial-Rounded" panose="020B0500000000000000" pitchFamily="34" charset="0"/>
                </a:rPr>
                <a:t>việc</a:t>
              </a:r>
              <a:r>
                <a:rPr kumimoji="0" lang="en-US" altLang="zh-CN" sz="28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altLang="zh-CN" sz="28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Arial-Rounded" panose="020B0500000000000000" pitchFamily="34" charset="0"/>
                </a:rPr>
                <a:t>làm</a:t>
              </a:r>
              <a:r>
                <a:rPr kumimoji="0" lang="en-US" altLang="zh-CN" sz="28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Arial-Rounded" panose="020B0500000000000000" pitchFamily="34" charset="0"/>
                </a:rPr>
                <a:t>?</a:t>
              </a:r>
            </a:p>
          </p:txBody>
        </p:sp>
        <p:pic>
          <p:nvPicPr>
            <p:cNvPr id="14" name="Picture 13">
              <a:extLst>
                <a:ext uri="{FF2B5EF4-FFF2-40B4-BE49-F238E27FC236}">
                  <a16:creationId xmlns:a16="http://schemas.microsoft.com/office/drawing/2014/main" id="{064969C4-2DE3-E81B-DFD9-C220D037A221}"/>
                </a:ext>
              </a:extLst>
            </p:cNvPr>
            <p:cNvPicPr>
              <a:picLocks noChangeAspect="1"/>
            </p:cNvPicPr>
            <p:nvPr/>
          </p:nvPicPr>
          <p:blipFill>
            <a:blip r:embed="rId4"/>
            <a:stretch>
              <a:fillRect/>
            </a:stretch>
          </p:blipFill>
          <p:spPr>
            <a:xfrm>
              <a:off x="-852039" y="-668140"/>
              <a:ext cx="3999323" cy="3993226"/>
            </a:xfrm>
            <a:prstGeom prst="rect">
              <a:avLst/>
            </a:prstGeom>
          </p:spPr>
        </p:pic>
      </p:grpSp>
      <p:grpSp>
        <p:nvGrpSpPr>
          <p:cNvPr id="16" name="Group 15">
            <a:extLst>
              <a:ext uri="{FF2B5EF4-FFF2-40B4-BE49-F238E27FC236}">
                <a16:creationId xmlns:a16="http://schemas.microsoft.com/office/drawing/2014/main" id="{26C94257-A5B2-761D-EE5E-228436907DFE}"/>
              </a:ext>
            </a:extLst>
          </p:cNvPr>
          <p:cNvGrpSpPr/>
          <p:nvPr/>
        </p:nvGrpSpPr>
        <p:grpSpPr>
          <a:xfrm>
            <a:off x="277394" y="2213749"/>
            <a:ext cx="11084870" cy="4268074"/>
            <a:chOff x="850605" y="3040342"/>
            <a:chExt cx="10728251" cy="2875980"/>
          </a:xfrm>
        </p:grpSpPr>
        <p:sp>
          <p:nvSpPr>
            <p:cNvPr id="17" name="矩形: 圆角 13">
              <a:extLst>
                <a:ext uri="{FF2B5EF4-FFF2-40B4-BE49-F238E27FC236}">
                  <a16:creationId xmlns:a16="http://schemas.microsoft.com/office/drawing/2014/main" id="{3CE8563E-2323-4035-C473-B9CDB92EB4E1}"/>
                </a:ext>
              </a:extLst>
            </p:cNvPr>
            <p:cNvSpPr/>
            <p:nvPr/>
          </p:nvSpPr>
          <p:spPr>
            <a:xfrm>
              <a:off x="850605" y="3040342"/>
              <a:ext cx="10728251" cy="2875980"/>
            </a:xfrm>
            <a:prstGeom prst="roundRect">
              <a:avLst>
                <a:gd name="adj" fmla="val 574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cs typeface="+mn-cs"/>
                <a:sym typeface="Arial" panose="020B0604020202020204" pitchFamily="34" charset="0"/>
              </a:endParaRPr>
            </a:p>
          </p:txBody>
        </p:sp>
        <p:sp>
          <p:nvSpPr>
            <p:cNvPr id="18" name="Rectangle 17">
              <a:extLst>
                <a:ext uri="{FF2B5EF4-FFF2-40B4-BE49-F238E27FC236}">
                  <a16:creationId xmlns:a16="http://schemas.microsoft.com/office/drawing/2014/main" id="{0971FB6E-D95F-9444-E98F-7CD63B8B4763}"/>
                </a:ext>
              </a:extLst>
            </p:cNvPr>
            <p:cNvSpPr/>
            <p:nvPr/>
          </p:nvSpPr>
          <p:spPr>
            <a:xfrm>
              <a:off x="980698" y="3055443"/>
              <a:ext cx="10468063" cy="546170"/>
            </a:xfrm>
            <a:prstGeom prst="rect">
              <a:avLst/>
            </a:prstGeom>
          </p:spPr>
          <p:txBody>
            <a:bodyPr wrap="square">
              <a:spAutoFit/>
            </a:bodyPr>
            <a:lstStyle/>
            <a:p>
              <a:pPr marL="0" marR="0" lvl="0" indent="0" algn="just" defTabSz="457200" rtl="0" eaLnBrk="1" fontAlgn="auto" latinLnBrk="0" hangingPunct="1">
                <a:lnSpc>
                  <a:spcPct val="100000"/>
                </a:lnSpc>
                <a:spcBef>
                  <a:spcPts val="600"/>
                </a:spcBef>
                <a:spcAft>
                  <a:spcPts val="600"/>
                </a:spcAft>
                <a:buClrTx/>
                <a:buSzTx/>
                <a:buFontTx/>
                <a:buNone/>
                <a:tabLst/>
                <a:defRPr/>
              </a:pPr>
              <a:endParaRPr kumimoji="0" lang="en-US" sz="3600" b="1" i="0" u="none" strike="noStrike" kern="1200" cap="none" spc="0" normalizeH="0" baseline="0" noProof="0" dirty="0">
                <a:ln>
                  <a:noFill/>
                </a:ln>
                <a:solidFill>
                  <a:srgbClr val="CA3446"/>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grpSp>
      <p:sp>
        <p:nvSpPr>
          <p:cNvPr id="19" name="Arrow: Notched Right 18">
            <a:hlinkClick r:id="rId5" action="ppaction://hlinksldjump"/>
            <a:extLst>
              <a:ext uri="{FF2B5EF4-FFF2-40B4-BE49-F238E27FC236}">
                <a16:creationId xmlns:a16="http://schemas.microsoft.com/office/drawing/2014/main" id="{4215395C-B59D-3213-B226-FD76936C16D2}"/>
              </a:ext>
            </a:extLst>
          </p:cNvPr>
          <p:cNvSpPr/>
          <p:nvPr/>
        </p:nvSpPr>
        <p:spPr>
          <a:xfrm>
            <a:off x="10426263" y="5654566"/>
            <a:ext cx="1650390" cy="1101089"/>
          </a:xfrm>
          <a:prstGeom prst="notchedRightArrow">
            <a:avLst/>
          </a:prstGeom>
          <a:solidFill>
            <a:srgbClr val="FF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思源黑体 CN Medium"/>
              <a:cs typeface="+mn-cs"/>
            </a:endParaRPr>
          </a:p>
        </p:txBody>
      </p:sp>
      <p:sp>
        <p:nvSpPr>
          <p:cNvPr id="4" name="Cloud 3">
            <a:extLst>
              <a:ext uri="{FF2B5EF4-FFF2-40B4-BE49-F238E27FC236}">
                <a16:creationId xmlns:a16="http://schemas.microsoft.com/office/drawing/2014/main" id="{475B278D-D3F7-AC75-B96F-0DB1440136C3}"/>
              </a:ext>
            </a:extLst>
          </p:cNvPr>
          <p:cNvSpPr/>
          <p:nvPr/>
        </p:nvSpPr>
        <p:spPr>
          <a:xfrm>
            <a:off x="648183" y="3287211"/>
            <a:ext cx="2812648" cy="1898248"/>
          </a:xfrm>
          <a:prstGeom prst="cloud">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Minh </a:t>
            </a:r>
            <a:r>
              <a:rPr lang="en-US" sz="2400" b="1" dirty="0" err="1">
                <a:solidFill>
                  <a:srgbClr val="FF0000"/>
                </a:solidFill>
                <a:latin typeface="Cambria" panose="02040503050406030204" pitchFamily="18" charset="0"/>
                <a:ea typeface="Cambria" panose="02040503050406030204" pitchFamily="18" charset="0"/>
              </a:rPr>
              <a:t>có</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những</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thay</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đổi</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trong</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suy</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nghĩ</a:t>
            </a:r>
            <a:endParaRPr lang="en-US" sz="2400" b="1" dirty="0">
              <a:solidFill>
                <a:srgbClr val="FF0000"/>
              </a:solidFill>
              <a:latin typeface="Cambria" panose="02040503050406030204" pitchFamily="18" charset="0"/>
              <a:ea typeface="Cambria" panose="02040503050406030204" pitchFamily="18" charset="0"/>
            </a:endParaRPr>
          </a:p>
        </p:txBody>
      </p:sp>
      <p:cxnSp>
        <p:nvCxnSpPr>
          <p:cNvPr id="8" name="Straight Arrow Connector 7">
            <a:extLst>
              <a:ext uri="{FF2B5EF4-FFF2-40B4-BE49-F238E27FC236}">
                <a16:creationId xmlns:a16="http://schemas.microsoft.com/office/drawing/2014/main" id="{4080E8B2-929F-5FEE-790C-7E80FE747BF9}"/>
              </a:ext>
            </a:extLst>
          </p:cNvPr>
          <p:cNvCxnSpPr/>
          <p:nvPr/>
        </p:nvCxnSpPr>
        <p:spPr>
          <a:xfrm flipV="1">
            <a:off x="3356658" y="2882096"/>
            <a:ext cx="740780" cy="111117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F4D256C7-845C-E6EA-1D12-64AAF9DA881F}"/>
              </a:ext>
            </a:extLst>
          </p:cNvPr>
          <p:cNvSpPr/>
          <p:nvPr/>
        </p:nvSpPr>
        <p:spPr>
          <a:xfrm>
            <a:off x="4109012" y="2268638"/>
            <a:ext cx="5382228" cy="93755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2060"/>
                </a:solidFill>
                <a:latin typeface="Cambria" panose="02040503050406030204" pitchFamily="18" charset="0"/>
                <a:ea typeface="Cambria" panose="02040503050406030204" pitchFamily="18" charset="0"/>
              </a:rPr>
              <a:t>Chợt</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nhớ</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ra</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Thi</a:t>
            </a:r>
            <a:r>
              <a:rPr lang="en-US" sz="2800" b="1" dirty="0">
                <a:solidFill>
                  <a:srgbClr val="002060"/>
                </a:solidFill>
                <a:latin typeface="Cambria" panose="02040503050406030204" pitchFamily="18" charset="0"/>
                <a:ea typeface="Cambria" panose="02040503050406030204" pitchFamily="18" charset="0"/>
              </a:rPr>
              <a:t> Ca hay </a:t>
            </a:r>
            <a:r>
              <a:rPr lang="en-US" sz="2800" b="1" dirty="0" err="1">
                <a:solidFill>
                  <a:srgbClr val="002060"/>
                </a:solidFill>
                <a:latin typeface="Cambria" panose="02040503050406030204" pitchFamily="18" charset="0"/>
                <a:ea typeface="Cambria" panose="02040503050406030204" pitchFamily="18" charset="0"/>
              </a:rPr>
              <a:t>giấu</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bàn</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tay</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dưới</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hộc</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bàn</a:t>
            </a:r>
            <a:endParaRPr lang="en-US" sz="2800" b="1" dirty="0">
              <a:solidFill>
                <a:srgbClr val="002060"/>
              </a:solidFill>
              <a:latin typeface="Cambria" panose="02040503050406030204" pitchFamily="18" charset="0"/>
              <a:ea typeface="Cambria" panose="02040503050406030204" pitchFamily="18" charset="0"/>
            </a:endParaRPr>
          </a:p>
        </p:txBody>
      </p:sp>
      <p:cxnSp>
        <p:nvCxnSpPr>
          <p:cNvPr id="10" name="Straight Arrow Connector 9">
            <a:extLst>
              <a:ext uri="{FF2B5EF4-FFF2-40B4-BE49-F238E27FC236}">
                <a16:creationId xmlns:a16="http://schemas.microsoft.com/office/drawing/2014/main" id="{BBD3C3C1-4E0A-79F3-B30B-C0DDD6EB7802}"/>
              </a:ext>
            </a:extLst>
          </p:cNvPr>
          <p:cNvCxnSpPr>
            <a:cxnSpLocks/>
            <a:endCxn id="15" idx="1"/>
          </p:cNvCxnSpPr>
          <p:nvPr/>
        </p:nvCxnSpPr>
        <p:spPr>
          <a:xfrm flipV="1">
            <a:off x="3414532" y="3732835"/>
            <a:ext cx="763927" cy="32987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32520992-0E99-E1B5-E37A-1752AB5CE5CE}"/>
              </a:ext>
            </a:extLst>
          </p:cNvPr>
          <p:cNvSpPr/>
          <p:nvPr/>
        </p:nvSpPr>
        <p:spPr>
          <a:xfrm>
            <a:off x="4178459" y="3379807"/>
            <a:ext cx="5382228" cy="706056"/>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2060"/>
                </a:solidFill>
                <a:latin typeface="Cambria" panose="02040503050406030204" pitchFamily="18" charset="0"/>
                <a:ea typeface="Cambria" panose="02040503050406030204" pitchFamily="18" charset="0"/>
              </a:rPr>
              <a:t>Nhớ</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ánh</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mắt</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buồn</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của</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bạn</a:t>
            </a:r>
            <a:endParaRPr lang="en-US" sz="2800" b="1" dirty="0">
              <a:solidFill>
                <a:srgbClr val="002060"/>
              </a:solidFill>
              <a:latin typeface="Cambria" panose="02040503050406030204" pitchFamily="18" charset="0"/>
              <a:ea typeface="Cambria" panose="02040503050406030204" pitchFamily="18" charset="0"/>
            </a:endParaRPr>
          </a:p>
        </p:txBody>
      </p:sp>
      <p:cxnSp>
        <p:nvCxnSpPr>
          <p:cNvPr id="22" name="Straight Arrow Connector 21">
            <a:extLst>
              <a:ext uri="{FF2B5EF4-FFF2-40B4-BE49-F238E27FC236}">
                <a16:creationId xmlns:a16="http://schemas.microsoft.com/office/drawing/2014/main" id="{ED15C2C2-3604-24DC-191A-F240711B1DDB}"/>
              </a:ext>
            </a:extLst>
          </p:cNvPr>
          <p:cNvCxnSpPr>
            <a:cxnSpLocks/>
            <a:stCxn id="4" idx="0"/>
            <a:endCxn id="23" idx="1"/>
          </p:cNvCxnSpPr>
          <p:nvPr/>
        </p:nvCxnSpPr>
        <p:spPr>
          <a:xfrm>
            <a:off x="3458487" y="4236335"/>
            <a:ext cx="847294" cy="37617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42EE7115-4532-FFF6-5083-765D63E897D7}"/>
              </a:ext>
            </a:extLst>
          </p:cNvPr>
          <p:cNvSpPr/>
          <p:nvPr/>
        </p:nvSpPr>
        <p:spPr>
          <a:xfrm>
            <a:off x="4305781" y="4259484"/>
            <a:ext cx="5382228" cy="706056"/>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2060"/>
                </a:solidFill>
                <a:latin typeface="Cambria" panose="02040503050406030204" pitchFamily="18" charset="0"/>
                <a:ea typeface="Cambria" panose="02040503050406030204" pitchFamily="18" charset="0"/>
              </a:rPr>
              <a:t>Cảm</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thấy</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ân</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hận</a:t>
            </a:r>
            <a:endParaRPr lang="en-US" sz="2800" b="1" dirty="0">
              <a:solidFill>
                <a:srgbClr val="002060"/>
              </a:solidFill>
              <a:latin typeface="Cambria" panose="02040503050406030204" pitchFamily="18" charset="0"/>
              <a:ea typeface="Cambria" panose="02040503050406030204" pitchFamily="18" charset="0"/>
            </a:endParaRPr>
          </a:p>
        </p:txBody>
      </p:sp>
      <p:cxnSp>
        <p:nvCxnSpPr>
          <p:cNvPr id="25" name="Straight Arrow Connector 24">
            <a:extLst>
              <a:ext uri="{FF2B5EF4-FFF2-40B4-BE49-F238E27FC236}">
                <a16:creationId xmlns:a16="http://schemas.microsoft.com/office/drawing/2014/main" id="{ED5C1093-DB9F-B0AD-3712-CA96FA6A0EBA}"/>
              </a:ext>
            </a:extLst>
          </p:cNvPr>
          <p:cNvCxnSpPr>
            <a:cxnSpLocks/>
          </p:cNvCxnSpPr>
          <p:nvPr/>
        </p:nvCxnSpPr>
        <p:spPr>
          <a:xfrm>
            <a:off x="3460830" y="4282633"/>
            <a:ext cx="821803" cy="113431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BF697799-A2D9-9493-4D57-C1973509833E}"/>
              </a:ext>
            </a:extLst>
          </p:cNvPr>
          <p:cNvSpPr/>
          <p:nvPr/>
        </p:nvSpPr>
        <p:spPr>
          <a:xfrm>
            <a:off x="4294207" y="5092861"/>
            <a:ext cx="5382228" cy="706056"/>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2060"/>
                </a:solidFill>
                <a:latin typeface="Cambria" panose="02040503050406030204" pitchFamily="18" charset="0"/>
                <a:ea typeface="Cambria" panose="02040503050406030204" pitchFamily="18" charset="0"/>
              </a:rPr>
              <a:t>Lấy</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khăn</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xoá</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vệt</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phấn</a:t>
            </a:r>
            <a:endParaRPr lang="en-US" sz="2800" b="1" dirty="0">
              <a:solidFill>
                <a:srgbClr val="002060"/>
              </a:solidFill>
              <a:latin typeface="Cambria" panose="02040503050406030204" pitchFamily="18" charset="0"/>
              <a:ea typeface="Cambria" panose="02040503050406030204" pitchFamily="18" charset="0"/>
            </a:endParaRPr>
          </a:p>
        </p:txBody>
      </p:sp>
      <p:cxnSp>
        <p:nvCxnSpPr>
          <p:cNvPr id="28" name="Straight Arrow Connector 27">
            <a:extLst>
              <a:ext uri="{FF2B5EF4-FFF2-40B4-BE49-F238E27FC236}">
                <a16:creationId xmlns:a16="http://schemas.microsoft.com/office/drawing/2014/main" id="{8B18C727-F9A1-7C36-7263-8EA77A5D57BF}"/>
              </a:ext>
            </a:extLst>
          </p:cNvPr>
          <p:cNvCxnSpPr>
            <a:cxnSpLocks/>
          </p:cNvCxnSpPr>
          <p:nvPr/>
        </p:nvCxnSpPr>
        <p:spPr>
          <a:xfrm>
            <a:off x="3426107" y="4404167"/>
            <a:ext cx="752354" cy="198505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AB83958D-4C84-0185-4134-4509283B4982}"/>
              </a:ext>
            </a:extLst>
          </p:cNvPr>
          <p:cNvSpPr/>
          <p:nvPr/>
        </p:nvSpPr>
        <p:spPr>
          <a:xfrm>
            <a:off x="4201609" y="5955173"/>
            <a:ext cx="5382228" cy="80444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2060"/>
                </a:solidFill>
                <a:latin typeface="Cambria" panose="02040503050406030204" pitchFamily="18" charset="0"/>
                <a:ea typeface="Cambria" panose="02040503050406030204" pitchFamily="18" charset="0"/>
              </a:rPr>
              <a:t>Thầm</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mong</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Thi</a:t>
            </a:r>
            <a:r>
              <a:rPr lang="en-US" sz="2800" b="1" dirty="0">
                <a:solidFill>
                  <a:srgbClr val="002060"/>
                </a:solidFill>
                <a:latin typeface="Cambria" panose="02040503050406030204" pitchFamily="18" charset="0"/>
                <a:ea typeface="Cambria" panose="02040503050406030204" pitchFamily="18" charset="0"/>
              </a:rPr>
              <a:t> Ca </a:t>
            </a:r>
            <a:r>
              <a:rPr lang="en-US" sz="2800" b="1" dirty="0" err="1">
                <a:solidFill>
                  <a:srgbClr val="002060"/>
                </a:solidFill>
                <a:latin typeface="Cambria" panose="02040503050406030204" pitchFamily="18" charset="0"/>
                <a:ea typeface="Cambria" panose="02040503050406030204" pitchFamily="18" charset="0"/>
              </a:rPr>
              <a:t>nhanh</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chóng</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khỏi</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bệnh</a:t>
            </a:r>
            <a:endParaRPr lang="en-US" sz="28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313469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par>
                                <p:cTn id="18" presetID="16" presetClass="entr" presetSubtype="21"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arn(inVertical)">
                                      <p:cBhvr>
                                        <p:cTn id="25" dur="500"/>
                                        <p:tgtEl>
                                          <p:spTgt spid="15"/>
                                        </p:tgtEl>
                                      </p:cBhvr>
                                    </p:animEffect>
                                  </p:childTnLst>
                                </p:cTn>
                              </p:par>
                              <p:par>
                                <p:cTn id="26" presetID="16" presetClass="entr" presetSubtype="21"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barn(inVertical)">
                                      <p:cBhvr>
                                        <p:cTn id="33" dur="500"/>
                                        <p:tgtEl>
                                          <p:spTgt spid="23"/>
                                        </p:tgtEl>
                                      </p:cBhvr>
                                    </p:animEffect>
                                  </p:childTnLst>
                                </p:cTn>
                              </p:par>
                              <p:par>
                                <p:cTn id="34" presetID="16" presetClass="entr" presetSubtype="21" fill="hold"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barn(inVertical)">
                                      <p:cBhvr>
                                        <p:cTn id="36" dur="500"/>
                                        <p:tgtEl>
                                          <p:spTgt spid="22"/>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barn(inVertical)">
                                      <p:cBhvr>
                                        <p:cTn id="41" dur="500"/>
                                        <p:tgtEl>
                                          <p:spTgt spid="26"/>
                                        </p:tgtEl>
                                      </p:cBhvr>
                                    </p:animEffect>
                                  </p:childTnLst>
                                </p:cTn>
                              </p:par>
                              <p:par>
                                <p:cTn id="42" presetID="16" presetClass="entr" presetSubtype="21" fill="hold"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barn(inVertical)">
                                      <p:cBhvr>
                                        <p:cTn id="44" dur="500"/>
                                        <p:tgtEl>
                                          <p:spTgt spid="25"/>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barn(inVertical)">
                                      <p:cBhvr>
                                        <p:cTn id="49" dur="500"/>
                                        <p:tgtEl>
                                          <p:spTgt spid="29"/>
                                        </p:tgtEl>
                                      </p:cBhvr>
                                    </p:animEffect>
                                  </p:childTnLst>
                                </p:cTn>
                              </p:par>
                              <p:par>
                                <p:cTn id="50" presetID="16" presetClass="entr" presetSubtype="21" fill="hold" nodeType="with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barn(inVertical)">
                                      <p:cBhvr>
                                        <p:cTn id="5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5" grpId="0" animBg="1"/>
      <p:bldP spid="23" grpId="0" animBg="1"/>
      <p:bldP spid="26"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6" descr="图片包含 笔记本, 游戏机, 电脑, 花&#10;&#10;描述已自动生成">
            <a:extLst>
              <a:ext uri="{FF2B5EF4-FFF2-40B4-BE49-F238E27FC236}">
                <a16:creationId xmlns:a16="http://schemas.microsoft.com/office/drawing/2014/main" id="{056E7AF9-DF79-7BCD-A133-2C33505B6668}"/>
              </a:ext>
            </a:extLst>
          </p:cNvPr>
          <p:cNvPicPr>
            <a:picLocks noChangeAspect="1"/>
          </p:cNvPicPr>
          <p:nvPr/>
        </p:nvPicPr>
        <p:blipFill rotWithShape="1">
          <a:blip r:embed="rId2">
            <a:extLst>
              <a:ext uri="{28A0092B-C50C-407E-A947-70E740481C1C}">
                <a14:useLocalDpi xmlns:a14="http://schemas.microsoft.com/office/drawing/2010/main" val="0"/>
              </a:ext>
            </a:extLst>
          </a:blip>
          <a:srcRect r="63929" b="75873"/>
          <a:stretch/>
        </p:blipFill>
        <p:spPr>
          <a:xfrm>
            <a:off x="0" y="0"/>
            <a:ext cx="4397829" cy="1654629"/>
          </a:xfrm>
          <a:prstGeom prst="rect">
            <a:avLst/>
          </a:prstGeom>
        </p:spPr>
      </p:pic>
      <p:pic>
        <p:nvPicPr>
          <p:cNvPr id="7" name="图片 21" descr="图片包含 笔记本, 游戏机, 电脑, 花&#10;&#10;描述已自动生成">
            <a:extLst>
              <a:ext uri="{FF2B5EF4-FFF2-40B4-BE49-F238E27FC236}">
                <a16:creationId xmlns:a16="http://schemas.microsoft.com/office/drawing/2014/main" id="{7511B86C-2ADD-FB7B-6197-2EB32BFA48B6}"/>
              </a:ext>
            </a:extLst>
          </p:cNvPr>
          <p:cNvPicPr>
            <a:picLocks noChangeAspect="1"/>
          </p:cNvPicPr>
          <p:nvPr/>
        </p:nvPicPr>
        <p:blipFill rotWithShape="1">
          <a:blip r:embed="rId2">
            <a:extLst>
              <a:ext uri="{28A0092B-C50C-407E-A947-70E740481C1C}">
                <a14:useLocalDpi xmlns:a14="http://schemas.microsoft.com/office/drawing/2010/main" val="0"/>
              </a:ext>
            </a:extLst>
          </a:blip>
          <a:srcRect l="63929" b="51534"/>
          <a:stretch/>
        </p:blipFill>
        <p:spPr>
          <a:xfrm>
            <a:off x="7794173" y="-123371"/>
            <a:ext cx="4397829" cy="3323771"/>
          </a:xfrm>
          <a:prstGeom prst="rect">
            <a:avLst/>
          </a:prstGeom>
        </p:spPr>
      </p:pic>
      <p:grpSp>
        <p:nvGrpSpPr>
          <p:cNvPr id="8" name="Group 7">
            <a:extLst>
              <a:ext uri="{FF2B5EF4-FFF2-40B4-BE49-F238E27FC236}">
                <a16:creationId xmlns:a16="http://schemas.microsoft.com/office/drawing/2014/main" id="{C18DE38F-4ED0-056C-CA48-CE207892D1CF}"/>
              </a:ext>
            </a:extLst>
          </p:cNvPr>
          <p:cNvGrpSpPr/>
          <p:nvPr/>
        </p:nvGrpSpPr>
        <p:grpSpPr>
          <a:xfrm>
            <a:off x="1622659" y="-123371"/>
            <a:ext cx="10909699" cy="3136404"/>
            <a:chOff x="1590762" y="-123371"/>
            <a:chExt cx="10909699" cy="3136404"/>
          </a:xfrm>
        </p:grpSpPr>
        <p:pic>
          <p:nvPicPr>
            <p:cNvPr id="9" name="图片 5" descr="图形用户界面&#10;&#10;中度可信度描述已自动生成">
              <a:extLst>
                <a:ext uri="{FF2B5EF4-FFF2-40B4-BE49-F238E27FC236}">
                  <a16:creationId xmlns:a16="http://schemas.microsoft.com/office/drawing/2014/main" id="{4E3F29E3-38F3-38D4-5694-D583C326899E}"/>
                </a:ext>
              </a:extLst>
            </p:cNvPr>
            <p:cNvPicPr>
              <a:picLocks noChangeAspect="1"/>
            </p:cNvPicPr>
            <p:nvPr/>
          </p:nvPicPr>
          <p:blipFill rotWithShape="1">
            <a:blip r:embed="rId3">
              <a:extLst>
                <a:ext uri="{28A0092B-C50C-407E-A947-70E740481C1C}">
                  <a14:useLocalDpi xmlns:a14="http://schemas.microsoft.com/office/drawing/2010/main" val="0"/>
                </a:ext>
              </a:extLst>
            </a:blip>
            <a:srcRect t="20560" b="39441"/>
            <a:stretch/>
          </p:blipFill>
          <p:spPr>
            <a:xfrm>
              <a:off x="1590762" y="-123371"/>
              <a:ext cx="10909699" cy="3136404"/>
            </a:xfrm>
            <a:prstGeom prst="rect">
              <a:avLst/>
            </a:prstGeom>
          </p:spPr>
        </p:pic>
        <p:sp>
          <p:nvSpPr>
            <p:cNvPr id="10" name="Rectangle 9">
              <a:extLst>
                <a:ext uri="{FF2B5EF4-FFF2-40B4-BE49-F238E27FC236}">
                  <a16:creationId xmlns:a16="http://schemas.microsoft.com/office/drawing/2014/main" id="{C1804673-C7A3-552F-FC91-42C52461D091}"/>
                </a:ext>
              </a:extLst>
            </p:cNvPr>
            <p:cNvSpPr/>
            <p:nvPr/>
          </p:nvSpPr>
          <p:spPr>
            <a:xfrm>
              <a:off x="2606200" y="784211"/>
              <a:ext cx="8576442"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Tóm</a:t>
              </a:r>
              <a:r>
                <a:rPr kumimoji="0" lang="en-US" altLang="zh-CN"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altLang="zh-CN"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tắt</a:t>
              </a:r>
              <a:r>
                <a:rPr kumimoji="0" lang="en-US" altLang="zh-CN"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altLang="zh-CN"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câu</a:t>
              </a:r>
              <a:r>
                <a:rPr kumimoji="0" lang="en-US" altLang="zh-CN"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altLang="zh-CN"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chuyện</a:t>
              </a:r>
              <a:r>
                <a:rPr kumimoji="0" lang="en-US" altLang="zh-CN"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altLang="zh-CN"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bằng</a:t>
              </a:r>
              <a:r>
                <a:rPr kumimoji="0" lang="en-US" altLang="zh-CN"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7 – 8 </a:t>
              </a:r>
              <a:r>
                <a:rPr kumimoji="0" lang="en-US" altLang="zh-CN"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câu</a:t>
              </a:r>
              <a:endParaRPr kumimoji="0" lang="en-US" altLang="zh-CN"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grpSp>
      <p:pic>
        <p:nvPicPr>
          <p:cNvPr id="14" name="Picture 13">
            <a:extLst>
              <a:ext uri="{FF2B5EF4-FFF2-40B4-BE49-F238E27FC236}">
                <a16:creationId xmlns:a16="http://schemas.microsoft.com/office/drawing/2014/main" id="{8D6E1A92-4AE6-F5FB-7B86-2CBFDBB8BB54}"/>
              </a:ext>
            </a:extLst>
          </p:cNvPr>
          <p:cNvPicPr>
            <a:picLocks noChangeAspect="1"/>
          </p:cNvPicPr>
          <p:nvPr/>
        </p:nvPicPr>
        <p:blipFill>
          <a:blip r:embed="rId4"/>
          <a:stretch>
            <a:fillRect/>
          </a:stretch>
        </p:blipFill>
        <p:spPr>
          <a:xfrm>
            <a:off x="-526295" y="-417148"/>
            <a:ext cx="3999323" cy="3993226"/>
          </a:xfrm>
          <a:prstGeom prst="rect">
            <a:avLst/>
          </a:prstGeom>
        </p:spPr>
      </p:pic>
      <p:grpSp>
        <p:nvGrpSpPr>
          <p:cNvPr id="18" name="Group 17">
            <a:extLst>
              <a:ext uri="{FF2B5EF4-FFF2-40B4-BE49-F238E27FC236}">
                <a16:creationId xmlns:a16="http://schemas.microsoft.com/office/drawing/2014/main" id="{8BD20E56-92F8-DC3D-C698-4A6001B6FFA8}"/>
              </a:ext>
            </a:extLst>
          </p:cNvPr>
          <p:cNvGrpSpPr/>
          <p:nvPr/>
        </p:nvGrpSpPr>
        <p:grpSpPr>
          <a:xfrm>
            <a:off x="861849" y="2624565"/>
            <a:ext cx="10405048" cy="3502965"/>
            <a:chOff x="461284" y="2992428"/>
            <a:chExt cx="8314661" cy="2875980"/>
          </a:xfrm>
        </p:grpSpPr>
        <p:sp>
          <p:nvSpPr>
            <p:cNvPr id="19" name="矩形: 圆角 13">
              <a:extLst>
                <a:ext uri="{FF2B5EF4-FFF2-40B4-BE49-F238E27FC236}">
                  <a16:creationId xmlns:a16="http://schemas.microsoft.com/office/drawing/2014/main" id="{B111D6C7-F3A9-81E1-A56D-1E1AD0220AE6}"/>
                </a:ext>
              </a:extLst>
            </p:cNvPr>
            <p:cNvSpPr/>
            <p:nvPr/>
          </p:nvSpPr>
          <p:spPr>
            <a:xfrm>
              <a:off x="461284" y="2992428"/>
              <a:ext cx="8314661" cy="2875980"/>
            </a:xfrm>
            <a:prstGeom prst="roundRect">
              <a:avLst>
                <a:gd name="adj" fmla="val 574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cs typeface="+mn-cs"/>
                <a:sym typeface="Arial" panose="020B0604020202020204" pitchFamily="34" charset="0"/>
              </a:endParaRPr>
            </a:p>
          </p:txBody>
        </p:sp>
        <p:sp>
          <p:nvSpPr>
            <p:cNvPr id="20" name="Rectangle 19">
              <a:extLst>
                <a:ext uri="{FF2B5EF4-FFF2-40B4-BE49-F238E27FC236}">
                  <a16:creationId xmlns:a16="http://schemas.microsoft.com/office/drawing/2014/main" id="{1152997A-8FCC-3786-E63D-011B0F2D716A}"/>
                </a:ext>
              </a:extLst>
            </p:cNvPr>
            <p:cNvSpPr/>
            <p:nvPr/>
          </p:nvSpPr>
          <p:spPr>
            <a:xfrm>
              <a:off x="867488" y="3148624"/>
              <a:ext cx="7480214" cy="2501617"/>
            </a:xfrm>
            <a:prstGeom prst="rect">
              <a:avLst/>
            </a:prstGeom>
          </p:spPr>
          <p:txBody>
            <a:bodyPr wrap="square">
              <a:spAutoFit/>
            </a:bodyPr>
            <a:lstStyle/>
            <a:p>
              <a:pPr marL="0" marR="0" algn="just">
                <a:spcBef>
                  <a:spcPts val="0"/>
                </a:spcBef>
                <a:spcAft>
                  <a:spcPts val="0"/>
                </a:spcAft>
              </a:pPr>
              <a:r>
                <a:rPr lang="en-US" sz="3200" b="1" dirty="0" err="1">
                  <a:latin typeface="Cambria" panose="02040503050406030204" pitchFamily="18" charset="0"/>
                  <a:ea typeface="Cambria" panose="02040503050406030204" pitchFamily="18" charset="0"/>
                </a:rPr>
                <a:t>G</a:t>
              </a:r>
              <a:r>
                <a:rPr lang="en-US" sz="3200" b="1" dirty="0" err="1">
                  <a:effectLst/>
                  <a:latin typeface="Cambria" panose="02040503050406030204" pitchFamily="18" charset="0"/>
                  <a:ea typeface="Cambria" panose="02040503050406030204" pitchFamily="18" charset="0"/>
                </a:rPr>
                <a:t>ợi</a:t>
              </a:r>
              <a:r>
                <a:rPr lang="en-US" sz="3200" b="1" dirty="0">
                  <a:effectLst/>
                  <a:latin typeface="Cambria" panose="02040503050406030204" pitchFamily="18" charset="0"/>
                  <a:ea typeface="Cambria" panose="02040503050406030204" pitchFamily="18" charset="0"/>
                </a:rPr>
                <a:t> ý:</a:t>
              </a:r>
            </a:p>
            <a:p>
              <a:pPr marL="0" marR="0" algn="just">
                <a:spcBef>
                  <a:spcPts val="0"/>
                </a:spcBef>
                <a:spcAft>
                  <a:spcPts val="0"/>
                </a:spcAft>
              </a:pPr>
              <a:r>
                <a:rPr lang="en-US" sz="3200" dirty="0">
                  <a:effectLst/>
                  <a:latin typeface="Cambria" panose="02040503050406030204" pitchFamily="18" charset="0"/>
                  <a:ea typeface="Cambria" panose="02040503050406030204" pitchFamily="18" charset="0"/>
                </a:rPr>
                <a:t>+ Nhan </a:t>
              </a:r>
              <a:r>
                <a:rPr lang="en-US" sz="3200" dirty="0" err="1">
                  <a:effectLst/>
                  <a:latin typeface="Cambria" panose="02040503050406030204" pitchFamily="18" charset="0"/>
                  <a:ea typeface="Cambria" panose="02040503050406030204" pitchFamily="18" charset="0"/>
                </a:rPr>
                <a:t>đề</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câu</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chuyện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là</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gì</a:t>
              </a:r>
              <a:r>
                <a:rPr lang="en-US" sz="3200" dirty="0">
                  <a:effectLst/>
                  <a:latin typeface="Cambria" panose="02040503050406030204" pitchFamily="18" charset="0"/>
                  <a:ea typeface="Cambria" panose="02040503050406030204" pitchFamily="18" charset="0"/>
                </a:rPr>
                <a:t>?</a:t>
              </a:r>
            </a:p>
            <a:p>
              <a:pPr marL="0" marR="0" algn="just">
                <a:spcBef>
                  <a:spcPts val="0"/>
                </a:spcBef>
                <a:spcAft>
                  <a:spcPts val="0"/>
                </a:spcAft>
              </a:pP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Câu</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chuyện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diễn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ra</a:t>
              </a:r>
              <a:r>
                <a:rPr lang="en-US" sz="3200" dirty="0">
                  <a:effectLst/>
                  <a:latin typeface="Cambria" panose="02040503050406030204" pitchFamily="18" charset="0"/>
                  <a:ea typeface="Cambria" panose="02040503050406030204" pitchFamily="18" charset="0"/>
                </a:rPr>
                <a:t> ở </a:t>
              </a:r>
              <a:r>
                <a:rPr lang="en-US" sz="3200" dirty="0" err="1">
                  <a:effectLst/>
                  <a:latin typeface="Cambria" panose="02040503050406030204" pitchFamily="18" charset="0"/>
                  <a:ea typeface="Cambria" panose="02040503050406030204" pitchFamily="18" charset="0"/>
                </a:rPr>
                <a:t>đâu</a:t>
              </a:r>
              <a:r>
                <a:rPr lang="en-US" sz="3200" dirty="0">
                  <a:effectLst/>
                  <a:latin typeface="Cambria" panose="02040503050406030204" pitchFamily="18" charset="0"/>
                  <a:ea typeface="Cambria" panose="02040503050406030204" pitchFamily="18" charset="0"/>
                </a:rPr>
                <a:t>?</a:t>
              </a:r>
            </a:p>
            <a:p>
              <a:pPr marL="0" marR="0" algn="just">
                <a:spcBef>
                  <a:spcPts val="0"/>
                </a:spcBef>
                <a:spcAft>
                  <a:spcPts val="0"/>
                </a:spcAft>
              </a:pP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Nhân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vật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chính</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là</a:t>
              </a:r>
              <a:r>
                <a:rPr lang="en-US" sz="3200" dirty="0">
                  <a:effectLst/>
                  <a:latin typeface="Cambria" panose="02040503050406030204" pitchFamily="18" charset="0"/>
                  <a:ea typeface="Cambria" panose="02040503050406030204" pitchFamily="18" charset="0"/>
                </a:rPr>
                <a:t> ai?</a:t>
              </a:r>
            </a:p>
            <a:p>
              <a:pPr marL="0" marR="0" algn="just">
                <a:spcBef>
                  <a:spcPts val="0"/>
                </a:spcBef>
                <a:spcAft>
                  <a:spcPts val="0"/>
                </a:spcAft>
              </a:pP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Điều</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gì</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xảy</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ra</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với</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các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nhân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vật</a:t>
              </a:r>
              <a:r>
                <a:rPr lang="en-US" sz="3200" dirty="0">
                  <a:effectLst/>
                  <a:latin typeface="Cambria" panose="02040503050406030204" pitchFamily="18" charset="0"/>
                  <a:ea typeface="Cambria" panose="02040503050406030204" pitchFamily="18" charset="0"/>
                </a:rPr>
                <a:t>?</a:t>
              </a:r>
            </a:p>
            <a:p>
              <a:pPr marL="0" marR="0" algn="just">
                <a:spcBef>
                  <a:spcPts val="0"/>
                </a:spcBef>
                <a:spcAft>
                  <a:spcPts val="0"/>
                </a:spcAft>
              </a:pP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Câu</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chuyện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kết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thúc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thế</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nào</a:t>
              </a:r>
              <a:r>
                <a:rPr lang="en-US" sz="3200" dirty="0">
                  <a:effectLst/>
                  <a:latin typeface="Cambria" panose="02040503050406030204" pitchFamily="18" charset="0"/>
                  <a:ea typeface="Cambria" panose="02040503050406030204" pitchFamily="18" charset="0"/>
                </a:rPr>
                <a:t>?</a:t>
              </a:r>
            </a:p>
          </p:txBody>
        </p:sp>
      </p:grpSp>
      <p:grpSp>
        <p:nvGrpSpPr>
          <p:cNvPr id="23" name="Group 22">
            <a:extLst>
              <a:ext uri="{FF2B5EF4-FFF2-40B4-BE49-F238E27FC236}">
                <a16:creationId xmlns:a16="http://schemas.microsoft.com/office/drawing/2014/main" id="{2AF42115-DC78-E6AA-E47C-AD144EFB31B2}"/>
              </a:ext>
            </a:extLst>
          </p:cNvPr>
          <p:cNvGrpSpPr/>
          <p:nvPr/>
        </p:nvGrpSpPr>
        <p:grpSpPr>
          <a:xfrm>
            <a:off x="825061" y="2556247"/>
            <a:ext cx="10736317" cy="3740239"/>
            <a:chOff x="461284" y="2992428"/>
            <a:chExt cx="8314661" cy="2909295"/>
          </a:xfrm>
        </p:grpSpPr>
        <p:sp>
          <p:nvSpPr>
            <p:cNvPr id="24" name="矩形: 圆角 13">
              <a:extLst>
                <a:ext uri="{FF2B5EF4-FFF2-40B4-BE49-F238E27FC236}">
                  <a16:creationId xmlns:a16="http://schemas.microsoft.com/office/drawing/2014/main" id="{F886E3B9-12BF-E1C5-EAC1-9C29642DBBD3}"/>
                </a:ext>
              </a:extLst>
            </p:cNvPr>
            <p:cNvSpPr/>
            <p:nvPr/>
          </p:nvSpPr>
          <p:spPr>
            <a:xfrm>
              <a:off x="461284" y="2992428"/>
              <a:ext cx="8314661" cy="2875980"/>
            </a:xfrm>
            <a:prstGeom prst="roundRect">
              <a:avLst>
                <a:gd name="adj" fmla="val 574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cs typeface="+mn-cs"/>
                <a:sym typeface="Arial" panose="020B0604020202020204" pitchFamily="34" charset="0"/>
              </a:endParaRPr>
            </a:p>
          </p:txBody>
        </p:sp>
        <p:sp>
          <p:nvSpPr>
            <p:cNvPr id="25" name="Rectangle 24">
              <a:extLst>
                <a:ext uri="{FF2B5EF4-FFF2-40B4-BE49-F238E27FC236}">
                  <a16:creationId xmlns:a16="http://schemas.microsoft.com/office/drawing/2014/main" id="{F778962D-92F3-B851-3EDD-330548D635C1}"/>
                </a:ext>
              </a:extLst>
            </p:cNvPr>
            <p:cNvSpPr/>
            <p:nvPr/>
          </p:nvSpPr>
          <p:spPr>
            <a:xfrm>
              <a:off x="644427" y="3148624"/>
              <a:ext cx="7984693" cy="2753099"/>
            </a:xfrm>
            <a:prstGeom prst="rect">
              <a:avLst/>
            </a:prstGeom>
          </p:spPr>
          <p:txBody>
            <a:bodyPr wrap="square">
              <a:spAutoFit/>
            </a:bodyPr>
            <a:lstStyle/>
            <a:p>
              <a:pPr marL="0" marR="0" algn="just">
                <a:spcBef>
                  <a:spcPts val="0"/>
                </a:spcBef>
                <a:spcAft>
                  <a:spcPts val="0"/>
                </a:spcAft>
              </a:pPr>
              <a:r>
                <a:rPr lang="vi-VN" sz="2800" b="0" i="1" dirty="0">
                  <a:solidFill>
                    <a:srgbClr val="FF0000"/>
                  </a:solidFill>
                  <a:effectLst/>
                  <a:latin typeface="Cambria" panose="02040503050406030204" pitchFamily="18" charset="0"/>
                  <a:ea typeface="Cambria" panose="02040503050406030204" pitchFamily="18" charset="0"/>
                </a:rPr>
                <a:t>Câu chuyện </a:t>
              </a:r>
              <a:r>
                <a:rPr lang="en-US" sz="2800" b="0" i="1" dirty="0">
                  <a:solidFill>
                    <a:srgbClr val="FF0000"/>
                  </a:solidFill>
                  <a:effectLst/>
                  <a:latin typeface="Cambria" panose="02040503050406030204" pitchFamily="18" charset="0"/>
                  <a:ea typeface="Cambria" panose="02040503050406030204" pitchFamily="18" charset="0"/>
                </a:rPr>
                <a:t>“</a:t>
              </a:r>
              <a:r>
                <a:rPr lang="vi-VN" sz="2800" b="0" i="1" dirty="0">
                  <a:solidFill>
                    <a:srgbClr val="FF0000"/>
                  </a:solidFill>
                  <a:effectLst/>
                  <a:latin typeface="Cambria" panose="02040503050406030204" pitchFamily="18" charset="0"/>
                  <a:ea typeface="Cambria" panose="02040503050406030204" pitchFamily="18" charset="0"/>
                </a:rPr>
                <a:t>Vệt phấn trên mặt bàn</a:t>
              </a:r>
              <a:r>
                <a:rPr lang="en-US" sz="2800" b="0" i="1" dirty="0">
                  <a:solidFill>
                    <a:srgbClr val="FF0000"/>
                  </a:solidFill>
                  <a:effectLst/>
                  <a:latin typeface="Cambria" panose="02040503050406030204" pitchFamily="18" charset="0"/>
                  <a:ea typeface="Cambria" panose="02040503050406030204" pitchFamily="18" charset="0"/>
                </a:rPr>
                <a:t>”</a:t>
              </a:r>
              <a:r>
                <a:rPr lang="vi-VN" sz="2800" b="0" i="1" dirty="0">
                  <a:solidFill>
                    <a:srgbClr val="FF0000"/>
                  </a:solidFill>
                  <a:effectLst/>
                  <a:latin typeface="Cambria" panose="02040503050406030204" pitchFamily="18" charset="0"/>
                  <a:ea typeface="Cambria" panose="02040503050406030204" pitchFamily="18" charset="0"/>
                </a:rPr>
                <a:t> kể về quá trình thay đổi suy nghĩ của Minh khi gặp người bạn mới. Khi cô giáo xếp bạn mới ngồi cùng bàn với Minh, Minh đã muốn làm quen vui vẻ với bạn mới. Nhưng người bạn mới luôn làm Minh bực mình và Minh đã kẻ vệt phấn chia đôi chiếc bàn để tránh bị bạn đụng vào tay mặc dù người bạn mới đó có vẻ buồn. Cho đến một hôm người bạn cùng bàn không đến, biết được bạn phải vào bệnh viện để chữa tay thì Minh đã rất hối hận và xóa đi vệt phấn đó.</a:t>
              </a:r>
              <a:endParaRPr lang="en-US" sz="2800" i="1" dirty="0">
                <a:solidFill>
                  <a:srgbClr val="FF0000"/>
                </a:solidFill>
                <a:effectLst/>
                <a:latin typeface="Cambria" panose="02040503050406030204" pitchFamily="18" charset="0"/>
                <a:ea typeface="Cambria" panose="02040503050406030204" pitchFamily="18" charset="0"/>
              </a:endParaRPr>
            </a:p>
          </p:txBody>
        </p:sp>
      </p:grpSp>
      <p:sp>
        <p:nvSpPr>
          <p:cNvPr id="29" name="Arrow: Notched Right 28">
            <a:hlinkClick r:id="rId5" action="ppaction://hlinksldjump"/>
            <a:extLst>
              <a:ext uri="{FF2B5EF4-FFF2-40B4-BE49-F238E27FC236}">
                <a16:creationId xmlns:a16="http://schemas.microsoft.com/office/drawing/2014/main" id="{5D3EA8A5-2A33-5DA0-0657-B01D4A3B0DE3}"/>
              </a:ext>
            </a:extLst>
          </p:cNvPr>
          <p:cNvSpPr/>
          <p:nvPr/>
        </p:nvSpPr>
        <p:spPr>
          <a:xfrm>
            <a:off x="10836165" y="6053388"/>
            <a:ext cx="1212953" cy="692325"/>
          </a:xfrm>
          <a:prstGeom prst="notchedRightArrow">
            <a:avLst/>
          </a:prstGeom>
          <a:solidFill>
            <a:srgbClr val="FF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思源黑体 CN Medium"/>
              <a:cs typeface="+mn-cs"/>
            </a:endParaRPr>
          </a:p>
        </p:txBody>
      </p:sp>
    </p:spTree>
    <p:extLst>
      <p:ext uri="{BB962C8B-B14F-4D97-AF65-F5344CB8AC3E}">
        <p14:creationId xmlns:p14="http://schemas.microsoft.com/office/powerpoint/2010/main" val="37676672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1000" fill="hold"/>
                                        <p:tgtEl>
                                          <p:spTgt spid="18"/>
                                        </p:tgtEl>
                                        <p:attrNameLst>
                                          <p:attrName>ppt_w</p:attrName>
                                        </p:attrNameLst>
                                      </p:cBhvr>
                                      <p:tavLst>
                                        <p:tav tm="0">
                                          <p:val>
                                            <p:strVal val="#ppt_w+.3"/>
                                          </p:val>
                                        </p:tav>
                                        <p:tav tm="100000">
                                          <p:val>
                                            <p:strVal val="#ppt_w"/>
                                          </p:val>
                                        </p:tav>
                                      </p:tavLst>
                                    </p:anim>
                                    <p:anim calcmode="lin" valueType="num">
                                      <p:cBhvr>
                                        <p:cTn id="15" dur="1000" fill="hold"/>
                                        <p:tgtEl>
                                          <p:spTgt spid="18"/>
                                        </p:tgtEl>
                                        <p:attrNameLst>
                                          <p:attrName>ppt_h</p:attrName>
                                        </p:attrNameLst>
                                      </p:cBhvr>
                                      <p:tavLst>
                                        <p:tav tm="0">
                                          <p:val>
                                            <p:strVal val="#ppt_h"/>
                                          </p:val>
                                        </p:tav>
                                        <p:tav tm="100000">
                                          <p:val>
                                            <p:strVal val="#ppt_h"/>
                                          </p:val>
                                        </p:tav>
                                      </p:tavLst>
                                    </p:anim>
                                    <p:animEffect transition="in" filter="fade">
                                      <p:cBhvr>
                                        <p:cTn id="16" dur="10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1000" fill="hold"/>
                                        <p:tgtEl>
                                          <p:spTgt spid="23"/>
                                        </p:tgtEl>
                                        <p:attrNameLst>
                                          <p:attrName>ppt_w</p:attrName>
                                        </p:attrNameLst>
                                      </p:cBhvr>
                                      <p:tavLst>
                                        <p:tav tm="0">
                                          <p:val>
                                            <p:strVal val="#ppt_w+.3"/>
                                          </p:val>
                                        </p:tav>
                                        <p:tav tm="100000">
                                          <p:val>
                                            <p:strVal val="#ppt_w"/>
                                          </p:val>
                                        </p:tav>
                                      </p:tavLst>
                                    </p:anim>
                                    <p:anim calcmode="lin" valueType="num">
                                      <p:cBhvr>
                                        <p:cTn id="22" dur="1000" fill="hold"/>
                                        <p:tgtEl>
                                          <p:spTgt spid="23"/>
                                        </p:tgtEl>
                                        <p:attrNameLst>
                                          <p:attrName>ppt_h</p:attrName>
                                        </p:attrNameLst>
                                      </p:cBhvr>
                                      <p:tavLst>
                                        <p:tav tm="0">
                                          <p:val>
                                            <p:strVal val="#ppt_h"/>
                                          </p:val>
                                        </p:tav>
                                        <p:tav tm="100000">
                                          <p:val>
                                            <p:strVal val="#ppt_h"/>
                                          </p:val>
                                        </p:tav>
                                      </p:tavLst>
                                    </p:anim>
                                    <p:animEffect transition="in" filter="fade">
                                      <p:cBhvr>
                                        <p:cTn id="23"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Picture 14" descr="A picture containing doll, toy&#10;&#10;Description automatically generated">
            <a:extLst>
              <a:ext uri="{FF2B5EF4-FFF2-40B4-BE49-F238E27FC236}">
                <a16:creationId xmlns:a16="http://schemas.microsoft.com/office/drawing/2014/main" id="{49F87373-BFCB-CB96-BFE2-9BFE89DEE2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2971" y="2141968"/>
            <a:ext cx="1944045" cy="4459555"/>
          </a:xfrm>
          <a:prstGeom prst="rect">
            <a:avLst/>
          </a:prstGeom>
        </p:spPr>
      </p:pic>
      <p:pic>
        <p:nvPicPr>
          <p:cNvPr id="11" name="Picture 10" descr="A picture containing background pattern&#10;&#10;Description automatically generated">
            <a:extLst>
              <a:ext uri="{FF2B5EF4-FFF2-40B4-BE49-F238E27FC236}">
                <a16:creationId xmlns:a16="http://schemas.microsoft.com/office/drawing/2014/main" id="{293BFBB6-A8AD-CCC9-B031-D6BA9932449F}"/>
              </a:ext>
            </a:extLst>
          </p:cNvPr>
          <p:cNvPicPr>
            <a:picLocks noChangeAspect="1"/>
          </p:cNvPicPr>
          <p:nvPr/>
        </p:nvPicPr>
        <p:blipFill rotWithShape="1">
          <a:blip r:embed="rId4">
            <a:extLst>
              <a:ext uri="{28A0092B-C50C-407E-A947-70E740481C1C}">
                <a14:useLocalDpi xmlns:a14="http://schemas.microsoft.com/office/drawing/2010/main" val="0"/>
              </a:ext>
            </a:extLst>
          </a:blip>
          <a:srcRect l="10303" r="10303" b="48596"/>
          <a:stretch/>
        </p:blipFill>
        <p:spPr>
          <a:xfrm>
            <a:off x="0" y="5858021"/>
            <a:ext cx="12192000" cy="999978"/>
          </a:xfrm>
          <a:prstGeom prst="rect">
            <a:avLst/>
          </a:prstGeom>
        </p:spPr>
      </p:pic>
      <p:grpSp>
        <p:nvGrpSpPr>
          <p:cNvPr id="6" name="Group 5">
            <a:extLst>
              <a:ext uri="{FF2B5EF4-FFF2-40B4-BE49-F238E27FC236}">
                <a16:creationId xmlns:a16="http://schemas.microsoft.com/office/drawing/2014/main" id="{F358FAF7-CDB8-CBA6-E3AA-BD4C6DC1F3D4}"/>
              </a:ext>
            </a:extLst>
          </p:cNvPr>
          <p:cNvGrpSpPr/>
          <p:nvPr/>
        </p:nvGrpSpPr>
        <p:grpSpPr>
          <a:xfrm>
            <a:off x="1873941" y="3462395"/>
            <a:ext cx="2446971" cy="3154710"/>
            <a:chOff x="1873941" y="3462395"/>
            <a:chExt cx="2446971" cy="3154710"/>
          </a:xfrm>
        </p:grpSpPr>
        <p:sp>
          <p:nvSpPr>
            <p:cNvPr id="5" name="TextBox 3">
              <a:extLst>
                <a:ext uri="{FF2B5EF4-FFF2-40B4-BE49-F238E27FC236}">
                  <a16:creationId xmlns:a16="http://schemas.microsoft.com/office/drawing/2014/main" id="{F158CC55-6EAD-2F63-BD54-27BFC74885A9}"/>
                </a:ext>
              </a:extLst>
            </p:cNvPr>
            <p:cNvSpPr txBox="1"/>
            <p:nvPr/>
          </p:nvSpPr>
          <p:spPr>
            <a:xfrm>
              <a:off x="2769886" y="4018308"/>
              <a:ext cx="947015" cy="1077218"/>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1200" cap="none" spc="0" normalizeH="0" baseline="0" noProof="0" dirty="0">
                  <a:ln>
                    <a:noFill/>
                  </a:ln>
                  <a:solidFill>
                    <a:srgbClr val="000000"/>
                  </a:solidFill>
                  <a:effectLst/>
                  <a:uLnTx/>
                  <a:uFillTx/>
                  <a:latin typeface="Arial"/>
                  <a:cs typeface="Arial"/>
                  <a:sym typeface="Arial"/>
                </a:rPr>
                <a:t>NGUYỄN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1200" cap="none" spc="0" normalizeH="0" baseline="0" noProof="0" dirty="0">
                  <a:ln>
                    <a:noFill/>
                  </a:ln>
                  <a:solidFill>
                    <a:srgbClr val="000000"/>
                  </a:solidFill>
                  <a:effectLst/>
                  <a:uLnTx/>
                  <a:uFillTx/>
                  <a:latin typeface="Arial"/>
                  <a:cs typeface="Arial"/>
                  <a:sym typeface="Arial"/>
                </a:rPr>
                <a:t>THỊ ÁI QUYÊN</a:t>
              </a:r>
              <a:endParaRPr kumimoji="0" lang="en-SG" sz="1600" b="0" i="0" u="none" strike="noStrike" kern="1200" cap="none" spc="0" normalizeH="0" baseline="0" noProof="0" dirty="0">
                <a:ln>
                  <a:noFill/>
                </a:ln>
                <a:solidFill>
                  <a:srgbClr val="000000"/>
                </a:solidFill>
                <a:effectLst/>
                <a:uLnTx/>
                <a:uFillTx/>
                <a:latin typeface="Arial"/>
                <a:cs typeface="Arial"/>
                <a:sym typeface="Arial"/>
              </a:endParaRPr>
            </a:p>
          </p:txBody>
        </p:sp>
        <p:pic>
          <p:nvPicPr>
            <p:cNvPr id="13" name="Picture 12" descr="A picture containing toy, vector graphics&#10;&#10;Description automatically generated">
              <a:extLst>
                <a:ext uri="{FF2B5EF4-FFF2-40B4-BE49-F238E27FC236}">
                  <a16:creationId xmlns:a16="http://schemas.microsoft.com/office/drawing/2014/main" id="{C965CDFD-27E9-FADD-793D-FF250D09772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73941" y="3462395"/>
              <a:ext cx="2446971" cy="3154710"/>
            </a:xfrm>
            <a:prstGeom prst="rect">
              <a:avLst/>
            </a:prstGeom>
          </p:spPr>
        </p:pic>
      </p:grpSp>
      <p:pic>
        <p:nvPicPr>
          <p:cNvPr id="19" name="Picture 18" descr="Chart&#10;&#10;Description automatically generated">
            <a:extLst>
              <a:ext uri="{FF2B5EF4-FFF2-40B4-BE49-F238E27FC236}">
                <a16:creationId xmlns:a16="http://schemas.microsoft.com/office/drawing/2014/main" id="{9326B13E-24CA-17BA-07DF-54AB56436A2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54040" y="5948375"/>
            <a:ext cx="964702" cy="864962"/>
          </a:xfrm>
          <a:prstGeom prst="rect">
            <a:avLst/>
          </a:prstGeom>
        </p:spPr>
      </p:pic>
      <p:pic>
        <p:nvPicPr>
          <p:cNvPr id="21" name="Graphic 20">
            <a:extLst>
              <a:ext uri="{FF2B5EF4-FFF2-40B4-BE49-F238E27FC236}">
                <a16:creationId xmlns:a16="http://schemas.microsoft.com/office/drawing/2014/main" id="{61B10658-2CE6-09C1-7779-FB9F96BD638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5490" y="5803836"/>
            <a:ext cx="1211401" cy="1009501"/>
          </a:xfrm>
          <a:prstGeom prst="rect">
            <a:avLst/>
          </a:prstGeom>
        </p:spPr>
      </p:pic>
      <p:pic>
        <p:nvPicPr>
          <p:cNvPr id="23" name="Graphic 22">
            <a:extLst>
              <a:ext uri="{FF2B5EF4-FFF2-40B4-BE49-F238E27FC236}">
                <a16:creationId xmlns:a16="http://schemas.microsoft.com/office/drawing/2014/main" id="{7C295876-2205-DCB4-444B-E7CB7047E74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019299" y="5905538"/>
            <a:ext cx="907799" cy="907799"/>
          </a:xfrm>
          <a:prstGeom prst="rect">
            <a:avLst/>
          </a:prstGeom>
        </p:spPr>
      </p:pic>
      <p:pic>
        <p:nvPicPr>
          <p:cNvPr id="25" name="Graphic 24">
            <a:extLst>
              <a:ext uri="{FF2B5EF4-FFF2-40B4-BE49-F238E27FC236}">
                <a16:creationId xmlns:a16="http://schemas.microsoft.com/office/drawing/2014/main" id="{50B6B474-8C67-4D77-99FF-48A8E97AEB8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892715" y="6045602"/>
            <a:ext cx="720415" cy="720415"/>
          </a:xfrm>
          <a:prstGeom prst="rect">
            <a:avLst/>
          </a:prstGeom>
        </p:spPr>
      </p:pic>
      <p:grpSp>
        <p:nvGrpSpPr>
          <p:cNvPr id="4" name="Group 3">
            <a:extLst>
              <a:ext uri="{FF2B5EF4-FFF2-40B4-BE49-F238E27FC236}">
                <a16:creationId xmlns:a16="http://schemas.microsoft.com/office/drawing/2014/main" id="{A6108B53-4C77-C75D-6A09-E26C0CF295D7}"/>
              </a:ext>
            </a:extLst>
          </p:cNvPr>
          <p:cNvGrpSpPr/>
          <p:nvPr/>
        </p:nvGrpSpPr>
        <p:grpSpPr>
          <a:xfrm rot="21398324">
            <a:off x="5400094" y="4611682"/>
            <a:ext cx="449150" cy="184666"/>
            <a:chOff x="5386109" y="4599989"/>
            <a:chExt cx="449855" cy="184666"/>
          </a:xfrm>
        </p:grpSpPr>
        <p:sp>
          <p:nvSpPr>
            <p:cNvPr id="2" name="Rectangle: Rounded Corners 1">
              <a:extLst>
                <a:ext uri="{FF2B5EF4-FFF2-40B4-BE49-F238E27FC236}">
                  <a16:creationId xmlns:a16="http://schemas.microsoft.com/office/drawing/2014/main" id="{D30B0C4F-BC29-C982-4E22-76C191C60896}"/>
                </a:ext>
              </a:extLst>
            </p:cNvPr>
            <p:cNvSpPr/>
            <p:nvPr/>
          </p:nvSpPr>
          <p:spPr>
            <a:xfrm rot="20261395">
              <a:off x="5453932" y="4608105"/>
              <a:ext cx="297396" cy="166704"/>
            </a:xfrm>
            <a:prstGeom prst="roundRect">
              <a:avLst/>
            </a:prstGeom>
            <a:solidFill>
              <a:srgbClr val="FFFFCC"/>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22849F71-0809-A4F9-DA90-D74F22AD397C}"/>
                </a:ext>
              </a:extLst>
            </p:cNvPr>
            <p:cNvSpPr txBox="1"/>
            <p:nvPr/>
          </p:nvSpPr>
          <p:spPr>
            <a:xfrm rot="20244092">
              <a:off x="5386109" y="4599989"/>
              <a:ext cx="449855"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 b="1" i="0" u="none" strike="noStrike" kern="1200" cap="none" spc="0" normalizeH="0" baseline="0" noProof="0" dirty="0" err="1">
                  <a:ln>
                    <a:noFill/>
                  </a:ln>
                  <a:solidFill>
                    <a:prstClr val="black"/>
                  </a:solidFill>
                  <a:effectLst/>
                  <a:uLnTx/>
                  <a:uFillTx/>
                  <a:latin typeface="Calibri" panose="020F0502020204030204"/>
                  <a:ea typeface="+mn-ea"/>
                  <a:cs typeface="+mn-cs"/>
                </a:rPr>
                <a:t>Họ</a:t>
              </a:r>
              <a:r>
                <a:rPr kumimoji="0" lang="en-US" sz="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 b="1" i="0" u="none" strike="noStrike" kern="1200" cap="none" spc="0" normalizeH="0" baseline="0" noProof="0" dirty="0" err="1">
                  <a:ln>
                    <a:noFill/>
                  </a:ln>
                  <a:solidFill>
                    <a:prstClr val="black"/>
                  </a:solidFill>
                  <a:effectLst/>
                  <a:uLnTx/>
                  <a:uFillTx/>
                  <a:latin typeface="Calibri" panose="020F0502020204030204"/>
                  <a:ea typeface="+mn-ea"/>
                  <a:cs typeface="+mn-cs"/>
                </a:rPr>
                <a:t>và</a:t>
              </a:r>
              <a:r>
                <a:rPr kumimoji="0" lang="en-US" sz="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 b="1" i="0" u="none" strike="noStrike" kern="1200" cap="none" spc="0" normalizeH="0" baseline="0" noProof="0" dirty="0" err="1">
                  <a:ln>
                    <a:noFill/>
                  </a:ln>
                  <a:solidFill>
                    <a:prstClr val="black"/>
                  </a:solidFill>
                  <a:effectLst/>
                  <a:uLnTx/>
                  <a:uFillTx/>
                  <a:latin typeface="Calibri" panose="020F0502020204030204"/>
                  <a:ea typeface="+mn-ea"/>
                  <a:cs typeface="+mn-cs"/>
                </a:rPr>
                <a:t>tên</a:t>
              </a:r>
              <a:r>
                <a:rPr kumimoji="0" lang="en-US" sz="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 b="0" i="0" u="none" strike="noStrike" kern="1200" cap="none" spc="0" normalizeH="0" baseline="0" noProof="0" dirty="0" err="1">
                  <a:ln>
                    <a:noFill/>
                  </a:ln>
                  <a:solidFill>
                    <a:prstClr val="black"/>
                  </a:solidFill>
                  <a:effectLst/>
                  <a:uLnTx/>
                  <a:uFillTx/>
                  <a:latin typeface="Calibri" panose="020F0502020204030204"/>
                  <a:ea typeface="+mn-ea"/>
                  <a:cs typeface="+mn-cs"/>
                </a:rPr>
                <a:t>Phạm</a:t>
              </a:r>
              <a:r>
                <a:rPr kumimoji="0" lang="en-US" sz="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 b="0" i="0" u="none" strike="noStrike" kern="1200" cap="none" spc="0" normalizeH="0" baseline="0" noProof="0" dirty="0" err="1">
                  <a:ln>
                    <a:noFill/>
                  </a:ln>
                  <a:solidFill>
                    <a:prstClr val="black"/>
                  </a:solidFill>
                  <a:effectLst/>
                  <a:uLnTx/>
                  <a:uFillTx/>
                  <a:latin typeface="Calibri" panose="020F0502020204030204"/>
                  <a:ea typeface="+mn-ea"/>
                  <a:cs typeface="+mn-cs"/>
                </a:rPr>
                <a:t>Cá</a:t>
              </a:r>
              <a:r>
                <a:rPr kumimoji="0" lang="en-US" sz="200" b="0" i="0" u="none" strike="noStrike" kern="1200" cap="none" spc="0" normalizeH="0" baseline="0" noProof="0" dirty="0">
                  <a:ln>
                    <a:noFill/>
                  </a:ln>
                  <a:solidFill>
                    <a:prstClr val="black"/>
                  </a:solidFill>
                  <a:effectLst/>
                  <a:uLnTx/>
                  <a:uFillTx/>
                  <a:latin typeface="Calibri" panose="020F0502020204030204"/>
                  <a:ea typeface="+mn-ea"/>
                  <a:cs typeface="+mn-cs"/>
                </a:rPr>
                <a:t> Con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 b="1" i="0" u="none" strike="noStrike" kern="1200" cap="none" spc="0" normalizeH="0" baseline="0" noProof="0" dirty="0" err="1">
                  <a:ln>
                    <a:noFill/>
                  </a:ln>
                  <a:solidFill>
                    <a:prstClr val="black"/>
                  </a:solidFill>
                  <a:effectLst/>
                  <a:uLnTx/>
                  <a:uFillTx/>
                  <a:latin typeface="Calibri" panose="020F0502020204030204"/>
                  <a:ea typeface="+mn-ea"/>
                  <a:cs typeface="+mn-cs"/>
                </a:rPr>
                <a:t>Tập</a:t>
              </a:r>
              <a:r>
                <a:rPr kumimoji="0" lang="en-US" sz="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 b="0" i="0" u="none" strike="noStrike" kern="1200" cap="none" spc="0" normalizeH="0" baseline="0" noProof="0" dirty="0" err="1">
                  <a:ln>
                    <a:noFill/>
                  </a:ln>
                  <a:solidFill>
                    <a:prstClr val="black"/>
                  </a:solidFill>
                  <a:effectLst/>
                  <a:uLnTx/>
                  <a:uFillTx/>
                  <a:latin typeface="Calibri" panose="020F0502020204030204"/>
                  <a:ea typeface="+mn-ea"/>
                  <a:cs typeface="+mn-cs"/>
                </a:rPr>
                <a:t>Tiếng</a:t>
              </a:r>
              <a:r>
                <a:rPr kumimoji="0" lang="en-US" sz="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 b="0" i="0" u="none" strike="noStrike" kern="1200" cap="none" spc="0" normalizeH="0" baseline="0" noProof="0" dirty="0" err="1">
                  <a:ln>
                    <a:noFill/>
                  </a:ln>
                  <a:solidFill>
                    <a:prstClr val="black"/>
                  </a:solidFill>
                  <a:effectLst/>
                  <a:uLnTx/>
                  <a:uFillTx/>
                  <a:latin typeface="Calibri" panose="020F0502020204030204"/>
                  <a:ea typeface="+mn-ea"/>
                  <a:cs typeface="+mn-cs"/>
                </a:rPr>
                <a:t>Việt</a:t>
              </a:r>
              <a:endParaRPr kumimoji="0" lang="en-US" sz="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 b="1" i="0" u="none" strike="noStrike" kern="1200" cap="none" spc="0" normalizeH="0" baseline="0" noProof="0" dirty="0" err="1">
                  <a:ln>
                    <a:noFill/>
                  </a:ln>
                  <a:solidFill>
                    <a:prstClr val="black"/>
                  </a:solidFill>
                  <a:effectLst/>
                  <a:uLnTx/>
                  <a:uFillTx/>
                  <a:latin typeface="Calibri" panose="020F0502020204030204"/>
                  <a:ea typeface="+mn-ea"/>
                  <a:cs typeface="+mn-cs"/>
                </a:rPr>
                <a:t>Lớp</a:t>
              </a:r>
              <a:r>
                <a:rPr kumimoji="0" lang="en-US" sz="200" b="0" i="0" u="none" strike="noStrike" kern="1200" cap="none" spc="0" normalizeH="0" baseline="0" noProof="0" dirty="0">
                  <a:ln>
                    <a:noFill/>
                  </a:ln>
                  <a:solidFill>
                    <a:prstClr val="black"/>
                  </a:solidFill>
                  <a:effectLst/>
                  <a:uLnTx/>
                  <a:uFillTx/>
                  <a:latin typeface="Calibri" panose="020F0502020204030204"/>
                  <a:ea typeface="+mn-ea"/>
                  <a:cs typeface="+mn-cs"/>
                </a:rPr>
                <a:t> 3A</a:t>
              </a:r>
            </a:p>
          </p:txBody>
        </p:sp>
      </p:grpSp>
      <p:pic>
        <p:nvPicPr>
          <p:cNvPr id="10" name="Picture 9">
            <a:extLst>
              <a:ext uri="{FF2B5EF4-FFF2-40B4-BE49-F238E27FC236}">
                <a16:creationId xmlns:a16="http://schemas.microsoft.com/office/drawing/2014/main" id="{8F3C7E3C-9332-7F2A-0FD2-45B06A83F61D}"/>
              </a:ext>
            </a:extLst>
          </p:cNvPr>
          <p:cNvPicPr>
            <a:picLocks noChangeAspect="1"/>
          </p:cNvPicPr>
          <p:nvPr/>
        </p:nvPicPr>
        <p:blipFill>
          <a:blip r:embed="rId13"/>
          <a:stretch>
            <a:fillRect/>
          </a:stretch>
        </p:blipFill>
        <p:spPr>
          <a:xfrm>
            <a:off x="-180399" y="-157937"/>
            <a:ext cx="3590855" cy="2353260"/>
          </a:xfrm>
          <a:prstGeom prst="rect">
            <a:avLst/>
          </a:prstGeom>
        </p:spPr>
      </p:pic>
      <p:pic>
        <p:nvPicPr>
          <p:cNvPr id="12" name="Picture 11">
            <a:extLst>
              <a:ext uri="{FF2B5EF4-FFF2-40B4-BE49-F238E27FC236}">
                <a16:creationId xmlns:a16="http://schemas.microsoft.com/office/drawing/2014/main" id="{F0DB85BE-2F42-35B4-6DF7-E4AB5C7A17EE}"/>
              </a:ext>
            </a:extLst>
          </p:cNvPr>
          <p:cNvPicPr>
            <a:picLocks noChangeAspect="1"/>
          </p:cNvPicPr>
          <p:nvPr/>
        </p:nvPicPr>
        <p:blipFill>
          <a:blip r:embed="rId14"/>
          <a:stretch>
            <a:fillRect/>
          </a:stretch>
        </p:blipFill>
        <p:spPr>
          <a:xfrm>
            <a:off x="3767986" y="723143"/>
            <a:ext cx="8846063" cy="2749534"/>
          </a:xfrm>
          <a:prstGeom prst="rect">
            <a:avLst/>
          </a:prstGeom>
        </p:spPr>
      </p:pic>
      <p:pic>
        <p:nvPicPr>
          <p:cNvPr id="14" name="Picture 13" descr="A round pink circle with white text and a black background&#10;&#10;AI-generated content may be incorrect.">
            <a:extLst>
              <a:ext uri="{FF2B5EF4-FFF2-40B4-BE49-F238E27FC236}">
                <a16:creationId xmlns:a16="http://schemas.microsoft.com/office/drawing/2014/main" id="{330D4A4E-D9B6-22FA-C98F-9B85CEFB9BC5}"/>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860331" y="102117"/>
            <a:ext cx="1529614" cy="1529614"/>
          </a:xfrm>
          <a:prstGeom prst="rect">
            <a:avLst/>
          </a:prstGeom>
        </p:spPr>
      </p:pic>
      <p:pic>
        <p:nvPicPr>
          <p:cNvPr id="16" name="Picture 15" descr="A round pink circle with white text and a black background&#10;&#10;AI-generated content may be incorrect.">
            <a:extLst>
              <a:ext uri="{FF2B5EF4-FFF2-40B4-BE49-F238E27FC236}">
                <a16:creationId xmlns:a16="http://schemas.microsoft.com/office/drawing/2014/main" id="{8FEC78A6-32F0-1CEB-334A-75D3E71A033B}"/>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2512565" y="5467648"/>
            <a:ext cx="1529614" cy="1529614"/>
          </a:xfrm>
          <a:prstGeom prst="rect">
            <a:avLst/>
          </a:prstGeom>
        </p:spPr>
      </p:pic>
    </p:spTree>
    <p:extLst>
      <p:ext uri="{BB962C8B-B14F-4D97-AF65-F5344CB8AC3E}">
        <p14:creationId xmlns:p14="http://schemas.microsoft.com/office/powerpoint/2010/main" val="2851605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E6D89C62-1033-5500-8DB8-2CB8EE056D7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8896724" y="2552595"/>
            <a:ext cx="3295276" cy="3589496"/>
          </a:xfrm>
          <a:prstGeom prst="rect">
            <a:avLst/>
          </a:prstGeom>
        </p:spPr>
      </p:pic>
      <p:sp>
        <p:nvSpPr>
          <p:cNvPr id="12" name="Speech Bubble: Rectangle with Corners Rounded 11">
            <a:extLst>
              <a:ext uri="{FF2B5EF4-FFF2-40B4-BE49-F238E27FC236}">
                <a16:creationId xmlns:a16="http://schemas.microsoft.com/office/drawing/2014/main" id="{7736E86F-2703-D822-12FF-3836D8542F30}"/>
              </a:ext>
            </a:extLst>
          </p:cNvPr>
          <p:cNvSpPr/>
          <p:nvPr/>
        </p:nvSpPr>
        <p:spPr>
          <a:xfrm>
            <a:off x="441434" y="704193"/>
            <a:ext cx="6447973" cy="2012304"/>
          </a:xfrm>
          <a:custGeom>
            <a:avLst/>
            <a:gdLst>
              <a:gd name="csX0" fmla="*/ 0 w 6447973"/>
              <a:gd name="csY0" fmla="*/ 335391 h 2012304"/>
              <a:gd name="csX1" fmla="*/ 335391 w 6447973"/>
              <a:gd name="csY1" fmla="*/ 0 h 2012304"/>
              <a:gd name="csX2" fmla="*/ 3761318 w 6447973"/>
              <a:gd name="csY2" fmla="*/ 0 h 2012304"/>
              <a:gd name="csX3" fmla="*/ 3761318 w 6447973"/>
              <a:gd name="csY3" fmla="*/ 0 h 2012304"/>
              <a:gd name="csX4" fmla="*/ 5373311 w 6447973"/>
              <a:gd name="csY4" fmla="*/ 0 h 2012304"/>
              <a:gd name="csX5" fmla="*/ 6112582 w 6447973"/>
              <a:gd name="csY5" fmla="*/ 0 h 2012304"/>
              <a:gd name="csX6" fmla="*/ 6447973 w 6447973"/>
              <a:gd name="csY6" fmla="*/ 335391 h 2012304"/>
              <a:gd name="csX7" fmla="*/ 6447973 w 6447973"/>
              <a:gd name="csY7" fmla="*/ 1173844 h 2012304"/>
              <a:gd name="csX8" fmla="*/ 7370033 w 6447973"/>
              <a:gd name="csY8" fmla="*/ 1768855 h 2012304"/>
              <a:gd name="csX9" fmla="*/ 6447973 w 6447973"/>
              <a:gd name="csY9" fmla="*/ 1676920 h 2012304"/>
              <a:gd name="csX10" fmla="*/ 6447973 w 6447973"/>
              <a:gd name="csY10" fmla="*/ 1676913 h 2012304"/>
              <a:gd name="csX11" fmla="*/ 6112582 w 6447973"/>
              <a:gd name="csY11" fmla="*/ 2012304 h 2012304"/>
              <a:gd name="csX12" fmla="*/ 5373311 w 6447973"/>
              <a:gd name="csY12" fmla="*/ 2012304 h 2012304"/>
              <a:gd name="csX13" fmla="*/ 3761318 w 6447973"/>
              <a:gd name="csY13" fmla="*/ 2012304 h 2012304"/>
              <a:gd name="csX14" fmla="*/ 3761318 w 6447973"/>
              <a:gd name="csY14" fmla="*/ 2012304 h 2012304"/>
              <a:gd name="csX15" fmla="*/ 335391 w 6447973"/>
              <a:gd name="csY15" fmla="*/ 2012304 h 2012304"/>
              <a:gd name="csX16" fmla="*/ 0 w 6447973"/>
              <a:gd name="csY16" fmla="*/ 1676913 h 2012304"/>
              <a:gd name="csX17" fmla="*/ 0 w 6447973"/>
              <a:gd name="csY17" fmla="*/ 1676920 h 2012304"/>
              <a:gd name="csX18" fmla="*/ 0 w 6447973"/>
              <a:gd name="csY18" fmla="*/ 1173844 h 2012304"/>
              <a:gd name="csX19" fmla="*/ 0 w 6447973"/>
              <a:gd name="csY19" fmla="*/ 1173844 h 2012304"/>
              <a:gd name="csX20" fmla="*/ 0 w 6447973"/>
              <a:gd name="csY20" fmla="*/ 335391 h 201230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Lst>
            <a:rect l="l" t="t" r="r" b="b"/>
            <a:pathLst>
              <a:path w="6447973" h="2012304" fill="none" extrusionOk="0">
                <a:moveTo>
                  <a:pt x="0" y="335391"/>
                </a:moveTo>
                <a:cubicBezTo>
                  <a:pt x="-9112" y="161114"/>
                  <a:pt x="158532" y="-22650"/>
                  <a:pt x="335391" y="0"/>
                </a:cubicBezTo>
                <a:cubicBezTo>
                  <a:pt x="1802624" y="129591"/>
                  <a:pt x="2971674" y="-79037"/>
                  <a:pt x="3761318" y="0"/>
                </a:cubicBezTo>
                <a:lnTo>
                  <a:pt x="3761318" y="0"/>
                </a:lnTo>
                <a:cubicBezTo>
                  <a:pt x="4049713" y="-133791"/>
                  <a:pt x="4919444" y="-76124"/>
                  <a:pt x="5373311" y="0"/>
                </a:cubicBezTo>
                <a:cubicBezTo>
                  <a:pt x="5578224" y="-12305"/>
                  <a:pt x="5988477" y="-11716"/>
                  <a:pt x="6112582" y="0"/>
                </a:cubicBezTo>
                <a:cubicBezTo>
                  <a:pt x="6305590" y="6258"/>
                  <a:pt x="6431732" y="144894"/>
                  <a:pt x="6447973" y="335391"/>
                </a:cubicBezTo>
                <a:cubicBezTo>
                  <a:pt x="6494063" y="570564"/>
                  <a:pt x="6503651" y="846238"/>
                  <a:pt x="6447973" y="1173844"/>
                </a:cubicBezTo>
                <a:cubicBezTo>
                  <a:pt x="6696003" y="1228465"/>
                  <a:pt x="6993310" y="1527496"/>
                  <a:pt x="7370033" y="1768855"/>
                </a:cubicBezTo>
                <a:cubicBezTo>
                  <a:pt x="7075210" y="1764570"/>
                  <a:pt x="6895252" y="1674645"/>
                  <a:pt x="6447973" y="1676920"/>
                </a:cubicBezTo>
                <a:lnTo>
                  <a:pt x="6447973" y="1676913"/>
                </a:lnTo>
                <a:cubicBezTo>
                  <a:pt x="6462801" y="1852150"/>
                  <a:pt x="6322253" y="2027399"/>
                  <a:pt x="6112582" y="2012304"/>
                </a:cubicBezTo>
                <a:cubicBezTo>
                  <a:pt x="6036436" y="1964385"/>
                  <a:pt x="5687925" y="1966412"/>
                  <a:pt x="5373311" y="2012304"/>
                </a:cubicBezTo>
                <a:cubicBezTo>
                  <a:pt x="5131701" y="1934469"/>
                  <a:pt x="4465640" y="1923594"/>
                  <a:pt x="3761318" y="2012304"/>
                </a:cubicBezTo>
                <a:lnTo>
                  <a:pt x="3761318" y="2012304"/>
                </a:lnTo>
                <a:cubicBezTo>
                  <a:pt x="2723590" y="1972638"/>
                  <a:pt x="1018788" y="2139953"/>
                  <a:pt x="335391" y="2012304"/>
                </a:cubicBezTo>
                <a:cubicBezTo>
                  <a:pt x="139429" y="1999649"/>
                  <a:pt x="7553" y="1866707"/>
                  <a:pt x="0" y="1676913"/>
                </a:cubicBezTo>
                <a:lnTo>
                  <a:pt x="0" y="1676920"/>
                </a:lnTo>
                <a:cubicBezTo>
                  <a:pt x="-39380" y="1428012"/>
                  <a:pt x="-6525" y="1256589"/>
                  <a:pt x="0" y="1173844"/>
                </a:cubicBezTo>
                <a:lnTo>
                  <a:pt x="0" y="1173844"/>
                </a:lnTo>
                <a:cubicBezTo>
                  <a:pt x="41319" y="776332"/>
                  <a:pt x="46235" y="455126"/>
                  <a:pt x="0" y="335391"/>
                </a:cubicBezTo>
                <a:close/>
              </a:path>
              <a:path w="6447973" h="2012304" stroke="0" extrusionOk="0">
                <a:moveTo>
                  <a:pt x="0" y="335391"/>
                </a:moveTo>
                <a:cubicBezTo>
                  <a:pt x="7775" y="124855"/>
                  <a:pt x="127911" y="22941"/>
                  <a:pt x="335391" y="0"/>
                </a:cubicBezTo>
                <a:cubicBezTo>
                  <a:pt x="800396" y="-30226"/>
                  <a:pt x="2375323" y="19287"/>
                  <a:pt x="3761318" y="0"/>
                </a:cubicBezTo>
                <a:lnTo>
                  <a:pt x="3761318" y="0"/>
                </a:lnTo>
                <a:cubicBezTo>
                  <a:pt x="4398089" y="-6646"/>
                  <a:pt x="4687323" y="121550"/>
                  <a:pt x="5373311" y="0"/>
                </a:cubicBezTo>
                <a:cubicBezTo>
                  <a:pt x="5470156" y="30941"/>
                  <a:pt x="5824439" y="47256"/>
                  <a:pt x="6112582" y="0"/>
                </a:cubicBezTo>
                <a:cubicBezTo>
                  <a:pt x="6320286" y="-2683"/>
                  <a:pt x="6428638" y="122504"/>
                  <a:pt x="6447973" y="335391"/>
                </a:cubicBezTo>
                <a:cubicBezTo>
                  <a:pt x="6498042" y="483735"/>
                  <a:pt x="6476156" y="800045"/>
                  <a:pt x="6447973" y="1173844"/>
                </a:cubicBezTo>
                <a:cubicBezTo>
                  <a:pt x="6751894" y="1450275"/>
                  <a:pt x="6955354" y="1447896"/>
                  <a:pt x="7370033" y="1768855"/>
                </a:cubicBezTo>
                <a:cubicBezTo>
                  <a:pt x="7169722" y="1695780"/>
                  <a:pt x="6545567" y="1685783"/>
                  <a:pt x="6447973" y="1676920"/>
                </a:cubicBezTo>
                <a:lnTo>
                  <a:pt x="6447973" y="1676913"/>
                </a:lnTo>
                <a:cubicBezTo>
                  <a:pt x="6476432" y="1844660"/>
                  <a:pt x="6296787" y="2001309"/>
                  <a:pt x="6112582" y="2012304"/>
                </a:cubicBezTo>
                <a:cubicBezTo>
                  <a:pt x="5999588" y="1954218"/>
                  <a:pt x="5508179" y="2011180"/>
                  <a:pt x="5373311" y="2012304"/>
                </a:cubicBezTo>
                <a:cubicBezTo>
                  <a:pt x="4680686" y="2109703"/>
                  <a:pt x="4070473" y="1995983"/>
                  <a:pt x="3761318" y="2012304"/>
                </a:cubicBezTo>
                <a:lnTo>
                  <a:pt x="3761318" y="2012304"/>
                </a:lnTo>
                <a:cubicBezTo>
                  <a:pt x="2960351" y="2107336"/>
                  <a:pt x="1308876" y="1962381"/>
                  <a:pt x="335391" y="2012304"/>
                </a:cubicBezTo>
                <a:cubicBezTo>
                  <a:pt x="146578" y="2000889"/>
                  <a:pt x="7587" y="1874232"/>
                  <a:pt x="0" y="1676913"/>
                </a:cubicBezTo>
                <a:lnTo>
                  <a:pt x="0" y="1676920"/>
                </a:lnTo>
                <a:cubicBezTo>
                  <a:pt x="-1088" y="1623816"/>
                  <a:pt x="-9634" y="1299328"/>
                  <a:pt x="0" y="1173844"/>
                </a:cubicBezTo>
                <a:lnTo>
                  <a:pt x="0" y="1173844"/>
                </a:lnTo>
                <a:cubicBezTo>
                  <a:pt x="25416" y="1062076"/>
                  <a:pt x="-19639" y="569513"/>
                  <a:pt x="0" y="335391"/>
                </a:cubicBezTo>
                <a:close/>
              </a:path>
            </a:pathLst>
          </a:custGeom>
          <a:solidFill>
            <a:srgbClr val="FFFFCC"/>
          </a:solidFill>
          <a:ln w="38100">
            <a:solidFill>
              <a:srgbClr val="002060"/>
            </a:solidFill>
            <a:extLst>
              <a:ext uri="{C807C97D-BFC1-408E-A445-0C87EB9F89A2}">
                <ask:lineSketchStyleProps xmlns:ask="http://schemas.microsoft.com/office/drawing/2018/sketchyshapes" sd="3244475365">
                  <a:prstGeom prst="wedgeRoundRectCallout">
                    <a:avLst>
                      <a:gd name="adj1" fmla="val 64300"/>
                      <a:gd name="adj2" fmla="val 37902"/>
                      <a:gd name="adj3" fmla="val 16667"/>
                    </a:avLst>
                  </a:prstGeom>
                  <ask:type>
                    <ask:lineSketchCurved/>
                  </ask:type>
                </ask:lineSketchStyleProps>
              </a:ext>
            </a:extLst>
          </a:ln>
          <a:effectLst>
            <a:outerShdw blurRad="225425" dist="50800" dir="5220000" algn="ctr">
              <a:srgbClr val="000000">
                <a:alpha val="3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Theo </a:t>
            </a:r>
            <a:r>
              <a:rPr kumimoji="0" lang="en-US" sz="4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em</a:t>
            </a:r>
            <a:r>
              <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nội</a:t>
            </a:r>
            <a:r>
              <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 dung </a:t>
            </a:r>
            <a:r>
              <a:rPr kumimoji="0" lang="en-US" sz="4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chính</a:t>
            </a:r>
            <a:r>
              <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của</a:t>
            </a:r>
            <a:r>
              <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bài</a:t>
            </a:r>
            <a:r>
              <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lang="en-US" sz="44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đọc</a:t>
            </a:r>
            <a:r>
              <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là</a:t>
            </a:r>
            <a:r>
              <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gì</a:t>
            </a:r>
            <a:r>
              <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a:t>
            </a:r>
            <a:endParaRPr kumimoji="0" lang="vi-VN"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nvGrpSpPr>
          <p:cNvPr id="5" name="Group 4">
            <a:extLst>
              <a:ext uri="{FF2B5EF4-FFF2-40B4-BE49-F238E27FC236}">
                <a16:creationId xmlns:a16="http://schemas.microsoft.com/office/drawing/2014/main" id="{056436B4-0F21-1D19-CCF1-E587A196E725}"/>
              </a:ext>
            </a:extLst>
          </p:cNvPr>
          <p:cNvGrpSpPr/>
          <p:nvPr/>
        </p:nvGrpSpPr>
        <p:grpSpPr>
          <a:xfrm>
            <a:off x="230522" y="2826373"/>
            <a:ext cx="8140401" cy="3416771"/>
            <a:chOff x="745695" y="2694053"/>
            <a:chExt cx="8140401" cy="3188023"/>
          </a:xfrm>
        </p:grpSpPr>
        <p:sp>
          <p:nvSpPr>
            <p:cNvPr id="6" name="Rectangle: Rounded Corners 5">
              <a:extLst>
                <a:ext uri="{FF2B5EF4-FFF2-40B4-BE49-F238E27FC236}">
                  <a16:creationId xmlns:a16="http://schemas.microsoft.com/office/drawing/2014/main" id="{4BAA8B6B-7E8B-8D5A-A779-9A41345FC5AD}"/>
                </a:ext>
              </a:extLst>
            </p:cNvPr>
            <p:cNvSpPr/>
            <p:nvPr/>
          </p:nvSpPr>
          <p:spPr>
            <a:xfrm>
              <a:off x="1179441" y="2984928"/>
              <a:ext cx="7706655" cy="2897148"/>
            </a:xfrm>
            <a:custGeom>
              <a:avLst/>
              <a:gdLst>
                <a:gd name="csX0" fmla="*/ 0 w 7706655"/>
                <a:gd name="csY0" fmla="*/ 482868 h 2897148"/>
                <a:gd name="csX1" fmla="*/ 482868 w 7706655"/>
                <a:gd name="csY1" fmla="*/ 0 h 2897148"/>
                <a:gd name="csX2" fmla="*/ 7223787 w 7706655"/>
                <a:gd name="csY2" fmla="*/ 0 h 2897148"/>
                <a:gd name="csX3" fmla="*/ 7706655 w 7706655"/>
                <a:gd name="csY3" fmla="*/ 482868 h 2897148"/>
                <a:gd name="csX4" fmla="*/ 7706655 w 7706655"/>
                <a:gd name="csY4" fmla="*/ 2414280 h 2897148"/>
                <a:gd name="csX5" fmla="*/ 7223787 w 7706655"/>
                <a:gd name="csY5" fmla="*/ 2897148 h 2897148"/>
                <a:gd name="csX6" fmla="*/ 482868 w 7706655"/>
                <a:gd name="csY6" fmla="*/ 2897148 h 2897148"/>
                <a:gd name="csX7" fmla="*/ 0 w 7706655"/>
                <a:gd name="csY7" fmla="*/ 2414280 h 2897148"/>
                <a:gd name="csX8" fmla="*/ 0 w 7706655"/>
                <a:gd name="csY8" fmla="*/ 482868 h 289714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7706655" h="2897148" fill="none" extrusionOk="0">
                  <a:moveTo>
                    <a:pt x="0" y="482868"/>
                  </a:moveTo>
                  <a:cubicBezTo>
                    <a:pt x="4934" y="184360"/>
                    <a:pt x="196284" y="11019"/>
                    <a:pt x="482868" y="0"/>
                  </a:cubicBezTo>
                  <a:cubicBezTo>
                    <a:pt x="2350634" y="-73180"/>
                    <a:pt x="4861995" y="86135"/>
                    <a:pt x="7223787" y="0"/>
                  </a:cubicBezTo>
                  <a:cubicBezTo>
                    <a:pt x="7510536" y="5975"/>
                    <a:pt x="7697060" y="211877"/>
                    <a:pt x="7706655" y="482868"/>
                  </a:cubicBezTo>
                  <a:cubicBezTo>
                    <a:pt x="7862565" y="1126193"/>
                    <a:pt x="7567161" y="2014747"/>
                    <a:pt x="7706655" y="2414280"/>
                  </a:cubicBezTo>
                  <a:cubicBezTo>
                    <a:pt x="7682446" y="2678329"/>
                    <a:pt x="7523375" y="2855898"/>
                    <a:pt x="7223787" y="2897148"/>
                  </a:cubicBezTo>
                  <a:cubicBezTo>
                    <a:pt x="3897355" y="2942008"/>
                    <a:pt x="2249551" y="3014770"/>
                    <a:pt x="482868" y="2897148"/>
                  </a:cubicBezTo>
                  <a:cubicBezTo>
                    <a:pt x="204752" y="2921645"/>
                    <a:pt x="18418" y="2670336"/>
                    <a:pt x="0" y="2414280"/>
                  </a:cubicBezTo>
                  <a:cubicBezTo>
                    <a:pt x="-60313" y="2091035"/>
                    <a:pt x="168062" y="1089529"/>
                    <a:pt x="0" y="482868"/>
                  </a:cubicBezTo>
                  <a:close/>
                </a:path>
                <a:path w="7706655" h="2897148" stroke="0" extrusionOk="0">
                  <a:moveTo>
                    <a:pt x="0" y="482868"/>
                  </a:moveTo>
                  <a:cubicBezTo>
                    <a:pt x="3658" y="239382"/>
                    <a:pt x="197852" y="-23180"/>
                    <a:pt x="482868" y="0"/>
                  </a:cubicBezTo>
                  <a:cubicBezTo>
                    <a:pt x="2310815" y="33707"/>
                    <a:pt x="6016803" y="-162475"/>
                    <a:pt x="7223787" y="0"/>
                  </a:cubicBezTo>
                  <a:cubicBezTo>
                    <a:pt x="7501078" y="-3259"/>
                    <a:pt x="7692892" y="226489"/>
                    <a:pt x="7706655" y="482868"/>
                  </a:cubicBezTo>
                  <a:cubicBezTo>
                    <a:pt x="7610466" y="1437922"/>
                    <a:pt x="7760170" y="2039410"/>
                    <a:pt x="7706655" y="2414280"/>
                  </a:cubicBezTo>
                  <a:cubicBezTo>
                    <a:pt x="7724802" y="2696120"/>
                    <a:pt x="7464943" y="2884679"/>
                    <a:pt x="7223787" y="2897148"/>
                  </a:cubicBezTo>
                  <a:cubicBezTo>
                    <a:pt x="5429574" y="2949999"/>
                    <a:pt x="1249220" y="3019430"/>
                    <a:pt x="482868" y="2897148"/>
                  </a:cubicBezTo>
                  <a:cubicBezTo>
                    <a:pt x="222609" y="2932427"/>
                    <a:pt x="15088" y="2682309"/>
                    <a:pt x="0" y="2414280"/>
                  </a:cubicBezTo>
                  <a:cubicBezTo>
                    <a:pt x="41338" y="1852024"/>
                    <a:pt x="-94415" y="908361"/>
                    <a:pt x="0" y="482868"/>
                  </a:cubicBezTo>
                  <a:close/>
                </a:path>
              </a:pathLst>
            </a:custGeom>
            <a:solidFill>
              <a:srgbClr val="CCFFCC"/>
            </a:solidFill>
            <a:ln w="38100">
              <a:solidFill>
                <a:schemeClr val="tx1"/>
              </a:solidFill>
              <a:extLst>
                <a:ext uri="{C807C97D-BFC1-408E-A445-0C87EB9F89A2}">
                  <ask:lineSketchStyleProps xmlns:ask="http://schemas.microsoft.com/office/drawing/2018/sketchyshapes" sd="102745534">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spcBef>
                  <a:spcPts val="0"/>
                </a:spcBef>
                <a:spcAft>
                  <a:spcPts val="0"/>
                </a:spcAft>
              </a:pPr>
              <a:r>
                <a:rPr lang="en-US" sz="3600" dirty="0" err="1">
                  <a:solidFill>
                    <a:srgbClr val="002060"/>
                  </a:solidFill>
                  <a:effectLst/>
                  <a:latin typeface="Cambria" panose="02040503050406030204" pitchFamily="18" charset="0"/>
                  <a:ea typeface="Cambria" panose="02040503050406030204" pitchFamily="18" charset="0"/>
                </a:rPr>
                <a:t>Câu</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chuyện</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muốn</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nói</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với</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chúng</a:t>
              </a:r>
              <a:r>
                <a:rPr lang="en-US" sz="3600" dirty="0">
                  <a:solidFill>
                    <a:srgbClr val="002060"/>
                  </a:solidFill>
                  <a:effectLst/>
                  <a:latin typeface="Cambria" panose="02040503050406030204" pitchFamily="18" charset="0"/>
                  <a:ea typeface="Cambria" panose="02040503050406030204" pitchFamily="18" charset="0"/>
                </a:rPr>
                <a:t> ta </a:t>
              </a:r>
              <a:r>
                <a:rPr lang="en-US" sz="3600" dirty="0" err="1">
                  <a:solidFill>
                    <a:srgbClr val="002060"/>
                  </a:solidFill>
                  <a:effectLst/>
                  <a:latin typeface="Cambria" panose="02040503050406030204" pitchFamily="18" charset="0"/>
                  <a:ea typeface="Cambria" panose="02040503050406030204" pitchFamily="18" charset="0"/>
                </a:rPr>
                <a:t>rằng</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những</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người</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bạn</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luôn</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mang</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đến</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cho</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chúng</a:t>
              </a:r>
              <a:r>
                <a:rPr lang="en-US" sz="3600" dirty="0">
                  <a:solidFill>
                    <a:srgbClr val="002060"/>
                  </a:solidFill>
                  <a:effectLst/>
                  <a:latin typeface="Cambria" panose="02040503050406030204" pitchFamily="18" charset="0"/>
                  <a:ea typeface="Cambria" panose="02040503050406030204" pitchFamily="18" charset="0"/>
                </a:rPr>
                <a:t> ta </a:t>
              </a:r>
              <a:r>
                <a:rPr lang="en-US" sz="3600" dirty="0" err="1">
                  <a:solidFill>
                    <a:srgbClr val="002060"/>
                  </a:solidFill>
                  <a:effectLst/>
                  <a:latin typeface="Cambria" panose="02040503050406030204" pitchFamily="18" charset="0"/>
                  <a:ea typeface="Cambria" panose="02040503050406030204" pitchFamily="18" charset="0"/>
                </a:rPr>
                <a:t>những</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niềm</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vui</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trong</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cuộc</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sống</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Hãy</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luôn</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trân</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trọng</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và</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nâng</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niu</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tình</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bạn</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mình</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có</a:t>
              </a:r>
              <a:r>
                <a:rPr lang="en-US" sz="3600" dirty="0">
                  <a:solidFill>
                    <a:srgbClr val="002060"/>
                  </a:solidFill>
                  <a:effectLst/>
                  <a:latin typeface="Cambria" panose="02040503050406030204" pitchFamily="18" charset="0"/>
                  <a:ea typeface="Cambria" panose="02040503050406030204" pitchFamily="18" charset="0"/>
                </a:rPr>
                <a:t>.  </a:t>
              </a:r>
            </a:p>
          </p:txBody>
        </p:sp>
        <p:pic>
          <p:nvPicPr>
            <p:cNvPr id="7" name="Picture 6">
              <a:extLst>
                <a:ext uri="{FF2B5EF4-FFF2-40B4-BE49-F238E27FC236}">
                  <a16:creationId xmlns:a16="http://schemas.microsoft.com/office/drawing/2014/main" id="{A669621E-E74A-A751-6E17-35852434ED73}"/>
                </a:ext>
              </a:extLst>
            </p:cNvPr>
            <p:cNvPicPr>
              <a:picLocks noChangeAspect="1"/>
            </p:cNvPicPr>
            <p:nvPr/>
          </p:nvPicPr>
          <p:blipFill>
            <a:blip r:embed="rId4"/>
            <a:stretch>
              <a:fillRect/>
            </a:stretch>
          </p:blipFill>
          <p:spPr>
            <a:xfrm>
              <a:off x="745695" y="2694053"/>
              <a:ext cx="831053" cy="831053"/>
            </a:xfrm>
            <a:prstGeom prst="rect">
              <a:avLst/>
            </a:prstGeom>
          </p:spPr>
        </p:pic>
      </p:grpSp>
    </p:spTree>
    <p:extLst>
      <p:ext uri="{BB962C8B-B14F-4D97-AF65-F5344CB8AC3E}">
        <p14:creationId xmlns:p14="http://schemas.microsoft.com/office/powerpoint/2010/main" val="37304895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6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66000">
                                          <p:cBhvr additive="base">
                                            <p:cTn id="7" dur="1000" fill="hold"/>
                                            <p:tgtEl>
                                              <p:spTgt spid="12"/>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14:presetBounceEnd="66000">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14:bounceEnd="66000">
                                          <p:cBhvr additive="base">
                                            <p:cTn id="13" dur="1000" fill="hold"/>
                                            <p:tgtEl>
                                              <p:spTgt spid="5"/>
                                            </p:tgtEl>
                                            <p:attrNameLst>
                                              <p:attrName>ppt_x</p:attrName>
                                            </p:attrNameLst>
                                          </p:cBhvr>
                                          <p:tavLst>
                                            <p:tav tm="0">
                                              <p:val>
                                                <p:strVal val="#ppt_x"/>
                                              </p:val>
                                            </p:tav>
                                            <p:tav tm="100000">
                                              <p:val>
                                                <p:strVal val="#ppt_x"/>
                                              </p:val>
                                            </p:tav>
                                          </p:tavLst>
                                        </p:anim>
                                        <p:anim calcmode="lin" valueType="num" p14:bounceEnd="66000">
                                          <p:cBhvr additive="base">
                                            <p:cTn id="14"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ppt_x"/>
                                              </p:val>
                                            </p:tav>
                                            <p:tav tm="100000">
                                              <p:val>
                                                <p:strVal val="#ppt_x"/>
                                              </p:val>
                                            </p:tav>
                                          </p:tavLst>
                                        </p:anim>
                                        <p:anim calcmode="lin" valueType="num">
                                          <p:cBhvr additive="base">
                                            <p:cTn id="8"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ppt_x"/>
                                              </p:val>
                                            </p:tav>
                                            <p:tav tm="100000">
                                              <p:val>
                                                <p:strVal val="#ppt_x"/>
                                              </p:val>
                                            </p:tav>
                                          </p:tavLst>
                                        </p:anim>
                                        <p:anim calcmode="lin" valueType="num">
                                          <p:cBhvr additive="base">
                                            <p:cTn id="14"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D28F121C-F66C-6E65-EFF9-11D1204822FD}"/>
              </a:ext>
            </a:extLst>
          </p:cNvPr>
          <p:cNvSpPr/>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rgbClr val="53DEFF"/>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15FE2C41-D7BE-14BF-41A1-D523BE75EB62}"/>
              </a:ext>
            </a:extLst>
          </p:cNvPr>
          <p:cNvSpPr/>
          <p:nvPr/>
        </p:nvSpPr>
        <p:spPr>
          <a:xfrm>
            <a:off x="0" y="4741621"/>
            <a:ext cx="12192000" cy="2116378"/>
          </a:xfrm>
          <a:custGeom>
            <a:avLst/>
            <a:gdLst>
              <a:gd name="connsiteX0" fmla="*/ 12192000 w 12192000"/>
              <a:gd name="connsiteY0" fmla="*/ 2116379 h 2116378"/>
              <a:gd name="connsiteX1" fmla="*/ 12192000 w 12192000"/>
              <a:gd name="connsiteY1" fmla="*/ 440283 h 2116378"/>
              <a:gd name="connsiteX2" fmla="*/ 6096000 w 12192000"/>
              <a:gd name="connsiteY2" fmla="*/ 0 h 2116378"/>
              <a:gd name="connsiteX3" fmla="*/ 0 w 12192000"/>
              <a:gd name="connsiteY3" fmla="*/ 440283 h 2116378"/>
              <a:gd name="connsiteX4" fmla="*/ 0 w 12192000"/>
              <a:gd name="connsiteY4" fmla="*/ 2116379 h 2116378"/>
              <a:gd name="connsiteX5" fmla="*/ 12192000 w 12192000"/>
              <a:gd name="connsiteY5" fmla="*/ 2116379 h 211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2116378">
                <a:moveTo>
                  <a:pt x="12192000" y="2116379"/>
                </a:moveTo>
                <a:lnTo>
                  <a:pt x="12192000" y="440283"/>
                </a:lnTo>
                <a:cubicBezTo>
                  <a:pt x="10521696" y="164592"/>
                  <a:pt x="8402727" y="0"/>
                  <a:pt x="6096000" y="0"/>
                </a:cubicBezTo>
                <a:cubicBezTo>
                  <a:pt x="3789274" y="0"/>
                  <a:pt x="1670304" y="164592"/>
                  <a:pt x="0" y="440283"/>
                </a:cubicBezTo>
                <a:lnTo>
                  <a:pt x="0" y="2116379"/>
                </a:lnTo>
                <a:lnTo>
                  <a:pt x="12192000" y="2116379"/>
                </a:lnTo>
                <a:close/>
              </a:path>
            </a:pathLst>
          </a:custGeom>
          <a:solidFill>
            <a:srgbClr val="99FF99"/>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0" name="Graphic 4">
            <a:extLst>
              <a:ext uri="{FF2B5EF4-FFF2-40B4-BE49-F238E27FC236}">
                <a16:creationId xmlns:a16="http://schemas.microsoft.com/office/drawing/2014/main" id="{5000AD7F-B89E-AC32-C190-F0A64EDB0B78}"/>
              </a:ext>
            </a:extLst>
          </p:cNvPr>
          <p:cNvGrpSpPr/>
          <p:nvPr/>
        </p:nvGrpSpPr>
        <p:grpSpPr>
          <a:xfrm>
            <a:off x="184009" y="166345"/>
            <a:ext cx="11930385" cy="2782534"/>
            <a:chOff x="383638" y="416667"/>
            <a:chExt cx="10910347" cy="1340647"/>
          </a:xfrm>
          <a:solidFill>
            <a:srgbClr val="FFFFFF"/>
          </a:solidFill>
        </p:grpSpPr>
        <p:sp>
          <p:nvSpPr>
            <p:cNvPr id="11" name="Freeform: Shape 10">
              <a:extLst>
                <a:ext uri="{FF2B5EF4-FFF2-40B4-BE49-F238E27FC236}">
                  <a16:creationId xmlns:a16="http://schemas.microsoft.com/office/drawing/2014/main" id="{4C1887DC-9E4B-029D-F831-DFAAEE3D05E2}"/>
                </a:ext>
              </a:extLst>
            </p:cNvPr>
            <p:cNvSpPr/>
            <p:nvPr/>
          </p:nvSpPr>
          <p:spPr>
            <a:xfrm>
              <a:off x="10008386" y="703151"/>
              <a:ext cx="1285599" cy="451637"/>
            </a:xfrm>
            <a:custGeom>
              <a:avLst/>
              <a:gdLst>
                <a:gd name="connsiteX0" fmla="*/ 261472 w 1285599"/>
                <a:gd name="connsiteY0" fmla="*/ 126626 h 451637"/>
                <a:gd name="connsiteX1" fmla="*/ 468736 w 1285599"/>
                <a:gd name="connsiteY1" fmla="*/ 3182 h 451637"/>
                <a:gd name="connsiteX2" fmla="*/ 702822 w 1285599"/>
                <a:gd name="connsiteY2" fmla="*/ 92336 h 451637"/>
                <a:gd name="connsiteX3" fmla="*/ 1017376 w 1285599"/>
                <a:gd name="connsiteY3" fmla="*/ 69019 h 451637"/>
                <a:gd name="connsiteX4" fmla="*/ 1134419 w 1285599"/>
                <a:gd name="connsiteY4" fmla="*/ 199321 h 451637"/>
                <a:gd name="connsiteX5" fmla="*/ 1285600 w 1285599"/>
                <a:gd name="connsiteY5" fmla="*/ 288475 h 451637"/>
                <a:gd name="connsiteX6" fmla="*/ 1051513 w 1285599"/>
                <a:gd name="connsiteY6" fmla="*/ 365285 h 451637"/>
                <a:gd name="connsiteX7" fmla="*/ 900332 w 1285599"/>
                <a:gd name="connsiteY7" fmla="*/ 448952 h 451637"/>
                <a:gd name="connsiteX8" fmla="*/ 644300 w 1285599"/>
                <a:gd name="connsiteY8" fmla="*/ 389973 h 451637"/>
                <a:gd name="connsiteX9" fmla="*/ 422406 w 1285599"/>
                <a:gd name="connsiteY9" fmla="*/ 448952 h 451637"/>
                <a:gd name="connsiteX10" fmla="*/ 259033 w 1285599"/>
                <a:gd name="connsiteY10" fmla="*/ 354312 h 451637"/>
                <a:gd name="connsiteX11" fmla="*/ 563 w 1285599"/>
                <a:gd name="connsiteY11" fmla="*/ 239097 h 451637"/>
                <a:gd name="connsiteX12" fmla="*/ 261472 w 1285599"/>
                <a:gd name="connsiteY12" fmla="*/ 126626 h 45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5599" h="451637">
                  <a:moveTo>
                    <a:pt x="261472" y="126626"/>
                  </a:moveTo>
                  <a:cubicBezTo>
                    <a:pt x="261472" y="126626"/>
                    <a:pt x="327308" y="22385"/>
                    <a:pt x="468736" y="3182"/>
                  </a:cubicBezTo>
                  <a:cubicBezTo>
                    <a:pt x="651616" y="-20135"/>
                    <a:pt x="702822" y="92336"/>
                    <a:pt x="702822" y="92336"/>
                  </a:cubicBezTo>
                  <a:cubicBezTo>
                    <a:pt x="702822" y="92336"/>
                    <a:pt x="878387" y="21013"/>
                    <a:pt x="1017376" y="69019"/>
                  </a:cubicBezTo>
                  <a:cubicBezTo>
                    <a:pt x="1156364" y="117025"/>
                    <a:pt x="1134419" y="199321"/>
                    <a:pt x="1134419" y="199321"/>
                  </a:cubicBezTo>
                  <a:cubicBezTo>
                    <a:pt x="1134419" y="199321"/>
                    <a:pt x="1285600" y="204807"/>
                    <a:pt x="1285600" y="288475"/>
                  </a:cubicBezTo>
                  <a:cubicBezTo>
                    <a:pt x="1285600" y="372143"/>
                    <a:pt x="1051513" y="365285"/>
                    <a:pt x="1051513" y="365285"/>
                  </a:cubicBezTo>
                  <a:cubicBezTo>
                    <a:pt x="1051513" y="365285"/>
                    <a:pt x="1039321" y="442094"/>
                    <a:pt x="900332" y="448952"/>
                  </a:cubicBezTo>
                  <a:cubicBezTo>
                    <a:pt x="761344" y="454439"/>
                    <a:pt x="644300" y="389973"/>
                    <a:pt x="644300" y="389973"/>
                  </a:cubicBezTo>
                  <a:cubicBezTo>
                    <a:pt x="644300" y="389973"/>
                    <a:pt x="573587" y="466783"/>
                    <a:pt x="422406" y="448952"/>
                  </a:cubicBezTo>
                  <a:cubicBezTo>
                    <a:pt x="307801" y="435236"/>
                    <a:pt x="259033" y="354312"/>
                    <a:pt x="259033" y="354312"/>
                  </a:cubicBezTo>
                  <a:cubicBezTo>
                    <a:pt x="259033" y="354312"/>
                    <a:pt x="17632" y="339224"/>
                    <a:pt x="563" y="239097"/>
                  </a:cubicBezTo>
                  <a:cubicBezTo>
                    <a:pt x="-14068" y="138971"/>
                    <a:pt x="261472" y="126626"/>
                    <a:pt x="261472" y="126626"/>
                  </a:cubicBezTo>
                  <a:close/>
                </a:path>
              </a:pathLst>
            </a:custGeom>
            <a:solidFill>
              <a:srgbClr val="FFFFFF"/>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EBE1453B-C525-E059-7B87-545BD5C9EC97}"/>
                </a:ext>
              </a:extLst>
            </p:cNvPr>
            <p:cNvSpPr/>
            <p:nvPr/>
          </p:nvSpPr>
          <p:spPr>
            <a:xfrm>
              <a:off x="7409448" y="416667"/>
              <a:ext cx="688478" cy="244443"/>
            </a:xfrm>
            <a:custGeom>
              <a:avLst/>
              <a:gdLst>
                <a:gd name="connsiteX0" fmla="*/ 144715 w 688478"/>
                <a:gd name="connsiteY0" fmla="*/ 64764 h 244443"/>
                <a:gd name="connsiteX1" fmla="*/ 225182 w 688478"/>
                <a:gd name="connsiteY1" fmla="*/ 5785 h 244443"/>
                <a:gd name="connsiteX2" fmla="*/ 361733 w 688478"/>
                <a:gd name="connsiteY2" fmla="*/ 34589 h 244443"/>
                <a:gd name="connsiteX3" fmla="*/ 532421 w 688478"/>
                <a:gd name="connsiteY3" fmla="*/ 7157 h 244443"/>
                <a:gd name="connsiteX4" fmla="*/ 590942 w 688478"/>
                <a:gd name="connsiteY4" fmla="*/ 81223 h 244443"/>
                <a:gd name="connsiteX5" fmla="*/ 688478 w 688478"/>
                <a:gd name="connsiteY5" fmla="*/ 137459 h 244443"/>
                <a:gd name="connsiteX6" fmla="*/ 564120 w 688478"/>
                <a:gd name="connsiteY6" fmla="*/ 185465 h 244443"/>
                <a:gd name="connsiteX7" fmla="*/ 454392 w 688478"/>
                <a:gd name="connsiteY7" fmla="*/ 244444 h 244443"/>
                <a:gd name="connsiteX8" fmla="*/ 330033 w 688478"/>
                <a:gd name="connsiteY8" fmla="*/ 201924 h 244443"/>
                <a:gd name="connsiteX9" fmla="*/ 127646 w 688478"/>
                <a:gd name="connsiteY9" fmla="*/ 225241 h 244443"/>
                <a:gd name="connsiteX10" fmla="*/ 76440 w 688478"/>
                <a:gd name="connsiteY10" fmla="*/ 156661 h 244443"/>
                <a:gd name="connsiteX11" fmla="*/ 3288 w 688478"/>
                <a:gd name="connsiteY11" fmla="*/ 89453 h 244443"/>
                <a:gd name="connsiteX12" fmla="*/ 144715 w 688478"/>
                <a:gd name="connsiteY12" fmla="*/ 64764 h 244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478" h="244443">
                  <a:moveTo>
                    <a:pt x="144715" y="64764"/>
                  </a:moveTo>
                  <a:cubicBezTo>
                    <a:pt x="144715" y="64764"/>
                    <a:pt x="152030" y="24988"/>
                    <a:pt x="225182" y="5785"/>
                  </a:cubicBezTo>
                  <a:cubicBezTo>
                    <a:pt x="298334" y="-12045"/>
                    <a:pt x="361733" y="34589"/>
                    <a:pt x="361733" y="34589"/>
                  </a:cubicBezTo>
                  <a:cubicBezTo>
                    <a:pt x="361733" y="34589"/>
                    <a:pt x="447077" y="-18903"/>
                    <a:pt x="532421" y="7157"/>
                  </a:cubicBezTo>
                  <a:cubicBezTo>
                    <a:pt x="617765" y="33217"/>
                    <a:pt x="590942" y="81223"/>
                    <a:pt x="590942" y="81223"/>
                  </a:cubicBezTo>
                  <a:cubicBezTo>
                    <a:pt x="590942" y="81223"/>
                    <a:pt x="688478" y="88081"/>
                    <a:pt x="688478" y="137459"/>
                  </a:cubicBezTo>
                  <a:cubicBezTo>
                    <a:pt x="688478" y="186837"/>
                    <a:pt x="564120" y="185465"/>
                    <a:pt x="564120" y="185465"/>
                  </a:cubicBezTo>
                  <a:cubicBezTo>
                    <a:pt x="564120" y="185465"/>
                    <a:pt x="537297" y="244444"/>
                    <a:pt x="454392" y="244444"/>
                  </a:cubicBezTo>
                  <a:cubicBezTo>
                    <a:pt x="371486" y="244444"/>
                    <a:pt x="330033" y="201924"/>
                    <a:pt x="330033" y="201924"/>
                  </a:cubicBezTo>
                  <a:cubicBezTo>
                    <a:pt x="330033" y="201924"/>
                    <a:pt x="210552" y="252673"/>
                    <a:pt x="127646" y="225241"/>
                  </a:cubicBezTo>
                  <a:cubicBezTo>
                    <a:pt x="44741" y="197809"/>
                    <a:pt x="76440" y="156661"/>
                    <a:pt x="76440" y="156661"/>
                  </a:cubicBezTo>
                  <a:cubicBezTo>
                    <a:pt x="76440" y="156661"/>
                    <a:pt x="-18658" y="130601"/>
                    <a:pt x="3288" y="89453"/>
                  </a:cubicBezTo>
                  <a:cubicBezTo>
                    <a:pt x="27672" y="51048"/>
                    <a:pt x="144715" y="64764"/>
                    <a:pt x="144715" y="64764"/>
                  </a:cubicBezTo>
                  <a:close/>
                </a:path>
              </a:pathLst>
            </a:custGeom>
            <a:solidFill>
              <a:srgbClr val="FFFFFF"/>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645D59B1-79EA-A9A4-6803-3F99630C2DCD}"/>
                </a:ext>
              </a:extLst>
            </p:cNvPr>
            <p:cNvSpPr/>
            <p:nvPr/>
          </p:nvSpPr>
          <p:spPr>
            <a:xfrm>
              <a:off x="383638" y="1217178"/>
              <a:ext cx="1308735" cy="430348"/>
            </a:xfrm>
            <a:custGeom>
              <a:avLst/>
              <a:gdLst>
                <a:gd name="connsiteX0" fmla="*/ 1115618 w 1308735"/>
                <a:gd name="connsiteY0" fmla="*/ 144286 h 430348"/>
                <a:gd name="connsiteX1" fmla="*/ 1091234 w 1308735"/>
                <a:gd name="connsiteY1" fmla="*/ 52388 h 430348"/>
                <a:gd name="connsiteX2" fmla="*/ 830325 w 1308735"/>
                <a:gd name="connsiteY2" fmla="*/ 7126 h 430348"/>
                <a:gd name="connsiteX3" fmla="*/ 603554 w 1308735"/>
                <a:gd name="connsiteY3" fmla="*/ 57875 h 430348"/>
                <a:gd name="connsiteX4" fmla="*/ 479196 w 1308735"/>
                <a:gd name="connsiteY4" fmla="*/ 3011 h 430348"/>
                <a:gd name="connsiteX5" fmla="*/ 271932 w 1308735"/>
                <a:gd name="connsiteY5" fmla="*/ 83935 h 430348"/>
                <a:gd name="connsiteX6" fmla="*/ 271932 w 1308735"/>
                <a:gd name="connsiteY6" fmla="*/ 133313 h 430348"/>
                <a:gd name="connsiteX7" fmla="*/ 6146 w 1308735"/>
                <a:gd name="connsiteY7" fmla="*/ 280074 h 430348"/>
                <a:gd name="connsiteX8" fmla="*/ 249986 w 1308735"/>
                <a:gd name="connsiteY8" fmla="*/ 360998 h 430348"/>
                <a:gd name="connsiteX9" fmla="*/ 388975 w 1308735"/>
                <a:gd name="connsiteY9" fmla="*/ 341796 h 430348"/>
                <a:gd name="connsiteX10" fmla="*/ 413359 w 1308735"/>
                <a:gd name="connsiteY10" fmla="*/ 376086 h 430348"/>
                <a:gd name="connsiteX11" fmla="*/ 649884 w 1308735"/>
                <a:gd name="connsiteY11" fmla="*/ 428207 h 430348"/>
                <a:gd name="connsiteX12" fmla="*/ 832764 w 1308735"/>
                <a:gd name="connsiteY12" fmla="*/ 339053 h 430348"/>
                <a:gd name="connsiteX13" fmla="*/ 1227785 w 1308735"/>
                <a:gd name="connsiteY13" fmla="*/ 323965 h 430348"/>
                <a:gd name="connsiteX14" fmla="*/ 1115618 w 1308735"/>
                <a:gd name="connsiteY14" fmla="*/ 144286 h 43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08735" h="430348">
                  <a:moveTo>
                    <a:pt x="1115618" y="144286"/>
                  </a:moveTo>
                  <a:cubicBezTo>
                    <a:pt x="1132687" y="112739"/>
                    <a:pt x="1127810" y="79820"/>
                    <a:pt x="1091234" y="52388"/>
                  </a:cubicBezTo>
                  <a:cubicBezTo>
                    <a:pt x="1032713" y="12612"/>
                    <a:pt x="922985" y="-1104"/>
                    <a:pt x="830325" y="7126"/>
                  </a:cubicBezTo>
                  <a:cubicBezTo>
                    <a:pt x="759612" y="12612"/>
                    <a:pt x="676706" y="31814"/>
                    <a:pt x="603554" y="57875"/>
                  </a:cubicBezTo>
                  <a:cubicBezTo>
                    <a:pt x="566978" y="30443"/>
                    <a:pt x="523087" y="8497"/>
                    <a:pt x="479196" y="3011"/>
                  </a:cubicBezTo>
                  <a:cubicBezTo>
                    <a:pt x="367029" y="-12077"/>
                    <a:pt x="293877" y="31814"/>
                    <a:pt x="271932" y="83935"/>
                  </a:cubicBezTo>
                  <a:cubicBezTo>
                    <a:pt x="264617" y="101766"/>
                    <a:pt x="264617" y="119597"/>
                    <a:pt x="271932" y="133313"/>
                  </a:cubicBezTo>
                  <a:cubicBezTo>
                    <a:pt x="120751" y="137428"/>
                    <a:pt x="-32868" y="199150"/>
                    <a:pt x="6146" y="280074"/>
                  </a:cubicBezTo>
                  <a:cubicBezTo>
                    <a:pt x="30530" y="332195"/>
                    <a:pt x="154889" y="358255"/>
                    <a:pt x="249986" y="360998"/>
                  </a:cubicBezTo>
                  <a:cubicBezTo>
                    <a:pt x="301193" y="362370"/>
                    <a:pt x="345084" y="351397"/>
                    <a:pt x="388975" y="341796"/>
                  </a:cubicBezTo>
                  <a:cubicBezTo>
                    <a:pt x="393852" y="352769"/>
                    <a:pt x="401167" y="365113"/>
                    <a:pt x="413359" y="376086"/>
                  </a:cubicBezTo>
                  <a:cubicBezTo>
                    <a:pt x="457250" y="421349"/>
                    <a:pt x="559663" y="436436"/>
                    <a:pt x="649884" y="428207"/>
                  </a:cubicBezTo>
                  <a:cubicBezTo>
                    <a:pt x="720597" y="421349"/>
                    <a:pt x="796188" y="382944"/>
                    <a:pt x="832764" y="339053"/>
                  </a:cubicBezTo>
                  <a:cubicBezTo>
                    <a:pt x="964437" y="367856"/>
                    <a:pt x="1105865" y="367856"/>
                    <a:pt x="1227785" y="323965"/>
                  </a:cubicBezTo>
                  <a:cubicBezTo>
                    <a:pt x="1396034" y="262243"/>
                    <a:pt x="1274114" y="174461"/>
                    <a:pt x="1115618" y="144286"/>
                  </a:cubicBezTo>
                  <a:close/>
                </a:path>
              </a:pathLst>
            </a:custGeom>
            <a:solidFill>
              <a:srgbClr val="FFFFFF"/>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D6563BFF-3952-F7ED-C3D1-C7BDCF0B0932}"/>
                </a:ext>
              </a:extLst>
            </p:cNvPr>
            <p:cNvSpPr/>
            <p:nvPr/>
          </p:nvSpPr>
          <p:spPr>
            <a:xfrm>
              <a:off x="2009117" y="1454712"/>
              <a:ext cx="900972" cy="302602"/>
            </a:xfrm>
            <a:custGeom>
              <a:avLst/>
              <a:gdLst>
                <a:gd name="connsiteX0" fmla="*/ 776511 w 900972"/>
                <a:gd name="connsiteY0" fmla="*/ 84746 h 302602"/>
                <a:gd name="connsiteX1" fmla="*/ 764319 w 900972"/>
                <a:gd name="connsiteY1" fmla="*/ 83374 h 302602"/>
                <a:gd name="connsiteX2" fmla="*/ 637522 w 900972"/>
                <a:gd name="connsiteY2" fmla="*/ 3821 h 302602"/>
                <a:gd name="connsiteX3" fmla="*/ 486341 w 900972"/>
                <a:gd name="connsiteY3" fmla="*/ 20280 h 302602"/>
                <a:gd name="connsiteX4" fmla="*/ 447326 w 900972"/>
                <a:gd name="connsiteY4" fmla="*/ 40854 h 302602"/>
                <a:gd name="connsiteX5" fmla="*/ 418066 w 900972"/>
                <a:gd name="connsiteY5" fmla="*/ 29882 h 302602"/>
                <a:gd name="connsiteX6" fmla="*/ 252254 w 900972"/>
                <a:gd name="connsiteY6" fmla="*/ 32625 h 302602"/>
                <a:gd name="connsiteX7" fmla="*/ 186418 w 900972"/>
                <a:gd name="connsiteY7" fmla="*/ 108063 h 302602"/>
                <a:gd name="connsiteX8" fmla="*/ 188856 w 900972"/>
                <a:gd name="connsiteY8" fmla="*/ 112178 h 302602"/>
                <a:gd name="connsiteX9" fmla="*/ 49867 w 900972"/>
                <a:gd name="connsiteY9" fmla="*/ 256196 h 302602"/>
                <a:gd name="connsiteX10" fmla="*/ 330283 w 900972"/>
                <a:gd name="connsiteY10" fmla="*/ 298715 h 302602"/>
                <a:gd name="connsiteX11" fmla="*/ 396120 w 900972"/>
                <a:gd name="connsiteY11" fmla="*/ 279513 h 302602"/>
                <a:gd name="connsiteX12" fmla="*/ 554616 w 900972"/>
                <a:gd name="connsiteY12" fmla="*/ 282256 h 302602"/>
                <a:gd name="connsiteX13" fmla="*/ 615576 w 900972"/>
                <a:gd name="connsiteY13" fmla="*/ 247966 h 302602"/>
                <a:gd name="connsiteX14" fmla="*/ 900869 w 900972"/>
                <a:gd name="connsiteY14" fmla="*/ 165670 h 302602"/>
                <a:gd name="connsiteX15" fmla="*/ 776511 w 900972"/>
                <a:gd name="connsiteY15" fmla="*/ 84746 h 302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00972" h="302602">
                  <a:moveTo>
                    <a:pt x="776511" y="84746"/>
                  </a:moveTo>
                  <a:cubicBezTo>
                    <a:pt x="771634" y="83374"/>
                    <a:pt x="766757" y="83374"/>
                    <a:pt x="764319" y="83374"/>
                  </a:cubicBezTo>
                  <a:cubicBezTo>
                    <a:pt x="761880" y="46341"/>
                    <a:pt x="705797" y="14794"/>
                    <a:pt x="637522" y="3821"/>
                  </a:cubicBezTo>
                  <a:cubicBezTo>
                    <a:pt x="586315" y="-5780"/>
                    <a:pt x="527794" y="3821"/>
                    <a:pt x="486341" y="20280"/>
                  </a:cubicBezTo>
                  <a:cubicBezTo>
                    <a:pt x="471710" y="25767"/>
                    <a:pt x="459518" y="32625"/>
                    <a:pt x="447326" y="40854"/>
                  </a:cubicBezTo>
                  <a:cubicBezTo>
                    <a:pt x="440011" y="36740"/>
                    <a:pt x="430258" y="33996"/>
                    <a:pt x="418066" y="29882"/>
                  </a:cubicBezTo>
                  <a:cubicBezTo>
                    <a:pt x="361982" y="13422"/>
                    <a:pt x="308338" y="13422"/>
                    <a:pt x="252254" y="32625"/>
                  </a:cubicBezTo>
                  <a:cubicBezTo>
                    <a:pt x="213240" y="47712"/>
                    <a:pt x="169349" y="80631"/>
                    <a:pt x="186418" y="108063"/>
                  </a:cubicBezTo>
                  <a:cubicBezTo>
                    <a:pt x="186418" y="109434"/>
                    <a:pt x="188856" y="110806"/>
                    <a:pt x="188856" y="112178"/>
                  </a:cubicBezTo>
                  <a:cubicBezTo>
                    <a:pt x="57182" y="125894"/>
                    <a:pt x="-74491" y="194474"/>
                    <a:pt x="49867" y="256196"/>
                  </a:cubicBezTo>
                  <a:cubicBezTo>
                    <a:pt x="123019" y="293229"/>
                    <a:pt x="232747" y="311060"/>
                    <a:pt x="330283" y="298715"/>
                  </a:cubicBezTo>
                  <a:cubicBezTo>
                    <a:pt x="354667" y="295972"/>
                    <a:pt x="379051" y="289114"/>
                    <a:pt x="396120" y="279513"/>
                  </a:cubicBezTo>
                  <a:cubicBezTo>
                    <a:pt x="442450" y="294600"/>
                    <a:pt x="503410" y="295972"/>
                    <a:pt x="554616" y="282256"/>
                  </a:cubicBezTo>
                  <a:cubicBezTo>
                    <a:pt x="581439" y="275398"/>
                    <a:pt x="603384" y="263054"/>
                    <a:pt x="615576" y="247966"/>
                  </a:cubicBezTo>
                  <a:cubicBezTo>
                    <a:pt x="737496" y="254824"/>
                    <a:pt x="905746" y="242480"/>
                    <a:pt x="900869" y="165670"/>
                  </a:cubicBezTo>
                  <a:cubicBezTo>
                    <a:pt x="900869" y="130008"/>
                    <a:pt x="837471" y="95718"/>
                    <a:pt x="776511" y="84746"/>
                  </a:cubicBezTo>
                  <a:close/>
                </a:path>
              </a:pathLst>
            </a:custGeom>
            <a:solidFill>
              <a:srgbClr val="FFFFFF"/>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E61D0CAC-1275-1856-0E84-90D812703431}"/>
                </a:ext>
              </a:extLst>
            </p:cNvPr>
            <p:cNvSpPr/>
            <p:nvPr/>
          </p:nvSpPr>
          <p:spPr>
            <a:xfrm>
              <a:off x="7668018" y="1384635"/>
              <a:ext cx="885121" cy="283050"/>
            </a:xfrm>
            <a:custGeom>
              <a:avLst/>
              <a:gdLst>
                <a:gd name="connsiteX0" fmla="*/ 827367 w 885121"/>
                <a:gd name="connsiteY0" fmla="*/ 140584 h 283050"/>
                <a:gd name="connsiteX1" fmla="*/ 751777 w 885121"/>
                <a:gd name="connsiteY1" fmla="*/ 125496 h 283050"/>
                <a:gd name="connsiteX2" fmla="*/ 729831 w 885121"/>
                <a:gd name="connsiteY2" fmla="*/ 78862 h 283050"/>
                <a:gd name="connsiteX3" fmla="*/ 593281 w 885121"/>
                <a:gd name="connsiteY3" fmla="*/ 40457 h 283050"/>
                <a:gd name="connsiteX4" fmla="*/ 505499 w 885121"/>
                <a:gd name="connsiteY4" fmla="*/ 45943 h 283050"/>
                <a:gd name="connsiteX5" fmla="*/ 495745 w 885121"/>
                <a:gd name="connsiteY5" fmla="*/ 32227 h 283050"/>
                <a:gd name="connsiteX6" fmla="*/ 356756 w 885121"/>
                <a:gd name="connsiteY6" fmla="*/ 3424 h 283050"/>
                <a:gd name="connsiteX7" fmla="*/ 239713 w 885121"/>
                <a:gd name="connsiteY7" fmla="*/ 67889 h 283050"/>
                <a:gd name="connsiteX8" fmla="*/ 234836 w 885121"/>
                <a:gd name="connsiteY8" fmla="*/ 74747 h 283050"/>
                <a:gd name="connsiteX9" fmla="*/ 750 w 885121"/>
                <a:gd name="connsiteY9" fmla="*/ 140584 h 283050"/>
                <a:gd name="connsiteX10" fmla="*/ 147054 w 885121"/>
                <a:gd name="connsiteY10" fmla="*/ 202306 h 283050"/>
                <a:gd name="connsiteX11" fmla="*/ 166561 w 885121"/>
                <a:gd name="connsiteY11" fmla="*/ 202306 h 283050"/>
                <a:gd name="connsiteX12" fmla="*/ 244590 w 885121"/>
                <a:gd name="connsiteY12" fmla="*/ 269514 h 283050"/>
                <a:gd name="connsiteX13" fmla="*/ 410401 w 885121"/>
                <a:gd name="connsiteY13" fmla="*/ 235224 h 283050"/>
                <a:gd name="connsiteX14" fmla="*/ 415278 w 885121"/>
                <a:gd name="connsiteY14" fmla="*/ 236596 h 283050"/>
                <a:gd name="connsiteX15" fmla="*/ 624980 w 885121"/>
                <a:gd name="connsiteY15" fmla="*/ 280487 h 283050"/>
                <a:gd name="connsiteX16" fmla="*/ 722516 w 885121"/>
                <a:gd name="connsiteY16" fmla="*/ 244825 h 283050"/>
                <a:gd name="connsiteX17" fmla="*/ 841998 w 885121"/>
                <a:gd name="connsiteY17" fmla="*/ 233852 h 283050"/>
                <a:gd name="connsiteX18" fmla="*/ 827367 w 885121"/>
                <a:gd name="connsiteY18" fmla="*/ 140584 h 28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85121" h="283050">
                  <a:moveTo>
                    <a:pt x="827367" y="140584"/>
                  </a:moveTo>
                  <a:cubicBezTo>
                    <a:pt x="802983" y="133726"/>
                    <a:pt x="776161" y="129611"/>
                    <a:pt x="751777" y="125496"/>
                  </a:cubicBezTo>
                  <a:cubicBezTo>
                    <a:pt x="754215" y="109037"/>
                    <a:pt x="746900" y="93949"/>
                    <a:pt x="729831" y="78862"/>
                  </a:cubicBezTo>
                  <a:cubicBezTo>
                    <a:pt x="695694" y="50058"/>
                    <a:pt x="644487" y="40457"/>
                    <a:pt x="593281" y="40457"/>
                  </a:cubicBezTo>
                  <a:cubicBezTo>
                    <a:pt x="566459" y="40457"/>
                    <a:pt x="534759" y="40457"/>
                    <a:pt x="505499" y="45943"/>
                  </a:cubicBezTo>
                  <a:cubicBezTo>
                    <a:pt x="503060" y="41828"/>
                    <a:pt x="498183" y="37714"/>
                    <a:pt x="495745" y="32227"/>
                  </a:cubicBezTo>
                  <a:cubicBezTo>
                    <a:pt x="466484" y="680"/>
                    <a:pt x="405524" y="-4806"/>
                    <a:pt x="356756" y="3424"/>
                  </a:cubicBezTo>
                  <a:cubicBezTo>
                    <a:pt x="307988" y="11653"/>
                    <a:pt x="261659" y="37714"/>
                    <a:pt x="239713" y="67889"/>
                  </a:cubicBezTo>
                  <a:cubicBezTo>
                    <a:pt x="237275" y="70632"/>
                    <a:pt x="237275" y="72004"/>
                    <a:pt x="234836" y="74747"/>
                  </a:cubicBezTo>
                  <a:cubicBezTo>
                    <a:pt x="127547" y="65146"/>
                    <a:pt x="-11442" y="72004"/>
                    <a:pt x="750" y="140584"/>
                  </a:cubicBezTo>
                  <a:cubicBezTo>
                    <a:pt x="10503" y="188590"/>
                    <a:pt x="86094" y="200934"/>
                    <a:pt x="147054" y="202306"/>
                  </a:cubicBezTo>
                  <a:cubicBezTo>
                    <a:pt x="154369" y="202306"/>
                    <a:pt x="159246" y="202306"/>
                    <a:pt x="166561" y="202306"/>
                  </a:cubicBezTo>
                  <a:cubicBezTo>
                    <a:pt x="161684" y="233852"/>
                    <a:pt x="200699" y="259913"/>
                    <a:pt x="244590" y="269514"/>
                  </a:cubicBezTo>
                  <a:cubicBezTo>
                    <a:pt x="300673" y="281858"/>
                    <a:pt x="368948" y="258541"/>
                    <a:pt x="410401" y="235224"/>
                  </a:cubicBezTo>
                  <a:cubicBezTo>
                    <a:pt x="412839" y="236596"/>
                    <a:pt x="412839" y="236596"/>
                    <a:pt x="415278" y="236596"/>
                  </a:cubicBezTo>
                  <a:cubicBezTo>
                    <a:pt x="478676" y="265399"/>
                    <a:pt x="542075" y="291460"/>
                    <a:pt x="624980" y="280487"/>
                  </a:cubicBezTo>
                  <a:cubicBezTo>
                    <a:pt x="663995" y="275000"/>
                    <a:pt x="698132" y="262656"/>
                    <a:pt x="722516" y="244825"/>
                  </a:cubicBezTo>
                  <a:cubicBezTo>
                    <a:pt x="763969" y="247568"/>
                    <a:pt x="805422" y="244825"/>
                    <a:pt x="841998" y="233852"/>
                  </a:cubicBezTo>
                  <a:cubicBezTo>
                    <a:pt x="912711" y="214650"/>
                    <a:pt x="888327" y="157043"/>
                    <a:pt x="827367" y="140584"/>
                  </a:cubicBezTo>
                  <a:close/>
                </a:path>
              </a:pathLst>
            </a:custGeom>
            <a:solidFill>
              <a:srgbClr val="FFFFFF"/>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6" name="Graphic 4">
            <a:extLst>
              <a:ext uri="{FF2B5EF4-FFF2-40B4-BE49-F238E27FC236}">
                <a16:creationId xmlns:a16="http://schemas.microsoft.com/office/drawing/2014/main" id="{4F3815A0-073E-A67C-3BC9-BB554B108902}"/>
              </a:ext>
            </a:extLst>
          </p:cNvPr>
          <p:cNvGrpSpPr/>
          <p:nvPr/>
        </p:nvGrpSpPr>
        <p:grpSpPr>
          <a:xfrm>
            <a:off x="336499" y="253746"/>
            <a:ext cx="11589715" cy="6135166"/>
            <a:chOff x="336499" y="253746"/>
            <a:chExt cx="11589715" cy="6135166"/>
          </a:xfrm>
        </p:grpSpPr>
        <p:sp>
          <p:nvSpPr>
            <p:cNvPr id="17" name="Freeform: Shape 16">
              <a:extLst>
                <a:ext uri="{FF2B5EF4-FFF2-40B4-BE49-F238E27FC236}">
                  <a16:creationId xmlns:a16="http://schemas.microsoft.com/office/drawing/2014/main" id="{541D5581-D802-CBCB-A4C9-6461548EAC1B}"/>
                </a:ext>
              </a:extLst>
            </p:cNvPr>
            <p:cNvSpPr/>
            <p:nvPr/>
          </p:nvSpPr>
          <p:spPr>
            <a:xfrm>
              <a:off x="519379" y="2301846"/>
              <a:ext cx="358444" cy="193093"/>
            </a:xfrm>
            <a:custGeom>
              <a:avLst/>
              <a:gdLst>
                <a:gd name="connsiteX0" fmla="*/ 0 w 358444"/>
                <a:gd name="connsiteY0" fmla="*/ 97082 h 193093"/>
                <a:gd name="connsiteX1" fmla="*/ 65837 w 358444"/>
                <a:gd name="connsiteY1" fmla="*/ 193094 h 193093"/>
                <a:gd name="connsiteX2" fmla="*/ 87782 w 358444"/>
                <a:gd name="connsiteY2" fmla="*/ 184864 h 193093"/>
                <a:gd name="connsiteX3" fmla="*/ 302362 w 358444"/>
                <a:gd name="connsiteY3" fmla="*/ 79251 h 193093"/>
                <a:gd name="connsiteX4" fmla="*/ 358445 w 358444"/>
                <a:gd name="connsiteY4" fmla="*/ 23015 h 193093"/>
                <a:gd name="connsiteX5" fmla="*/ 275539 w 358444"/>
                <a:gd name="connsiteY5" fmla="*/ 1070 h 193093"/>
                <a:gd name="connsiteX6" fmla="*/ 114605 w 358444"/>
                <a:gd name="connsiteY6" fmla="*/ 31245 h 193093"/>
                <a:gd name="connsiteX7" fmla="*/ 0 w 358444"/>
                <a:gd name="connsiteY7" fmla="*/ 97082 h 193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444" h="193093">
                  <a:moveTo>
                    <a:pt x="0" y="97082"/>
                  </a:moveTo>
                  <a:cubicBezTo>
                    <a:pt x="7315" y="130000"/>
                    <a:pt x="34138" y="162918"/>
                    <a:pt x="65837" y="193094"/>
                  </a:cubicBezTo>
                  <a:cubicBezTo>
                    <a:pt x="73152" y="190350"/>
                    <a:pt x="80467" y="187607"/>
                    <a:pt x="87782" y="184864"/>
                  </a:cubicBezTo>
                  <a:cubicBezTo>
                    <a:pt x="165811" y="154689"/>
                    <a:pt x="204826" y="81994"/>
                    <a:pt x="302362" y="79251"/>
                  </a:cubicBezTo>
                  <a:cubicBezTo>
                    <a:pt x="316992" y="60048"/>
                    <a:pt x="334061" y="40846"/>
                    <a:pt x="358445" y="23015"/>
                  </a:cubicBezTo>
                  <a:cubicBezTo>
                    <a:pt x="334061" y="12042"/>
                    <a:pt x="309677" y="3813"/>
                    <a:pt x="275539" y="1070"/>
                  </a:cubicBezTo>
                  <a:cubicBezTo>
                    <a:pt x="219456" y="-4417"/>
                    <a:pt x="158496" y="12042"/>
                    <a:pt x="114605" y="31245"/>
                  </a:cubicBezTo>
                  <a:cubicBezTo>
                    <a:pt x="70714" y="50447"/>
                    <a:pt x="41453" y="77879"/>
                    <a:pt x="0" y="97082"/>
                  </a:cubicBezTo>
                  <a:close/>
                </a:path>
              </a:pathLst>
            </a:custGeom>
            <a:solidFill>
              <a:srgbClr val="FFEF00"/>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44089E78-221E-0BC9-F35F-C99F299BD7AD}"/>
                </a:ext>
              </a:extLst>
            </p:cNvPr>
            <p:cNvSpPr/>
            <p:nvPr/>
          </p:nvSpPr>
          <p:spPr>
            <a:xfrm>
              <a:off x="1238707" y="5398617"/>
              <a:ext cx="246278" cy="154990"/>
            </a:xfrm>
            <a:custGeom>
              <a:avLst/>
              <a:gdLst>
                <a:gd name="connsiteX0" fmla="*/ 158496 w 246278"/>
                <a:gd name="connsiteY0" fmla="*/ 154991 h 154990"/>
                <a:gd name="connsiteX1" fmla="*/ 0 w 246278"/>
                <a:gd name="connsiteY1" fmla="*/ 97384 h 154990"/>
                <a:gd name="connsiteX2" fmla="*/ 34138 w 246278"/>
                <a:gd name="connsiteY2" fmla="*/ 53492 h 154990"/>
                <a:gd name="connsiteX3" fmla="*/ 134112 w 246278"/>
                <a:gd name="connsiteY3" fmla="*/ 0 h 154990"/>
                <a:gd name="connsiteX4" fmla="*/ 246278 w 246278"/>
                <a:gd name="connsiteY4" fmla="*/ 64465 h 154990"/>
                <a:gd name="connsiteX5" fmla="*/ 175565 w 246278"/>
                <a:gd name="connsiteY5" fmla="*/ 120701 h 154990"/>
                <a:gd name="connsiteX6" fmla="*/ 158496 w 246278"/>
                <a:gd name="connsiteY6" fmla="*/ 154991 h 1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278" h="154990">
                  <a:moveTo>
                    <a:pt x="158496" y="154991"/>
                  </a:moveTo>
                  <a:cubicBezTo>
                    <a:pt x="107290" y="134417"/>
                    <a:pt x="51206" y="117958"/>
                    <a:pt x="0" y="97384"/>
                  </a:cubicBezTo>
                  <a:cubicBezTo>
                    <a:pt x="9754" y="82296"/>
                    <a:pt x="19507" y="68580"/>
                    <a:pt x="34138" y="53492"/>
                  </a:cubicBezTo>
                  <a:cubicBezTo>
                    <a:pt x="51206" y="35662"/>
                    <a:pt x="92659" y="13716"/>
                    <a:pt x="134112" y="0"/>
                  </a:cubicBezTo>
                  <a:cubicBezTo>
                    <a:pt x="175565" y="20574"/>
                    <a:pt x="209702" y="42520"/>
                    <a:pt x="246278" y="64465"/>
                  </a:cubicBezTo>
                  <a:cubicBezTo>
                    <a:pt x="221894" y="82296"/>
                    <a:pt x="190195" y="98755"/>
                    <a:pt x="175565" y="120701"/>
                  </a:cubicBezTo>
                  <a:cubicBezTo>
                    <a:pt x="170688" y="133045"/>
                    <a:pt x="163373" y="144018"/>
                    <a:pt x="158496" y="154991"/>
                  </a:cubicBezTo>
                  <a:close/>
                </a:path>
              </a:pathLst>
            </a:custGeom>
            <a:solidFill>
              <a:srgbClr val="FFEF00"/>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D1271B58-49D6-1776-89FC-5EAF50808E1A}"/>
                </a:ext>
              </a:extLst>
            </p:cNvPr>
            <p:cNvSpPr/>
            <p:nvPr/>
          </p:nvSpPr>
          <p:spPr>
            <a:xfrm>
              <a:off x="612987" y="409766"/>
              <a:ext cx="238014" cy="206082"/>
            </a:xfrm>
            <a:custGeom>
              <a:avLst/>
              <a:gdLst>
                <a:gd name="connsiteX0" fmla="*/ 113656 w 238014"/>
                <a:gd name="connsiteY0" fmla="*/ 206082 h 206082"/>
                <a:gd name="connsiteX1" fmla="*/ 238014 w 238014"/>
                <a:gd name="connsiteY1" fmla="*/ 116928 h 206082"/>
                <a:gd name="connsiteX2" fmla="*/ 211192 w 238014"/>
                <a:gd name="connsiteY2" fmla="*/ 100469 h 206082"/>
                <a:gd name="connsiteX3" fmla="*/ 184369 w 238014"/>
                <a:gd name="connsiteY3" fmla="*/ 5829 h 206082"/>
                <a:gd name="connsiteX4" fmla="*/ 30750 w 238014"/>
                <a:gd name="connsiteY4" fmla="*/ 1714 h 206082"/>
                <a:gd name="connsiteX5" fmla="*/ 77080 w 238014"/>
                <a:gd name="connsiteY5" fmla="*/ 185508 h 206082"/>
                <a:gd name="connsiteX6" fmla="*/ 113656 w 238014"/>
                <a:gd name="connsiteY6" fmla="*/ 206082 h 206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014" h="206082">
                  <a:moveTo>
                    <a:pt x="113656" y="206082"/>
                  </a:moveTo>
                  <a:cubicBezTo>
                    <a:pt x="150232" y="174535"/>
                    <a:pt x="194123" y="144360"/>
                    <a:pt x="238014" y="116928"/>
                  </a:cubicBezTo>
                  <a:cubicBezTo>
                    <a:pt x="228261" y="112813"/>
                    <a:pt x="218507" y="107327"/>
                    <a:pt x="211192" y="100469"/>
                  </a:cubicBezTo>
                  <a:cubicBezTo>
                    <a:pt x="179493" y="73037"/>
                    <a:pt x="179493" y="38747"/>
                    <a:pt x="184369" y="5829"/>
                  </a:cubicBezTo>
                  <a:cubicBezTo>
                    <a:pt x="135601" y="-1029"/>
                    <a:pt x="81957" y="-1029"/>
                    <a:pt x="30750" y="1714"/>
                  </a:cubicBezTo>
                  <a:cubicBezTo>
                    <a:pt x="-18018" y="63436"/>
                    <a:pt x="-13141" y="129273"/>
                    <a:pt x="77080" y="185508"/>
                  </a:cubicBezTo>
                  <a:cubicBezTo>
                    <a:pt x="84395" y="192366"/>
                    <a:pt x="99025" y="199224"/>
                    <a:pt x="113656" y="206082"/>
                  </a:cubicBezTo>
                  <a:close/>
                </a:path>
              </a:pathLst>
            </a:custGeom>
            <a:solidFill>
              <a:srgbClr val="FFEF00"/>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5EB2DDAF-BD74-4D7A-8160-5AA6D1F58B1F}"/>
                </a:ext>
              </a:extLst>
            </p:cNvPr>
            <p:cNvSpPr/>
            <p:nvPr/>
          </p:nvSpPr>
          <p:spPr>
            <a:xfrm>
              <a:off x="11694126" y="3150565"/>
              <a:ext cx="232087" cy="160477"/>
            </a:xfrm>
            <a:custGeom>
              <a:avLst/>
              <a:gdLst>
                <a:gd name="connsiteX0" fmla="*/ 166251 w 232087"/>
                <a:gd name="connsiteY0" fmla="*/ 0 h 160477"/>
                <a:gd name="connsiteX1" fmla="*/ 440 w 232087"/>
                <a:gd name="connsiteY1" fmla="*/ 16459 h 160477"/>
                <a:gd name="connsiteX2" fmla="*/ 66276 w 232087"/>
                <a:gd name="connsiteY2" fmla="*/ 145390 h 160477"/>
                <a:gd name="connsiteX3" fmla="*/ 83345 w 232087"/>
                <a:gd name="connsiteY3" fmla="*/ 160477 h 160477"/>
                <a:gd name="connsiteX4" fmla="*/ 232088 w 232087"/>
                <a:gd name="connsiteY4" fmla="*/ 137160 h 160477"/>
                <a:gd name="connsiteX5" fmla="*/ 166251 w 232087"/>
                <a:gd name="connsiteY5" fmla="*/ 0 h 160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087" h="160477">
                  <a:moveTo>
                    <a:pt x="166251" y="0"/>
                  </a:moveTo>
                  <a:cubicBezTo>
                    <a:pt x="110168" y="5487"/>
                    <a:pt x="56523" y="12345"/>
                    <a:pt x="440" y="16459"/>
                  </a:cubicBezTo>
                  <a:cubicBezTo>
                    <a:pt x="-4437" y="58979"/>
                    <a:pt x="32139" y="109728"/>
                    <a:pt x="66276" y="145390"/>
                  </a:cubicBezTo>
                  <a:cubicBezTo>
                    <a:pt x="71153" y="150876"/>
                    <a:pt x="76030" y="156363"/>
                    <a:pt x="83345" y="160477"/>
                  </a:cubicBezTo>
                  <a:cubicBezTo>
                    <a:pt x="129675" y="149505"/>
                    <a:pt x="180881" y="142647"/>
                    <a:pt x="232088" y="137160"/>
                  </a:cubicBezTo>
                  <a:cubicBezTo>
                    <a:pt x="202827" y="93269"/>
                    <a:pt x="180881" y="48006"/>
                    <a:pt x="166251" y="0"/>
                  </a:cubicBezTo>
                  <a:close/>
                </a:path>
              </a:pathLst>
            </a:custGeom>
            <a:solidFill>
              <a:srgbClr val="FFEF00"/>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BEB21A97-CCD9-829E-0B17-93DCAF0140C5}"/>
                </a:ext>
              </a:extLst>
            </p:cNvPr>
            <p:cNvSpPr/>
            <p:nvPr/>
          </p:nvSpPr>
          <p:spPr>
            <a:xfrm>
              <a:off x="11113889" y="1533448"/>
              <a:ext cx="373412" cy="141274"/>
            </a:xfrm>
            <a:custGeom>
              <a:avLst/>
              <a:gdLst>
                <a:gd name="connsiteX0" fmla="*/ 273438 w 373412"/>
                <a:gd name="connsiteY0" fmla="*/ 141275 h 141274"/>
                <a:gd name="connsiteX1" fmla="*/ 373413 w 373412"/>
                <a:gd name="connsiteY1" fmla="*/ 56236 h 141274"/>
                <a:gd name="connsiteX2" fmla="*/ 117381 w 373412"/>
                <a:gd name="connsiteY2" fmla="*/ 1372 h 141274"/>
                <a:gd name="connsiteX3" fmla="*/ 5214 w 373412"/>
                <a:gd name="connsiteY3" fmla="*/ 0 h 141274"/>
                <a:gd name="connsiteX4" fmla="*/ 7653 w 373412"/>
                <a:gd name="connsiteY4" fmla="*/ 50749 h 141274"/>
                <a:gd name="connsiteX5" fmla="*/ 129573 w 373412"/>
                <a:gd name="connsiteY5" fmla="*/ 116586 h 141274"/>
                <a:gd name="connsiteX6" fmla="*/ 273438 w 373412"/>
                <a:gd name="connsiteY6" fmla="*/ 141275 h 141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412" h="141274">
                  <a:moveTo>
                    <a:pt x="273438" y="141275"/>
                  </a:moveTo>
                  <a:cubicBezTo>
                    <a:pt x="305137" y="111100"/>
                    <a:pt x="341713" y="80924"/>
                    <a:pt x="373413" y="56236"/>
                  </a:cubicBezTo>
                  <a:cubicBezTo>
                    <a:pt x="290507" y="35662"/>
                    <a:pt x="163710" y="46634"/>
                    <a:pt x="117381" y="1372"/>
                  </a:cubicBezTo>
                  <a:cubicBezTo>
                    <a:pt x="78366" y="2743"/>
                    <a:pt x="41790" y="2743"/>
                    <a:pt x="5214" y="0"/>
                  </a:cubicBezTo>
                  <a:cubicBezTo>
                    <a:pt x="-2101" y="16459"/>
                    <a:pt x="-2101" y="32918"/>
                    <a:pt x="7653" y="50749"/>
                  </a:cubicBezTo>
                  <a:cubicBezTo>
                    <a:pt x="24721" y="82296"/>
                    <a:pt x="78366" y="102870"/>
                    <a:pt x="129573" y="116586"/>
                  </a:cubicBezTo>
                  <a:cubicBezTo>
                    <a:pt x="173464" y="128930"/>
                    <a:pt x="227109" y="131674"/>
                    <a:pt x="273438" y="141275"/>
                  </a:cubicBezTo>
                  <a:close/>
                </a:path>
              </a:pathLst>
            </a:custGeom>
            <a:solidFill>
              <a:srgbClr val="FFEF00"/>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CBF4843D-CC5D-3FD8-1C4C-F91D330815DF}"/>
                </a:ext>
              </a:extLst>
            </p:cNvPr>
            <p:cNvSpPr/>
            <p:nvPr/>
          </p:nvSpPr>
          <p:spPr>
            <a:xfrm>
              <a:off x="4245254" y="253746"/>
              <a:ext cx="246278" cy="154990"/>
            </a:xfrm>
            <a:custGeom>
              <a:avLst/>
              <a:gdLst>
                <a:gd name="connsiteX0" fmla="*/ 158496 w 246278"/>
                <a:gd name="connsiteY0" fmla="*/ 154991 h 154990"/>
                <a:gd name="connsiteX1" fmla="*/ 0 w 246278"/>
                <a:gd name="connsiteY1" fmla="*/ 97384 h 154990"/>
                <a:gd name="connsiteX2" fmla="*/ 34137 w 246278"/>
                <a:gd name="connsiteY2" fmla="*/ 53492 h 154990"/>
                <a:gd name="connsiteX3" fmla="*/ 134112 w 246278"/>
                <a:gd name="connsiteY3" fmla="*/ 0 h 154990"/>
                <a:gd name="connsiteX4" fmla="*/ 246278 w 246278"/>
                <a:gd name="connsiteY4" fmla="*/ 64465 h 154990"/>
                <a:gd name="connsiteX5" fmla="*/ 175565 w 246278"/>
                <a:gd name="connsiteY5" fmla="*/ 120701 h 154990"/>
                <a:gd name="connsiteX6" fmla="*/ 158496 w 246278"/>
                <a:gd name="connsiteY6" fmla="*/ 154991 h 1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278" h="154990">
                  <a:moveTo>
                    <a:pt x="158496" y="154991"/>
                  </a:moveTo>
                  <a:cubicBezTo>
                    <a:pt x="107289" y="134417"/>
                    <a:pt x="51206" y="117958"/>
                    <a:pt x="0" y="97384"/>
                  </a:cubicBezTo>
                  <a:cubicBezTo>
                    <a:pt x="9753" y="82296"/>
                    <a:pt x="19507" y="68580"/>
                    <a:pt x="34137" y="53492"/>
                  </a:cubicBezTo>
                  <a:cubicBezTo>
                    <a:pt x="51206" y="35662"/>
                    <a:pt x="92659" y="13716"/>
                    <a:pt x="134112" y="0"/>
                  </a:cubicBezTo>
                  <a:cubicBezTo>
                    <a:pt x="175565" y="20574"/>
                    <a:pt x="209702" y="42520"/>
                    <a:pt x="246278" y="64465"/>
                  </a:cubicBezTo>
                  <a:cubicBezTo>
                    <a:pt x="221894" y="82296"/>
                    <a:pt x="190195" y="98755"/>
                    <a:pt x="175565" y="120701"/>
                  </a:cubicBezTo>
                  <a:cubicBezTo>
                    <a:pt x="170688" y="133045"/>
                    <a:pt x="163373" y="144018"/>
                    <a:pt x="158496" y="154991"/>
                  </a:cubicBezTo>
                  <a:close/>
                </a:path>
              </a:pathLst>
            </a:custGeom>
            <a:solidFill>
              <a:srgbClr val="FFEF00"/>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A5FC1B87-F266-3D82-40A6-5A2460861531}"/>
                </a:ext>
              </a:extLst>
            </p:cNvPr>
            <p:cNvSpPr/>
            <p:nvPr/>
          </p:nvSpPr>
          <p:spPr>
            <a:xfrm>
              <a:off x="5065184" y="1445666"/>
              <a:ext cx="245651" cy="196138"/>
            </a:xfrm>
            <a:custGeom>
              <a:avLst/>
              <a:gdLst>
                <a:gd name="connsiteX0" fmla="*/ 128608 w 245651"/>
                <a:gd name="connsiteY0" fmla="*/ 196139 h 196138"/>
                <a:gd name="connsiteX1" fmla="*/ 245651 w 245651"/>
                <a:gd name="connsiteY1" fmla="*/ 124816 h 196138"/>
                <a:gd name="connsiteX2" fmla="*/ 128608 w 245651"/>
                <a:gd name="connsiteY2" fmla="*/ 28804 h 196138"/>
                <a:gd name="connsiteX3" fmla="*/ 21318 w 245651"/>
                <a:gd name="connsiteY3" fmla="*/ 0 h 196138"/>
                <a:gd name="connsiteX4" fmla="*/ 77401 w 245651"/>
                <a:gd name="connsiteY4" fmla="*/ 168707 h 196138"/>
                <a:gd name="connsiteX5" fmla="*/ 128608 w 245651"/>
                <a:gd name="connsiteY5" fmla="*/ 196139 h 19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651" h="196138">
                  <a:moveTo>
                    <a:pt x="128608" y="196139"/>
                  </a:moveTo>
                  <a:cubicBezTo>
                    <a:pt x="162745" y="170078"/>
                    <a:pt x="201760" y="146761"/>
                    <a:pt x="245651" y="124816"/>
                  </a:cubicBezTo>
                  <a:cubicBezTo>
                    <a:pt x="192006" y="101498"/>
                    <a:pt x="152992" y="68580"/>
                    <a:pt x="128608" y="28804"/>
                  </a:cubicBezTo>
                  <a:cubicBezTo>
                    <a:pt x="89593" y="21946"/>
                    <a:pt x="55456" y="12344"/>
                    <a:pt x="21318" y="0"/>
                  </a:cubicBezTo>
                  <a:cubicBezTo>
                    <a:pt x="-17696" y="57607"/>
                    <a:pt x="-5504" y="116586"/>
                    <a:pt x="77401" y="168707"/>
                  </a:cubicBezTo>
                  <a:cubicBezTo>
                    <a:pt x="92032" y="178308"/>
                    <a:pt x="109101" y="187909"/>
                    <a:pt x="128608" y="196139"/>
                  </a:cubicBezTo>
                  <a:close/>
                </a:path>
              </a:pathLst>
            </a:custGeom>
            <a:solidFill>
              <a:srgbClr val="FFEF00"/>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899BE3DF-B99F-3C8A-05BE-48E229EDE9E1}"/>
                </a:ext>
              </a:extLst>
            </p:cNvPr>
            <p:cNvSpPr/>
            <p:nvPr/>
          </p:nvSpPr>
          <p:spPr>
            <a:xfrm>
              <a:off x="8689959" y="681685"/>
              <a:ext cx="176063" cy="135788"/>
            </a:xfrm>
            <a:custGeom>
              <a:avLst/>
              <a:gdLst>
                <a:gd name="connsiteX0" fmla="*/ 176063 w 176063"/>
                <a:gd name="connsiteY0" fmla="*/ 120701 h 135788"/>
                <a:gd name="connsiteX1" fmla="*/ 127295 w 176063"/>
                <a:gd name="connsiteY1" fmla="*/ 0 h 135788"/>
                <a:gd name="connsiteX2" fmla="*/ 498 w 176063"/>
                <a:gd name="connsiteY2" fmla="*/ 10973 h 135788"/>
                <a:gd name="connsiteX3" fmla="*/ 61458 w 176063"/>
                <a:gd name="connsiteY3" fmla="*/ 135788 h 135788"/>
                <a:gd name="connsiteX4" fmla="*/ 176063 w 176063"/>
                <a:gd name="connsiteY4" fmla="*/ 120701 h 135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063" h="135788">
                  <a:moveTo>
                    <a:pt x="176063" y="120701"/>
                  </a:moveTo>
                  <a:cubicBezTo>
                    <a:pt x="149241" y="82296"/>
                    <a:pt x="132172" y="41148"/>
                    <a:pt x="127295" y="0"/>
                  </a:cubicBezTo>
                  <a:cubicBezTo>
                    <a:pt x="85842" y="4115"/>
                    <a:pt x="44390" y="8230"/>
                    <a:pt x="498" y="10973"/>
                  </a:cubicBezTo>
                  <a:cubicBezTo>
                    <a:pt x="-4378" y="52121"/>
                    <a:pt x="27321" y="100127"/>
                    <a:pt x="61458" y="135788"/>
                  </a:cubicBezTo>
                  <a:cubicBezTo>
                    <a:pt x="100473" y="130302"/>
                    <a:pt x="139487" y="124816"/>
                    <a:pt x="176063" y="120701"/>
                  </a:cubicBezTo>
                  <a:close/>
                </a:path>
              </a:pathLst>
            </a:custGeom>
            <a:solidFill>
              <a:srgbClr val="FFEF00"/>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6F8DCB91-34CF-BBCC-627D-85F5DEAF25FD}"/>
                </a:ext>
              </a:extLst>
            </p:cNvPr>
            <p:cNvSpPr/>
            <p:nvPr/>
          </p:nvSpPr>
          <p:spPr>
            <a:xfrm>
              <a:off x="6986016" y="1299207"/>
              <a:ext cx="358445" cy="193093"/>
            </a:xfrm>
            <a:custGeom>
              <a:avLst/>
              <a:gdLst>
                <a:gd name="connsiteX0" fmla="*/ 358445 w 358445"/>
                <a:gd name="connsiteY0" fmla="*/ 97082 h 193093"/>
                <a:gd name="connsiteX1" fmla="*/ 292608 w 358445"/>
                <a:gd name="connsiteY1" fmla="*/ 193094 h 193093"/>
                <a:gd name="connsiteX2" fmla="*/ 270663 w 358445"/>
                <a:gd name="connsiteY2" fmla="*/ 184864 h 193093"/>
                <a:gd name="connsiteX3" fmla="*/ 56083 w 358445"/>
                <a:gd name="connsiteY3" fmla="*/ 79251 h 193093"/>
                <a:gd name="connsiteX4" fmla="*/ 0 w 358445"/>
                <a:gd name="connsiteY4" fmla="*/ 23015 h 193093"/>
                <a:gd name="connsiteX5" fmla="*/ 82905 w 358445"/>
                <a:gd name="connsiteY5" fmla="*/ 1070 h 193093"/>
                <a:gd name="connsiteX6" fmla="*/ 243840 w 358445"/>
                <a:gd name="connsiteY6" fmla="*/ 31245 h 193093"/>
                <a:gd name="connsiteX7" fmla="*/ 358445 w 358445"/>
                <a:gd name="connsiteY7" fmla="*/ 97082 h 193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445" h="193093">
                  <a:moveTo>
                    <a:pt x="358445" y="97082"/>
                  </a:moveTo>
                  <a:cubicBezTo>
                    <a:pt x="351129" y="130000"/>
                    <a:pt x="324307" y="162918"/>
                    <a:pt x="292608" y="193094"/>
                  </a:cubicBezTo>
                  <a:cubicBezTo>
                    <a:pt x="285293" y="190350"/>
                    <a:pt x="277977" y="187607"/>
                    <a:pt x="270663" y="184864"/>
                  </a:cubicBezTo>
                  <a:cubicBezTo>
                    <a:pt x="192633" y="154689"/>
                    <a:pt x="153619" y="81994"/>
                    <a:pt x="56083" y="79251"/>
                  </a:cubicBezTo>
                  <a:cubicBezTo>
                    <a:pt x="41453" y="60048"/>
                    <a:pt x="24384" y="40846"/>
                    <a:pt x="0" y="23015"/>
                  </a:cubicBezTo>
                  <a:cubicBezTo>
                    <a:pt x="24384" y="12042"/>
                    <a:pt x="48768" y="3813"/>
                    <a:pt x="82905" y="1070"/>
                  </a:cubicBezTo>
                  <a:cubicBezTo>
                    <a:pt x="138989" y="-4417"/>
                    <a:pt x="199949" y="12042"/>
                    <a:pt x="243840" y="31245"/>
                  </a:cubicBezTo>
                  <a:cubicBezTo>
                    <a:pt x="285293" y="49076"/>
                    <a:pt x="316992" y="76508"/>
                    <a:pt x="358445" y="97082"/>
                  </a:cubicBezTo>
                  <a:close/>
                </a:path>
              </a:pathLst>
            </a:custGeom>
            <a:solidFill>
              <a:srgbClr val="9AFFED"/>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F5AFC5D9-B80B-ADD3-4CDF-73D2776D468E}"/>
                </a:ext>
              </a:extLst>
            </p:cNvPr>
            <p:cNvSpPr/>
            <p:nvPr/>
          </p:nvSpPr>
          <p:spPr>
            <a:xfrm>
              <a:off x="10331501" y="1995678"/>
              <a:ext cx="246277" cy="154990"/>
            </a:xfrm>
            <a:custGeom>
              <a:avLst/>
              <a:gdLst>
                <a:gd name="connsiteX0" fmla="*/ 87782 w 246277"/>
                <a:gd name="connsiteY0" fmla="*/ 154991 h 154990"/>
                <a:gd name="connsiteX1" fmla="*/ 246278 w 246277"/>
                <a:gd name="connsiteY1" fmla="*/ 97384 h 154990"/>
                <a:gd name="connsiteX2" fmla="*/ 212140 w 246277"/>
                <a:gd name="connsiteY2" fmla="*/ 53492 h 154990"/>
                <a:gd name="connsiteX3" fmla="*/ 112166 w 246277"/>
                <a:gd name="connsiteY3" fmla="*/ 0 h 154990"/>
                <a:gd name="connsiteX4" fmla="*/ 0 w 246277"/>
                <a:gd name="connsiteY4" fmla="*/ 64465 h 154990"/>
                <a:gd name="connsiteX5" fmla="*/ 70713 w 246277"/>
                <a:gd name="connsiteY5" fmla="*/ 120701 h 154990"/>
                <a:gd name="connsiteX6" fmla="*/ 87782 w 246277"/>
                <a:gd name="connsiteY6" fmla="*/ 154991 h 1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277" h="154990">
                  <a:moveTo>
                    <a:pt x="87782" y="154991"/>
                  </a:moveTo>
                  <a:cubicBezTo>
                    <a:pt x="138988" y="134417"/>
                    <a:pt x="195072" y="117958"/>
                    <a:pt x="246278" y="97384"/>
                  </a:cubicBezTo>
                  <a:cubicBezTo>
                    <a:pt x="236524" y="82296"/>
                    <a:pt x="226771" y="68580"/>
                    <a:pt x="212140" y="53492"/>
                  </a:cubicBezTo>
                  <a:cubicBezTo>
                    <a:pt x="195072" y="35662"/>
                    <a:pt x="153619" y="13716"/>
                    <a:pt x="112166" y="0"/>
                  </a:cubicBezTo>
                  <a:cubicBezTo>
                    <a:pt x="70713" y="20574"/>
                    <a:pt x="36576" y="42520"/>
                    <a:pt x="0" y="64465"/>
                  </a:cubicBezTo>
                  <a:cubicBezTo>
                    <a:pt x="24384" y="82296"/>
                    <a:pt x="56083" y="98755"/>
                    <a:pt x="70713" y="120701"/>
                  </a:cubicBezTo>
                  <a:cubicBezTo>
                    <a:pt x="78028" y="133045"/>
                    <a:pt x="82905" y="144018"/>
                    <a:pt x="87782" y="154991"/>
                  </a:cubicBezTo>
                  <a:close/>
                </a:path>
              </a:pathLst>
            </a:custGeom>
            <a:solidFill>
              <a:srgbClr val="9AFFED"/>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ADCC55FA-0544-A08D-F316-243D41301351}"/>
                </a:ext>
              </a:extLst>
            </p:cNvPr>
            <p:cNvSpPr/>
            <p:nvPr/>
          </p:nvSpPr>
          <p:spPr>
            <a:xfrm>
              <a:off x="9419538" y="588074"/>
              <a:ext cx="238014" cy="206082"/>
            </a:xfrm>
            <a:custGeom>
              <a:avLst/>
              <a:gdLst>
                <a:gd name="connsiteX0" fmla="*/ 124359 w 238014"/>
                <a:gd name="connsiteY0" fmla="*/ 206082 h 206082"/>
                <a:gd name="connsiteX1" fmla="*/ 0 w 238014"/>
                <a:gd name="connsiteY1" fmla="*/ 116928 h 206082"/>
                <a:gd name="connsiteX2" fmla="*/ 26823 w 238014"/>
                <a:gd name="connsiteY2" fmla="*/ 100469 h 206082"/>
                <a:gd name="connsiteX3" fmla="*/ 53645 w 238014"/>
                <a:gd name="connsiteY3" fmla="*/ 5829 h 206082"/>
                <a:gd name="connsiteX4" fmla="*/ 207264 w 238014"/>
                <a:gd name="connsiteY4" fmla="*/ 1714 h 206082"/>
                <a:gd name="connsiteX5" fmla="*/ 160935 w 238014"/>
                <a:gd name="connsiteY5" fmla="*/ 185508 h 206082"/>
                <a:gd name="connsiteX6" fmla="*/ 124359 w 238014"/>
                <a:gd name="connsiteY6" fmla="*/ 206082 h 206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014" h="206082">
                  <a:moveTo>
                    <a:pt x="124359" y="206082"/>
                  </a:moveTo>
                  <a:cubicBezTo>
                    <a:pt x="87783" y="174535"/>
                    <a:pt x="43892" y="144360"/>
                    <a:pt x="0" y="116928"/>
                  </a:cubicBezTo>
                  <a:cubicBezTo>
                    <a:pt x="9754" y="112813"/>
                    <a:pt x="19508" y="107327"/>
                    <a:pt x="26823" y="100469"/>
                  </a:cubicBezTo>
                  <a:cubicBezTo>
                    <a:pt x="58522" y="73037"/>
                    <a:pt x="58522" y="38747"/>
                    <a:pt x="53645" y="5829"/>
                  </a:cubicBezTo>
                  <a:cubicBezTo>
                    <a:pt x="102413" y="-1029"/>
                    <a:pt x="156058" y="-1029"/>
                    <a:pt x="207264" y="1714"/>
                  </a:cubicBezTo>
                  <a:cubicBezTo>
                    <a:pt x="256032" y="63436"/>
                    <a:pt x="251156" y="129273"/>
                    <a:pt x="160935" y="185508"/>
                  </a:cubicBezTo>
                  <a:cubicBezTo>
                    <a:pt x="151181" y="192366"/>
                    <a:pt x="138989" y="199224"/>
                    <a:pt x="124359" y="206082"/>
                  </a:cubicBezTo>
                  <a:close/>
                </a:path>
              </a:pathLst>
            </a:custGeom>
            <a:solidFill>
              <a:srgbClr val="9AFFED"/>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C8F6D46E-4693-16D9-9248-A03894B1540F}"/>
                </a:ext>
              </a:extLst>
            </p:cNvPr>
            <p:cNvSpPr/>
            <p:nvPr/>
          </p:nvSpPr>
          <p:spPr>
            <a:xfrm>
              <a:off x="1033881" y="1903780"/>
              <a:ext cx="232087" cy="160477"/>
            </a:xfrm>
            <a:custGeom>
              <a:avLst/>
              <a:gdLst>
                <a:gd name="connsiteX0" fmla="*/ 65837 w 232087"/>
                <a:gd name="connsiteY0" fmla="*/ 0 h 160477"/>
                <a:gd name="connsiteX1" fmla="*/ 231648 w 232087"/>
                <a:gd name="connsiteY1" fmla="*/ 16459 h 160477"/>
                <a:gd name="connsiteX2" fmla="*/ 165811 w 232087"/>
                <a:gd name="connsiteY2" fmla="*/ 145389 h 160477"/>
                <a:gd name="connsiteX3" fmla="*/ 148742 w 232087"/>
                <a:gd name="connsiteY3" fmla="*/ 160477 h 160477"/>
                <a:gd name="connsiteX4" fmla="*/ 0 w 232087"/>
                <a:gd name="connsiteY4" fmla="*/ 137160 h 160477"/>
                <a:gd name="connsiteX5" fmla="*/ 65837 w 232087"/>
                <a:gd name="connsiteY5" fmla="*/ 0 h 160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087" h="160477">
                  <a:moveTo>
                    <a:pt x="65837" y="0"/>
                  </a:moveTo>
                  <a:cubicBezTo>
                    <a:pt x="121920" y="5486"/>
                    <a:pt x="175565" y="12344"/>
                    <a:pt x="231648" y="16459"/>
                  </a:cubicBezTo>
                  <a:cubicBezTo>
                    <a:pt x="236525" y="58979"/>
                    <a:pt x="199949" y="109728"/>
                    <a:pt x="165811" y="145389"/>
                  </a:cubicBezTo>
                  <a:cubicBezTo>
                    <a:pt x="160934" y="150876"/>
                    <a:pt x="156058" y="156362"/>
                    <a:pt x="148742" y="160477"/>
                  </a:cubicBezTo>
                  <a:cubicBezTo>
                    <a:pt x="102413" y="149504"/>
                    <a:pt x="51206" y="142646"/>
                    <a:pt x="0" y="137160"/>
                  </a:cubicBezTo>
                  <a:cubicBezTo>
                    <a:pt x="29261" y="93269"/>
                    <a:pt x="51206" y="46634"/>
                    <a:pt x="65837" y="0"/>
                  </a:cubicBezTo>
                  <a:close/>
                </a:path>
              </a:pathLst>
            </a:custGeom>
            <a:solidFill>
              <a:srgbClr val="9AFFED"/>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B8979F74-58C5-FFE4-BF69-955A9D338F91}"/>
                </a:ext>
              </a:extLst>
            </p:cNvPr>
            <p:cNvSpPr/>
            <p:nvPr/>
          </p:nvSpPr>
          <p:spPr>
            <a:xfrm>
              <a:off x="5003596" y="560984"/>
              <a:ext cx="373412" cy="141274"/>
            </a:xfrm>
            <a:custGeom>
              <a:avLst/>
              <a:gdLst>
                <a:gd name="connsiteX0" fmla="*/ 99975 w 373412"/>
                <a:gd name="connsiteY0" fmla="*/ 141275 h 141274"/>
                <a:gd name="connsiteX1" fmla="*/ 0 w 373412"/>
                <a:gd name="connsiteY1" fmla="*/ 56236 h 141274"/>
                <a:gd name="connsiteX2" fmla="*/ 256032 w 373412"/>
                <a:gd name="connsiteY2" fmla="*/ 1372 h 141274"/>
                <a:gd name="connsiteX3" fmla="*/ 368199 w 373412"/>
                <a:gd name="connsiteY3" fmla="*/ 0 h 141274"/>
                <a:gd name="connsiteX4" fmla="*/ 365760 w 373412"/>
                <a:gd name="connsiteY4" fmla="*/ 50749 h 141274"/>
                <a:gd name="connsiteX5" fmla="*/ 243840 w 373412"/>
                <a:gd name="connsiteY5" fmla="*/ 116586 h 141274"/>
                <a:gd name="connsiteX6" fmla="*/ 99975 w 373412"/>
                <a:gd name="connsiteY6" fmla="*/ 141275 h 141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412" h="141274">
                  <a:moveTo>
                    <a:pt x="99975" y="141275"/>
                  </a:moveTo>
                  <a:cubicBezTo>
                    <a:pt x="68275" y="111100"/>
                    <a:pt x="31699" y="80924"/>
                    <a:pt x="0" y="56236"/>
                  </a:cubicBezTo>
                  <a:cubicBezTo>
                    <a:pt x="82906" y="35662"/>
                    <a:pt x="209703" y="46634"/>
                    <a:pt x="256032" y="1372"/>
                  </a:cubicBezTo>
                  <a:cubicBezTo>
                    <a:pt x="295047" y="2743"/>
                    <a:pt x="331623" y="2743"/>
                    <a:pt x="368199" y="0"/>
                  </a:cubicBezTo>
                  <a:cubicBezTo>
                    <a:pt x="375514" y="16459"/>
                    <a:pt x="375514" y="32918"/>
                    <a:pt x="365760" y="50749"/>
                  </a:cubicBezTo>
                  <a:cubicBezTo>
                    <a:pt x="348691" y="82296"/>
                    <a:pt x="295047" y="102870"/>
                    <a:pt x="243840" y="116586"/>
                  </a:cubicBezTo>
                  <a:cubicBezTo>
                    <a:pt x="197511" y="128930"/>
                    <a:pt x="146304" y="131674"/>
                    <a:pt x="99975" y="141275"/>
                  </a:cubicBezTo>
                  <a:close/>
                </a:path>
              </a:pathLst>
            </a:custGeom>
            <a:solidFill>
              <a:srgbClr val="9AFFED"/>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A90B1EBC-4FA3-F719-3AE9-1176F08E2C3B}"/>
                </a:ext>
              </a:extLst>
            </p:cNvPr>
            <p:cNvSpPr/>
            <p:nvPr/>
          </p:nvSpPr>
          <p:spPr>
            <a:xfrm>
              <a:off x="7837017" y="6188659"/>
              <a:ext cx="246278" cy="154990"/>
            </a:xfrm>
            <a:custGeom>
              <a:avLst/>
              <a:gdLst>
                <a:gd name="connsiteX0" fmla="*/ 87783 w 246278"/>
                <a:gd name="connsiteY0" fmla="*/ 154991 h 154990"/>
                <a:gd name="connsiteX1" fmla="*/ 246279 w 246278"/>
                <a:gd name="connsiteY1" fmla="*/ 97383 h 154990"/>
                <a:gd name="connsiteX2" fmla="*/ 212141 w 246278"/>
                <a:gd name="connsiteY2" fmla="*/ 53492 h 154990"/>
                <a:gd name="connsiteX3" fmla="*/ 112167 w 246278"/>
                <a:gd name="connsiteY3" fmla="*/ 0 h 154990"/>
                <a:gd name="connsiteX4" fmla="*/ 0 w 246278"/>
                <a:gd name="connsiteY4" fmla="*/ 64465 h 154990"/>
                <a:gd name="connsiteX5" fmla="*/ 70713 w 246278"/>
                <a:gd name="connsiteY5" fmla="*/ 120701 h 154990"/>
                <a:gd name="connsiteX6" fmla="*/ 87783 w 246278"/>
                <a:gd name="connsiteY6" fmla="*/ 154991 h 1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278" h="154990">
                  <a:moveTo>
                    <a:pt x="87783" y="154991"/>
                  </a:moveTo>
                  <a:cubicBezTo>
                    <a:pt x="138989" y="134417"/>
                    <a:pt x="195072" y="117957"/>
                    <a:pt x="246279" y="97383"/>
                  </a:cubicBezTo>
                  <a:cubicBezTo>
                    <a:pt x="236525" y="82296"/>
                    <a:pt x="226772" y="68580"/>
                    <a:pt x="212141" y="53492"/>
                  </a:cubicBezTo>
                  <a:cubicBezTo>
                    <a:pt x="195072" y="35661"/>
                    <a:pt x="153620" y="13716"/>
                    <a:pt x="112167" y="0"/>
                  </a:cubicBezTo>
                  <a:cubicBezTo>
                    <a:pt x="70713" y="20574"/>
                    <a:pt x="36576" y="42519"/>
                    <a:pt x="0" y="64465"/>
                  </a:cubicBezTo>
                  <a:cubicBezTo>
                    <a:pt x="24384" y="82296"/>
                    <a:pt x="56084" y="98755"/>
                    <a:pt x="70713" y="120701"/>
                  </a:cubicBezTo>
                  <a:cubicBezTo>
                    <a:pt x="75591" y="133045"/>
                    <a:pt x="80468" y="144018"/>
                    <a:pt x="87783" y="154991"/>
                  </a:cubicBezTo>
                  <a:close/>
                </a:path>
              </a:pathLst>
            </a:custGeom>
            <a:solidFill>
              <a:srgbClr val="9AFFED"/>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CAC9012C-937D-1F1C-7228-2EC11420282F}"/>
                </a:ext>
              </a:extLst>
            </p:cNvPr>
            <p:cNvSpPr/>
            <p:nvPr/>
          </p:nvSpPr>
          <p:spPr>
            <a:xfrm>
              <a:off x="524256" y="5205222"/>
              <a:ext cx="245651" cy="196138"/>
            </a:xfrm>
            <a:custGeom>
              <a:avLst/>
              <a:gdLst>
                <a:gd name="connsiteX0" fmla="*/ 117043 w 245651"/>
                <a:gd name="connsiteY0" fmla="*/ 196139 h 196138"/>
                <a:gd name="connsiteX1" fmla="*/ 0 w 245651"/>
                <a:gd name="connsiteY1" fmla="*/ 124816 h 196138"/>
                <a:gd name="connsiteX2" fmla="*/ 117043 w 245651"/>
                <a:gd name="connsiteY2" fmla="*/ 28804 h 196138"/>
                <a:gd name="connsiteX3" fmla="*/ 224333 w 245651"/>
                <a:gd name="connsiteY3" fmla="*/ 0 h 196138"/>
                <a:gd name="connsiteX4" fmla="*/ 168250 w 245651"/>
                <a:gd name="connsiteY4" fmla="*/ 168707 h 196138"/>
                <a:gd name="connsiteX5" fmla="*/ 117043 w 245651"/>
                <a:gd name="connsiteY5" fmla="*/ 196139 h 19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651" h="196138">
                  <a:moveTo>
                    <a:pt x="117043" y="196139"/>
                  </a:moveTo>
                  <a:cubicBezTo>
                    <a:pt x="82906" y="170078"/>
                    <a:pt x="43891" y="146761"/>
                    <a:pt x="0" y="124816"/>
                  </a:cubicBezTo>
                  <a:cubicBezTo>
                    <a:pt x="53645" y="101498"/>
                    <a:pt x="92659" y="68580"/>
                    <a:pt x="117043" y="28804"/>
                  </a:cubicBezTo>
                  <a:cubicBezTo>
                    <a:pt x="156058" y="21946"/>
                    <a:pt x="190195" y="12344"/>
                    <a:pt x="224333" y="0"/>
                  </a:cubicBezTo>
                  <a:cubicBezTo>
                    <a:pt x="263347" y="57607"/>
                    <a:pt x="251155" y="116586"/>
                    <a:pt x="168250" y="168707"/>
                  </a:cubicBezTo>
                  <a:cubicBezTo>
                    <a:pt x="153619" y="179680"/>
                    <a:pt x="136550" y="187909"/>
                    <a:pt x="117043" y="196139"/>
                  </a:cubicBezTo>
                  <a:close/>
                </a:path>
              </a:pathLst>
            </a:custGeom>
            <a:solidFill>
              <a:srgbClr val="9AFFED"/>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4F3802EE-BD28-0B12-F23B-8FDF25147271}"/>
                </a:ext>
              </a:extLst>
            </p:cNvPr>
            <p:cNvSpPr/>
            <p:nvPr/>
          </p:nvSpPr>
          <p:spPr>
            <a:xfrm>
              <a:off x="3577132" y="1671980"/>
              <a:ext cx="176063" cy="135788"/>
            </a:xfrm>
            <a:custGeom>
              <a:avLst/>
              <a:gdLst>
                <a:gd name="connsiteX0" fmla="*/ 0 w 176063"/>
                <a:gd name="connsiteY0" fmla="*/ 120701 h 135788"/>
                <a:gd name="connsiteX1" fmla="*/ 48768 w 176063"/>
                <a:gd name="connsiteY1" fmla="*/ 0 h 135788"/>
                <a:gd name="connsiteX2" fmla="*/ 175565 w 176063"/>
                <a:gd name="connsiteY2" fmla="*/ 10973 h 135788"/>
                <a:gd name="connsiteX3" fmla="*/ 114605 w 176063"/>
                <a:gd name="connsiteY3" fmla="*/ 135788 h 135788"/>
                <a:gd name="connsiteX4" fmla="*/ 0 w 176063"/>
                <a:gd name="connsiteY4" fmla="*/ 120701 h 135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063" h="135788">
                  <a:moveTo>
                    <a:pt x="0" y="120701"/>
                  </a:moveTo>
                  <a:cubicBezTo>
                    <a:pt x="26823" y="82296"/>
                    <a:pt x="43891" y="41148"/>
                    <a:pt x="48768" y="0"/>
                  </a:cubicBezTo>
                  <a:cubicBezTo>
                    <a:pt x="90221" y="4115"/>
                    <a:pt x="131674" y="8230"/>
                    <a:pt x="175565" y="10973"/>
                  </a:cubicBezTo>
                  <a:cubicBezTo>
                    <a:pt x="180442" y="52121"/>
                    <a:pt x="148743" y="100127"/>
                    <a:pt x="114605" y="135788"/>
                  </a:cubicBezTo>
                  <a:cubicBezTo>
                    <a:pt x="75591" y="130302"/>
                    <a:pt x="39015" y="124816"/>
                    <a:pt x="0" y="120701"/>
                  </a:cubicBezTo>
                  <a:close/>
                </a:path>
              </a:pathLst>
            </a:custGeom>
            <a:solidFill>
              <a:srgbClr val="9AFFED"/>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41751BF6-F903-86B1-5D15-99DE083A6203}"/>
                </a:ext>
              </a:extLst>
            </p:cNvPr>
            <p:cNvSpPr/>
            <p:nvPr/>
          </p:nvSpPr>
          <p:spPr>
            <a:xfrm>
              <a:off x="336499" y="3731054"/>
              <a:ext cx="358444" cy="193093"/>
            </a:xfrm>
            <a:custGeom>
              <a:avLst/>
              <a:gdLst>
                <a:gd name="connsiteX0" fmla="*/ 358445 w 358444"/>
                <a:gd name="connsiteY0" fmla="*/ 97082 h 193093"/>
                <a:gd name="connsiteX1" fmla="*/ 292608 w 358444"/>
                <a:gd name="connsiteY1" fmla="*/ 193094 h 193093"/>
                <a:gd name="connsiteX2" fmla="*/ 270662 w 358444"/>
                <a:gd name="connsiteY2" fmla="*/ 184864 h 193093"/>
                <a:gd name="connsiteX3" fmla="*/ 56083 w 358444"/>
                <a:gd name="connsiteY3" fmla="*/ 79251 h 193093"/>
                <a:gd name="connsiteX4" fmla="*/ 0 w 358444"/>
                <a:gd name="connsiteY4" fmla="*/ 23015 h 193093"/>
                <a:gd name="connsiteX5" fmla="*/ 82906 w 358444"/>
                <a:gd name="connsiteY5" fmla="*/ 1070 h 193093"/>
                <a:gd name="connsiteX6" fmla="*/ 243840 w 358444"/>
                <a:gd name="connsiteY6" fmla="*/ 31245 h 193093"/>
                <a:gd name="connsiteX7" fmla="*/ 358445 w 358444"/>
                <a:gd name="connsiteY7" fmla="*/ 97082 h 193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444" h="193093">
                  <a:moveTo>
                    <a:pt x="358445" y="97082"/>
                  </a:moveTo>
                  <a:cubicBezTo>
                    <a:pt x="351130" y="130000"/>
                    <a:pt x="324307" y="162918"/>
                    <a:pt x="292608" y="193094"/>
                  </a:cubicBezTo>
                  <a:cubicBezTo>
                    <a:pt x="285293" y="190350"/>
                    <a:pt x="277978" y="187607"/>
                    <a:pt x="270662" y="184864"/>
                  </a:cubicBezTo>
                  <a:cubicBezTo>
                    <a:pt x="192634" y="154689"/>
                    <a:pt x="153619" y="81994"/>
                    <a:pt x="56083" y="79251"/>
                  </a:cubicBezTo>
                  <a:cubicBezTo>
                    <a:pt x="41453" y="60048"/>
                    <a:pt x="24384" y="40846"/>
                    <a:pt x="0" y="23015"/>
                  </a:cubicBezTo>
                  <a:cubicBezTo>
                    <a:pt x="24384" y="12042"/>
                    <a:pt x="48768" y="3813"/>
                    <a:pt x="82906" y="1070"/>
                  </a:cubicBezTo>
                  <a:cubicBezTo>
                    <a:pt x="138989" y="-4417"/>
                    <a:pt x="199949" y="12042"/>
                    <a:pt x="243840" y="31245"/>
                  </a:cubicBezTo>
                  <a:cubicBezTo>
                    <a:pt x="287731" y="50447"/>
                    <a:pt x="316992" y="77879"/>
                    <a:pt x="358445" y="97082"/>
                  </a:cubicBezTo>
                  <a:close/>
                </a:path>
              </a:pathLst>
            </a:custGeom>
            <a:solidFill>
              <a:srgbClr val="FF37C7"/>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FBD4E5DB-4B8D-9C20-3F5D-092009BAA3A9}"/>
                </a:ext>
              </a:extLst>
            </p:cNvPr>
            <p:cNvSpPr/>
            <p:nvPr/>
          </p:nvSpPr>
          <p:spPr>
            <a:xfrm>
              <a:off x="11516562" y="5683910"/>
              <a:ext cx="246278" cy="154991"/>
            </a:xfrm>
            <a:custGeom>
              <a:avLst/>
              <a:gdLst>
                <a:gd name="connsiteX0" fmla="*/ 87783 w 246278"/>
                <a:gd name="connsiteY0" fmla="*/ 154991 h 154991"/>
                <a:gd name="connsiteX1" fmla="*/ 246279 w 246278"/>
                <a:gd name="connsiteY1" fmla="*/ 97384 h 154991"/>
                <a:gd name="connsiteX2" fmla="*/ 212141 w 246278"/>
                <a:gd name="connsiteY2" fmla="*/ 53492 h 154991"/>
                <a:gd name="connsiteX3" fmla="*/ 112167 w 246278"/>
                <a:gd name="connsiteY3" fmla="*/ 0 h 154991"/>
                <a:gd name="connsiteX4" fmla="*/ 0 w 246278"/>
                <a:gd name="connsiteY4" fmla="*/ 64465 h 154991"/>
                <a:gd name="connsiteX5" fmla="*/ 70714 w 246278"/>
                <a:gd name="connsiteY5" fmla="*/ 120701 h 154991"/>
                <a:gd name="connsiteX6" fmla="*/ 87783 w 246278"/>
                <a:gd name="connsiteY6" fmla="*/ 154991 h 154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278" h="154991">
                  <a:moveTo>
                    <a:pt x="87783" y="154991"/>
                  </a:moveTo>
                  <a:cubicBezTo>
                    <a:pt x="138989" y="134417"/>
                    <a:pt x="195072" y="117958"/>
                    <a:pt x="246279" y="97384"/>
                  </a:cubicBezTo>
                  <a:cubicBezTo>
                    <a:pt x="236525" y="82296"/>
                    <a:pt x="226772" y="68580"/>
                    <a:pt x="212141" y="53492"/>
                  </a:cubicBezTo>
                  <a:cubicBezTo>
                    <a:pt x="195072" y="35662"/>
                    <a:pt x="153620" y="13716"/>
                    <a:pt x="112167" y="0"/>
                  </a:cubicBezTo>
                  <a:cubicBezTo>
                    <a:pt x="70714" y="20574"/>
                    <a:pt x="36576" y="42520"/>
                    <a:pt x="0" y="64465"/>
                  </a:cubicBezTo>
                  <a:cubicBezTo>
                    <a:pt x="24384" y="82296"/>
                    <a:pt x="56084" y="98755"/>
                    <a:pt x="70714" y="120701"/>
                  </a:cubicBezTo>
                  <a:cubicBezTo>
                    <a:pt x="78029" y="133045"/>
                    <a:pt x="82906" y="144018"/>
                    <a:pt x="87783" y="154991"/>
                  </a:cubicBezTo>
                  <a:close/>
                </a:path>
              </a:pathLst>
            </a:custGeom>
            <a:solidFill>
              <a:srgbClr val="FF37C7"/>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BDC58718-1B63-F858-291A-7EE834506228}"/>
                </a:ext>
              </a:extLst>
            </p:cNvPr>
            <p:cNvSpPr/>
            <p:nvPr/>
          </p:nvSpPr>
          <p:spPr>
            <a:xfrm>
              <a:off x="1741017" y="503377"/>
              <a:ext cx="331622" cy="161982"/>
            </a:xfrm>
            <a:custGeom>
              <a:avLst/>
              <a:gdLst>
                <a:gd name="connsiteX0" fmla="*/ 0 w 331622"/>
                <a:gd name="connsiteY0" fmla="*/ 159106 h 161982"/>
                <a:gd name="connsiteX1" fmla="*/ 41453 w 331622"/>
                <a:gd name="connsiteY1" fmla="*/ 48006 h 161982"/>
                <a:gd name="connsiteX2" fmla="*/ 80467 w 331622"/>
                <a:gd name="connsiteY2" fmla="*/ 49378 h 161982"/>
                <a:gd name="connsiteX3" fmla="*/ 226771 w 331622"/>
                <a:gd name="connsiteY3" fmla="*/ 0 h 161982"/>
                <a:gd name="connsiteX4" fmla="*/ 331622 w 331622"/>
                <a:gd name="connsiteY4" fmla="*/ 63094 h 161982"/>
                <a:gd name="connsiteX5" fmla="*/ 51206 w 331622"/>
                <a:gd name="connsiteY5" fmla="*/ 161849 h 161982"/>
                <a:gd name="connsiteX6" fmla="*/ 0 w 331622"/>
                <a:gd name="connsiteY6" fmla="*/ 159106 h 161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1622" h="161982">
                  <a:moveTo>
                    <a:pt x="0" y="159106"/>
                  </a:moveTo>
                  <a:cubicBezTo>
                    <a:pt x="19507" y="123444"/>
                    <a:pt x="31699" y="85039"/>
                    <a:pt x="41453" y="48006"/>
                  </a:cubicBezTo>
                  <a:cubicBezTo>
                    <a:pt x="53645" y="49378"/>
                    <a:pt x="68275" y="50749"/>
                    <a:pt x="80467" y="49378"/>
                  </a:cubicBezTo>
                  <a:cubicBezTo>
                    <a:pt x="138989" y="45263"/>
                    <a:pt x="185318" y="23317"/>
                    <a:pt x="226771" y="0"/>
                  </a:cubicBezTo>
                  <a:cubicBezTo>
                    <a:pt x="268224" y="16459"/>
                    <a:pt x="302362" y="39776"/>
                    <a:pt x="331622" y="63094"/>
                  </a:cubicBezTo>
                  <a:cubicBezTo>
                    <a:pt x="277978" y="124816"/>
                    <a:pt x="187757" y="164592"/>
                    <a:pt x="51206" y="161849"/>
                  </a:cubicBezTo>
                  <a:cubicBezTo>
                    <a:pt x="36576" y="161849"/>
                    <a:pt x="17069" y="161849"/>
                    <a:pt x="0" y="159106"/>
                  </a:cubicBezTo>
                  <a:close/>
                </a:path>
              </a:pathLst>
            </a:custGeom>
            <a:solidFill>
              <a:srgbClr val="FF37C7"/>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790AB7D4-4D63-6859-DA7F-D623E5466918}"/>
                </a:ext>
              </a:extLst>
            </p:cNvPr>
            <p:cNvSpPr/>
            <p:nvPr/>
          </p:nvSpPr>
          <p:spPr>
            <a:xfrm>
              <a:off x="853440" y="6228435"/>
              <a:ext cx="232087" cy="160476"/>
            </a:xfrm>
            <a:custGeom>
              <a:avLst/>
              <a:gdLst>
                <a:gd name="connsiteX0" fmla="*/ 65837 w 232087"/>
                <a:gd name="connsiteY0" fmla="*/ 0 h 160476"/>
                <a:gd name="connsiteX1" fmla="*/ 231648 w 232087"/>
                <a:gd name="connsiteY1" fmla="*/ 16459 h 160476"/>
                <a:gd name="connsiteX2" fmla="*/ 165811 w 232087"/>
                <a:gd name="connsiteY2" fmla="*/ 145390 h 160476"/>
                <a:gd name="connsiteX3" fmla="*/ 148742 w 232087"/>
                <a:gd name="connsiteY3" fmla="*/ 160477 h 160476"/>
                <a:gd name="connsiteX4" fmla="*/ 0 w 232087"/>
                <a:gd name="connsiteY4" fmla="*/ 137160 h 160476"/>
                <a:gd name="connsiteX5" fmla="*/ 65837 w 232087"/>
                <a:gd name="connsiteY5" fmla="*/ 0 h 160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087" h="160476">
                  <a:moveTo>
                    <a:pt x="65837" y="0"/>
                  </a:moveTo>
                  <a:cubicBezTo>
                    <a:pt x="121920" y="5486"/>
                    <a:pt x="175565" y="12344"/>
                    <a:pt x="231648" y="16459"/>
                  </a:cubicBezTo>
                  <a:cubicBezTo>
                    <a:pt x="236525" y="58979"/>
                    <a:pt x="199949" y="109728"/>
                    <a:pt x="165811" y="145390"/>
                  </a:cubicBezTo>
                  <a:cubicBezTo>
                    <a:pt x="160934" y="150876"/>
                    <a:pt x="156058" y="156362"/>
                    <a:pt x="148742" y="160477"/>
                  </a:cubicBezTo>
                  <a:cubicBezTo>
                    <a:pt x="102413" y="149504"/>
                    <a:pt x="51206" y="142646"/>
                    <a:pt x="0" y="137160"/>
                  </a:cubicBezTo>
                  <a:cubicBezTo>
                    <a:pt x="31699" y="93269"/>
                    <a:pt x="53645" y="46634"/>
                    <a:pt x="65837" y="0"/>
                  </a:cubicBezTo>
                  <a:close/>
                </a:path>
              </a:pathLst>
            </a:custGeom>
            <a:solidFill>
              <a:srgbClr val="FF37C7"/>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48310B73-4ACD-3FEC-095A-2908E06A39B7}"/>
                </a:ext>
              </a:extLst>
            </p:cNvPr>
            <p:cNvSpPr/>
            <p:nvPr/>
          </p:nvSpPr>
          <p:spPr>
            <a:xfrm>
              <a:off x="7685837" y="1954530"/>
              <a:ext cx="373412" cy="141274"/>
            </a:xfrm>
            <a:custGeom>
              <a:avLst/>
              <a:gdLst>
                <a:gd name="connsiteX0" fmla="*/ 99974 w 373412"/>
                <a:gd name="connsiteY0" fmla="*/ 141275 h 141274"/>
                <a:gd name="connsiteX1" fmla="*/ 0 w 373412"/>
                <a:gd name="connsiteY1" fmla="*/ 56236 h 141274"/>
                <a:gd name="connsiteX2" fmla="*/ 256032 w 373412"/>
                <a:gd name="connsiteY2" fmla="*/ 1372 h 141274"/>
                <a:gd name="connsiteX3" fmla="*/ 368198 w 373412"/>
                <a:gd name="connsiteY3" fmla="*/ 0 h 141274"/>
                <a:gd name="connsiteX4" fmla="*/ 365760 w 373412"/>
                <a:gd name="connsiteY4" fmla="*/ 50749 h 141274"/>
                <a:gd name="connsiteX5" fmla="*/ 243840 w 373412"/>
                <a:gd name="connsiteY5" fmla="*/ 116586 h 141274"/>
                <a:gd name="connsiteX6" fmla="*/ 99974 w 373412"/>
                <a:gd name="connsiteY6" fmla="*/ 141275 h 141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412" h="141274">
                  <a:moveTo>
                    <a:pt x="99974" y="141275"/>
                  </a:moveTo>
                  <a:cubicBezTo>
                    <a:pt x="68275" y="111100"/>
                    <a:pt x="31699" y="80924"/>
                    <a:pt x="0" y="56236"/>
                  </a:cubicBezTo>
                  <a:cubicBezTo>
                    <a:pt x="82905" y="35662"/>
                    <a:pt x="209702" y="46634"/>
                    <a:pt x="256032" y="1372"/>
                  </a:cubicBezTo>
                  <a:cubicBezTo>
                    <a:pt x="295046" y="2743"/>
                    <a:pt x="331622" y="2743"/>
                    <a:pt x="368198" y="0"/>
                  </a:cubicBezTo>
                  <a:cubicBezTo>
                    <a:pt x="375513" y="16459"/>
                    <a:pt x="375513" y="32918"/>
                    <a:pt x="365760" y="50749"/>
                  </a:cubicBezTo>
                  <a:cubicBezTo>
                    <a:pt x="348691" y="82296"/>
                    <a:pt x="295046" y="102870"/>
                    <a:pt x="243840" y="116586"/>
                  </a:cubicBezTo>
                  <a:cubicBezTo>
                    <a:pt x="197510" y="128930"/>
                    <a:pt x="146304" y="131674"/>
                    <a:pt x="99974" y="141275"/>
                  </a:cubicBezTo>
                  <a:close/>
                </a:path>
              </a:pathLst>
            </a:custGeom>
            <a:solidFill>
              <a:srgbClr val="FF37C7"/>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16721FEF-E757-32A7-A743-013778D4A50F}"/>
                </a:ext>
              </a:extLst>
            </p:cNvPr>
            <p:cNvSpPr/>
            <p:nvPr/>
          </p:nvSpPr>
          <p:spPr>
            <a:xfrm>
              <a:off x="5774131" y="475945"/>
              <a:ext cx="246278" cy="154990"/>
            </a:xfrm>
            <a:custGeom>
              <a:avLst/>
              <a:gdLst>
                <a:gd name="connsiteX0" fmla="*/ 87782 w 246278"/>
                <a:gd name="connsiteY0" fmla="*/ 154991 h 154990"/>
                <a:gd name="connsiteX1" fmla="*/ 246278 w 246278"/>
                <a:gd name="connsiteY1" fmla="*/ 97384 h 154990"/>
                <a:gd name="connsiteX2" fmla="*/ 212141 w 246278"/>
                <a:gd name="connsiteY2" fmla="*/ 53492 h 154990"/>
                <a:gd name="connsiteX3" fmla="*/ 112166 w 246278"/>
                <a:gd name="connsiteY3" fmla="*/ 0 h 154990"/>
                <a:gd name="connsiteX4" fmla="*/ 0 w 246278"/>
                <a:gd name="connsiteY4" fmla="*/ 64465 h 154990"/>
                <a:gd name="connsiteX5" fmla="*/ 70713 w 246278"/>
                <a:gd name="connsiteY5" fmla="*/ 120701 h 154990"/>
                <a:gd name="connsiteX6" fmla="*/ 87782 w 246278"/>
                <a:gd name="connsiteY6" fmla="*/ 154991 h 1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278" h="154990">
                  <a:moveTo>
                    <a:pt x="87782" y="154991"/>
                  </a:moveTo>
                  <a:cubicBezTo>
                    <a:pt x="138989" y="134417"/>
                    <a:pt x="195072" y="117958"/>
                    <a:pt x="246278" y="97384"/>
                  </a:cubicBezTo>
                  <a:cubicBezTo>
                    <a:pt x="236525" y="82296"/>
                    <a:pt x="226771" y="68580"/>
                    <a:pt x="212141" y="53492"/>
                  </a:cubicBezTo>
                  <a:cubicBezTo>
                    <a:pt x="195072" y="35662"/>
                    <a:pt x="153619" y="13716"/>
                    <a:pt x="112166" y="0"/>
                  </a:cubicBezTo>
                  <a:cubicBezTo>
                    <a:pt x="70713" y="20574"/>
                    <a:pt x="36576" y="42520"/>
                    <a:pt x="0" y="64465"/>
                  </a:cubicBezTo>
                  <a:cubicBezTo>
                    <a:pt x="24384" y="82296"/>
                    <a:pt x="56083" y="98755"/>
                    <a:pt x="70713" y="120701"/>
                  </a:cubicBezTo>
                  <a:cubicBezTo>
                    <a:pt x="78029" y="133045"/>
                    <a:pt x="82905" y="144018"/>
                    <a:pt x="87782" y="154991"/>
                  </a:cubicBezTo>
                  <a:close/>
                </a:path>
              </a:pathLst>
            </a:custGeom>
            <a:solidFill>
              <a:srgbClr val="FF37C7"/>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7E47073A-694E-B9B0-913B-894669928DD6}"/>
                </a:ext>
              </a:extLst>
            </p:cNvPr>
            <p:cNvSpPr/>
            <p:nvPr/>
          </p:nvSpPr>
          <p:spPr>
            <a:xfrm>
              <a:off x="3672230" y="1153515"/>
              <a:ext cx="297484" cy="152247"/>
            </a:xfrm>
            <a:custGeom>
              <a:avLst/>
              <a:gdLst>
                <a:gd name="connsiteX0" fmla="*/ 51206 w 297484"/>
                <a:gd name="connsiteY0" fmla="*/ 152248 h 152247"/>
                <a:gd name="connsiteX1" fmla="*/ 0 w 297484"/>
                <a:gd name="connsiteY1" fmla="*/ 58979 h 152247"/>
                <a:gd name="connsiteX2" fmla="*/ 178003 w 297484"/>
                <a:gd name="connsiteY2" fmla="*/ 0 h 152247"/>
                <a:gd name="connsiteX3" fmla="*/ 297485 w 297484"/>
                <a:gd name="connsiteY3" fmla="*/ 0 h 152247"/>
                <a:gd name="connsiteX4" fmla="*/ 119481 w 297484"/>
                <a:gd name="connsiteY4" fmla="*/ 139903 h 152247"/>
                <a:gd name="connsiteX5" fmla="*/ 51206 w 297484"/>
                <a:gd name="connsiteY5" fmla="*/ 152248 h 152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484" h="152247">
                  <a:moveTo>
                    <a:pt x="51206" y="152248"/>
                  </a:moveTo>
                  <a:cubicBezTo>
                    <a:pt x="39014" y="120701"/>
                    <a:pt x="21945" y="89154"/>
                    <a:pt x="0" y="58979"/>
                  </a:cubicBezTo>
                  <a:cubicBezTo>
                    <a:pt x="65837" y="49378"/>
                    <a:pt x="126797" y="30175"/>
                    <a:pt x="178003" y="0"/>
                  </a:cubicBezTo>
                  <a:cubicBezTo>
                    <a:pt x="217017" y="2743"/>
                    <a:pt x="258470" y="2743"/>
                    <a:pt x="297485" y="0"/>
                  </a:cubicBezTo>
                  <a:cubicBezTo>
                    <a:pt x="287731" y="61722"/>
                    <a:pt x="234086" y="112471"/>
                    <a:pt x="119481" y="139903"/>
                  </a:cubicBezTo>
                  <a:cubicBezTo>
                    <a:pt x="97536" y="145390"/>
                    <a:pt x="75590" y="149504"/>
                    <a:pt x="51206" y="152248"/>
                  </a:cubicBezTo>
                  <a:close/>
                </a:path>
              </a:pathLst>
            </a:custGeom>
            <a:solidFill>
              <a:srgbClr val="FF37C7"/>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E556E682-51F9-962E-429C-F02A2A3E4B12}"/>
                </a:ext>
              </a:extLst>
            </p:cNvPr>
            <p:cNvSpPr/>
            <p:nvPr/>
          </p:nvSpPr>
          <p:spPr>
            <a:xfrm>
              <a:off x="10316870" y="261975"/>
              <a:ext cx="251154" cy="134416"/>
            </a:xfrm>
            <a:custGeom>
              <a:avLst/>
              <a:gdLst>
                <a:gd name="connsiteX0" fmla="*/ 0 w 251154"/>
                <a:gd name="connsiteY0" fmla="*/ 89154 h 134416"/>
                <a:gd name="connsiteX1" fmla="*/ 153619 w 251154"/>
                <a:gd name="connsiteY1" fmla="*/ 0 h 134416"/>
                <a:gd name="connsiteX2" fmla="*/ 251155 w 251154"/>
                <a:gd name="connsiteY2" fmla="*/ 46634 h 134416"/>
                <a:gd name="connsiteX3" fmla="*/ 82905 w 251154"/>
                <a:gd name="connsiteY3" fmla="*/ 134417 h 134416"/>
                <a:gd name="connsiteX4" fmla="*/ 0 w 251154"/>
                <a:gd name="connsiteY4" fmla="*/ 89154 h 134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154" h="134416">
                  <a:moveTo>
                    <a:pt x="0" y="89154"/>
                  </a:moveTo>
                  <a:cubicBezTo>
                    <a:pt x="58521" y="64465"/>
                    <a:pt x="112167" y="34290"/>
                    <a:pt x="153619" y="0"/>
                  </a:cubicBezTo>
                  <a:cubicBezTo>
                    <a:pt x="185319" y="16459"/>
                    <a:pt x="217017" y="31547"/>
                    <a:pt x="251155" y="46634"/>
                  </a:cubicBezTo>
                  <a:cubicBezTo>
                    <a:pt x="217017" y="83668"/>
                    <a:pt x="143865" y="113843"/>
                    <a:pt x="82905" y="134417"/>
                  </a:cubicBezTo>
                  <a:cubicBezTo>
                    <a:pt x="56083" y="119329"/>
                    <a:pt x="29260" y="104242"/>
                    <a:pt x="0" y="89154"/>
                  </a:cubicBezTo>
                  <a:close/>
                </a:path>
              </a:pathLst>
            </a:custGeom>
            <a:solidFill>
              <a:srgbClr val="FF37C7"/>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3" name="Picture 2" descr="A picture containing toy, doll&#10;&#10;Description automatically generated">
            <a:extLst>
              <a:ext uri="{FF2B5EF4-FFF2-40B4-BE49-F238E27FC236}">
                <a16:creationId xmlns:a16="http://schemas.microsoft.com/office/drawing/2014/main" id="{43FD6BF4-798D-A8E4-E1FA-26D3CDB358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6479" y="2321248"/>
            <a:ext cx="5193871" cy="4536752"/>
          </a:xfrm>
          <a:prstGeom prst="rect">
            <a:avLst/>
          </a:prstGeom>
        </p:spPr>
      </p:pic>
      <p:pic>
        <p:nvPicPr>
          <p:cNvPr id="2" name="Picture 1">
            <a:extLst>
              <a:ext uri="{FF2B5EF4-FFF2-40B4-BE49-F238E27FC236}">
                <a16:creationId xmlns:a16="http://schemas.microsoft.com/office/drawing/2014/main" id="{6779762E-104B-6821-6818-EBBF45ED2662}"/>
              </a:ext>
            </a:extLst>
          </p:cNvPr>
          <p:cNvPicPr>
            <a:picLocks noChangeAspect="1"/>
          </p:cNvPicPr>
          <p:nvPr/>
        </p:nvPicPr>
        <p:blipFill>
          <a:blip r:embed="rId3"/>
          <a:stretch>
            <a:fillRect/>
          </a:stretch>
        </p:blipFill>
        <p:spPr>
          <a:xfrm>
            <a:off x="1451493" y="787167"/>
            <a:ext cx="9352075" cy="1310754"/>
          </a:xfrm>
          <a:prstGeom prst="rect">
            <a:avLst/>
          </a:prstGeom>
        </p:spPr>
      </p:pic>
    </p:spTree>
    <p:extLst>
      <p:ext uri="{BB962C8B-B14F-4D97-AF65-F5344CB8AC3E}">
        <p14:creationId xmlns:p14="http://schemas.microsoft.com/office/powerpoint/2010/main" val="26490597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E6D89C62-1033-5500-8DB8-2CB8EE056D7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8914740" y="3111062"/>
            <a:ext cx="3277260" cy="3569872"/>
          </a:xfrm>
          <a:prstGeom prst="rect">
            <a:avLst/>
          </a:prstGeom>
        </p:spPr>
      </p:pic>
      <p:sp>
        <p:nvSpPr>
          <p:cNvPr id="2" name="矩形: 圆角 13">
            <a:extLst>
              <a:ext uri="{FF2B5EF4-FFF2-40B4-BE49-F238E27FC236}">
                <a16:creationId xmlns:a16="http://schemas.microsoft.com/office/drawing/2014/main" id="{08E37036-6178-70AE-131A-2611DAC77083}"/>
              </a:ext>
            </a:extLst>
          </p:cNvPr>
          <p:cNvSpPr/>
          <p:nvPr/>
        </p:nvSpPr>
        <p:spPr>
          <a:xfrm>
            <a:off x="313900" y="836252"/>
            <a:ext cx="8640914" cy="5388442"/>
          </a:xfrm>
          <a:prstGeom prst="roundRect">
            <a:avLst>
              <a:gd name="adj" fmla="val 574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cs typeface="+mn-cs"/>
              <a:sym typeface="Arial" panose="020B0604020202020204" pitchFamily="34" charset="0"/>
            </a:endParaRPr>
          </a:p>
        </p:txBody>
      </p:sp>
      <p:pic>
        <p:nvPicPr>
          <p:cNvPr id="5" name="Picture 4">
            <a:extLst>
              <a:ext uri="{FF2B5EF4-FFF2-40B4-BE49-F238E27FC236}">
                <a16:creationId xmlns:a16="http://schemas.microsoft.com/office/drawing/2014/main" id="{8F240C3E-3397-4912-6691-0DDC47F6380E}"/>
              </a:ext>
            </a:extLst>
          </p:cNvPr>
          <p:cNvPicPr>
            <a:picLocks noChangeAspect="1"/>
          </p:cNvPicPr>
          <p:nvPr/>
        </p:nvPicPr>
        <p:blipFill>
          <a:blip r:embed="rId5"/>
          <a:stretch>
            <a:fillRect/>
          </a:stretch>
        </p:blipFill>
        <p:spPr>
          <a:xfrm>
            <a:off x="1187669" y="997065"/>
            <a:ext cx="7536607" cy="1270007"/>
          </a:xfrm>
          <a:prstGeom prst="rect">
            <a:avLst/>
          </a:prstGeom>
        </p:spPr>
      </p:pic>
      <p:sp>
        <p:nvSpPr>
          <p:cNvPr id="6" name="TextBox 5">
            <a:extLst>
              <a:ext uri="{FF2B5EF4-FFF2-40B4-BE49-F238E27FC236}">
                <a16:creationId xmlns:a16="http://schemas.microsoft.com/office/drawing/2014/main" id="{C373FDA8-DFE7-4151-B3CE-7C279C70AD94}"/>
              </a:ext>
            </a:extLst>
          </p:cNvPr>
          <p:cNvSpPr txBox="1"/>
          <p:nvPr/>
        </p:nvSpPr>
        <p:spPr>
          <a:xfrm>
            <a:off x="665204" y="2187158"/>
            <a:ext cx="7722052" cy="3785652"/>
          </a:xfrm>
          <a:prstGeom prst="rect">
            <a:avLst/>
          </a:prstGeom>
          <a:noFill/>
        </p:spPr>
        <p:txBody>
          <a:bodyPr wrap="square" rtlCol="0">
            <a:spAutoFit/>
          </a:bodyPr>
          <a:lstStyle/>
          <a:p>
            <a:pPr marL="571500" lvl="0" indent="-571500" algn="just">
              <a:buFont typeface="Arial" panose="020B0604020202020204" pitchFamily="34" charset="0"/>
              <a:buChar char="•"/>
              <a:defRPr/>
            </a:pPr>
            <a:r>
              <a:rPr lang="vi-VN" sz="4000" dirty="0">
                <a:solidFill>
                  <a:prstClr val="black"/>
                </a:solidFill>
                <a:latin typeface="Cambria" panose="02040503050406030204" pitchFamily="18" charset="0"/>
                <a:ea typeface="Cambria" panose="02040503050406030204" pitchFamily="18" charset="0"/>
              </a:rPr>
              <a:t>Đọc diễn cảm toàn bài</a:t>
            </a:r>
            <a:r>
              <a:rPr lang="en-US" sz="4000" dirty="0">
                <a:solidFill>
                  <a:prstClr val="black"/>
                </a:solidFill>
                <a:latin typeface="Cambria" panose="02040503050406030204" pitchFamily="18" charset="0"/>
                <a:ea typeface="Cambria" panose="02040503050406030204" pitchFamily="18" charset="0"/>
              </a:rPr>
              <a:t>.</a:t>
            </a:r>
          </a:p>
          <a:p>
            <a:pPr marL="571500" lvl="0" indent="-571500" algn="just">
              <a:buFont typeface="Arial" panose="020B0604020202020204" pitchFamily="34" charset="0"/>
              <a:buChar char="•"/>
              <a:defRPr/>
            </a:pPr>
            <a:r>
              <a:rPr lang="en-US" sz="4000" dirty="0">
                <a:solidFill>
                  <a:prstClr val="black"/>
                </a:solidFill>
                <a:latin typeface="Cambria" panose="02040503050406030204" pitchFamily="18" charset="0"/>
                <a:ea typeface="Cambria" panose="02040503050406030204" pitchFamily="18" charset="0"/>
              </a:rPr>
              <a:t>N</a:t>
            </a:r>
            <a:r>
              <a:rPr lang="vi-VN" sz="4000" dirty="0">
                <a:solidFill>
                  <a:prstClr val="black"/>
                </a:solidFill>
                <a:latin typeface="Cambria" panose="02040503050406030204" pitchFamily="18" charset="0"/>
                <a:ea typeface="Cambria" panose="02040503050406030204" pitchFamily="18" charset="0"/>
              </a:rPr>
              <a:t>hấn giọng vào những từ ngữ thể hiện cảm xúc của các nhân vật</a:t>
            </a:r>
            <a:r>
              <a:rPr lang="en-US" sz="4000" dirty="0">
                <a:solidFill>
                  <a:prstClr val="black"/>
                </a:solidFill>
                <a:latin typeface="Cambria" panose="02040503050406030204" pitchFamily="18" charset="0"/>
                <a:ea typeface="Cambria" panose="02040503050406030204" pitchFamily="18" charset="0"/>
              </a:rPr>
              <a:t>: </a:t>
            </a:r>
            <a:r>
              <a:rPr lang="vi-VN" sz="4000" i="1" dirty="0">
                <a:solidFill>
                  <a:prstClr val="black"/>
                </a:solidFill>
                <a:latin typeface="Cambria" panose="02040503050406030204" pitchFamily="18" charset="0"/>
                <a:ea typeface="Cambria" panose="02040503050406030204" pitchFamily="18" charset="0"/>
              </a:rPr>
              <a:t>Nhưng cô bạn tóc xù toàn làm cậu bực mình.</a:t>
            </a:r>
            <a:r>
              <a:rPr lang="en-US" sz="4000" i="1" dirty="0">
                <a:solidFill>
                  <a:prstClr val="black"/>
                </a:solidFill>
                <a:latin typeface="Cambria" panose="02040503050406030204" pitchFamily="18" charset="0"/>
                <a:ea typeface="Cambria" panose="02040503050406030204" pitchFamily="18" charset="0"/>
              </a:rPr>
              <a:t> </a:t>
            </a:r>
            <a:r>
              <a:rPr lang="vi-VN" sz="4000" i="1" dirty="0">
                <a:solidFill>
                  <a:prstClr val="black"/>
                </a:solidFill>
                <a:latin typeface="Cambria" panose="02040503050406030204" pitchFamily="18" charset="0"/>
                <a:ea typeface="Cambria" panose="02040503050406030204" pitchFamily="18" charset="0"/>
              </a:rPr>
              <a:t>Đụng tay mình rồi nè,…</a:t>
            </a:r>
          </a:p>
        </p:txBody>
      </p:sp>
    </p:spTree>
    <p:extLst>
      <p:ext uri="{BB962C8B-B14F-4D97-AF65-F5344CB8AC3E}">
        <p14:creationId xmlns:p14="http://schemas.microsoft.com/office/powerpoint/2010/main" val="33856717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6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66000">
                                          <p:cBhvr additive="base">
                                            <p:cTn id="7" dur="1000" fill="hold"/>
                                            <p:tgtEl>
                                              <p:spTgt spid="4"/>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344B726E-4EBA-A1E3-B09D-2B33A8D5DCB7}"/>
              </a:ext>
            </a:extLst>
          </p:cNvPr>
          <p:cNvSpPr/>
          <p:nvPr/>
        </p:nvSpPr>
        <p:spPr>
          <a:xfrm>
            <a:off x="161925" y="76201"/>
            <a:ext cx="11744325" cy="6677024"/>
          </a:xfrm>
          <a:custGeom>
            <a:avLst/>
            <a:gdLst>
              <a:gd name="csX0" fmla="*/ 0 w 11744325"/>
              <a:gd name="csY0" fmla="*/ 836698 h 6677024"/>
              <a:gd name="csX1" fmla="*/ 836698 w 11744325"/>
              <a:gd name="csY1" fmla="*/ 0 h 6677024"/>
              <a:gd name="csX2" fmla="*/ 1508093 w 11744325"/>
              <a:gd name="csY2" fmla="*/ 0 h 6677024"/>
              <a:gd name="csX3" fmla="*/ 2078779 w 11744325"/>
              <a:gd name="csY3" fmla="*/ 0 h 6677024"/>
              <a:gd name="csX4" fmla="*/ 2448047 w 11744325"/>
              <a:gd name="csY4" fmla="*/ 0 h 6677024"/>
              <a:gd name="csX5" fmla="*/ 3018733 w 11744325"/>
              <a:gd name="csY5" fmla="*/ 0 h 6677024"/>
              <a:gd name="csX6" fmla="*/ 3589419 w 11744325"/>
              <a:gd name="csY6" fmla="*/ 0 h 6677024"/>
              <a:gd name="csX7" fmla="*/ 3958686 w 11744325"/>
              <a:gd name="csY7" fmla="*/ 0 h 6677024"/>
              <a:gd name="csX8" fmla="*/ 4428663 w 11744325"/>
              <a:gd name="csY8" fmla="*/ 0 h 6677024"/>
              <a:gd name="csX9" fmla="*/ 4797930 w 11744325"/>
              <a:gd name="csY9" fmla="*/ 0 h 6677024"/>
              <a:gd name="csX10" fmla="*/ 5670744 w 11744325"/>
              <a:gd name="csY10" fmla="*/ 0 h 6677024"/>
              <a:gd name="csX11" fmla="*/ 6140721 w 11744325"/>
              <a:gd name="csY11" fmla="*/ 0 h 6677024"/>
              <a:gd name="csX12" fmla="*/ 6610697 w 11744325"/>
              <a:gd name="csY12" fmla="*/ 0 h 6677024"/>
              <a:gd name="csX13" fmla="*/ 7483511 w 11744325"/>
              <a:gd name="csY13" fmla="*/ 0 h 6677024"/>
              <a:gd name="csX14" fmla="*/ 7852779 w 11744325"/>
              <a:gd name="csY14" fmla="*/ 0 h 6677024"/>
              <a:gd name="csX15" fmla="*/ 8624883 w 11744325"/>
              <a:gd name="csY15" fmla="*/ 0 h 6677024"/>
              <a:gd name="csX16" fmla="*/ 9296278 w 11744325"/>
              <a:gd name="csY16" fmla="*/ 0 h 6677024"/>
              <a:gd name="csX17" fmla="*/ 10068383 w 11744325"/>
              <a:gd name="csY17" fmla="*/ 0 h 6677024"/>
              <a:gd name="csX18" fmla="*/ 10907627 w 11744325"/>
              <a:gd name="csY18" fmla="*/ 0 h 6677024"/>
              <a:gd name="csX19" fmla="*/ 11744325 w 11744325"/>
              <a:gd name="csY19" fmla="*/ 836698 h 6677024"/>
              <a:gd name="csX20" fmla="*/ 11744325 w 11744325"/>
              <a:gd name="csY20" fmla="*/ 1362079 h 6677024"/>
              <a:gd name="csX21" fmla="*/ 11744325 w 11744325"/>
              <a:gd name="csY21" fmla="*/ 1937496 h 6677024"/>
              <a:gd name="csX22" fmla="*/ 11744325 w 11744325"/>
              <a:gd name="csY22" fmla="*/ 2512913 h 6677024"/>
              <a:gd name="csX23" fmla="*/ 11744325 w 11744325"/>
              <a:gd name="csY23" fmla="*/ 3138367 h 6677024"/>
              <a:gd name="csX24" fmla="*/ 11744325 w 11744325"/>
              <a:gd name="csY24" fmla="*/ 3863893 h 6677024"/>
              <a:gd name="csX25" fmla="*/ 11744325 w 11744325"/>
              <a:gd name="csY25" fmla="*/ 4439310 h 6677024"/>
              <a:gd name="csX26" fmla="*/ 11744325 w 11744325"/>
              <a:gd name="csY26" fmla="*/ 5064764 h 6677024"/>
              <a:gd name="csX27" fmla="*/ 11744325 w 11744325"/>
              <a:gd name="csY27" fmla="*/ 5840326 h 6677024"/>
              <a:gd name="csX28" fmla="*/ 10907627 w 11744325"/>
              <a:gd name="csY28" fmla="*/ 6677024 h 6677024"/>
              <a:gd name="csX29" fmla="*/ 10437650 w 11744325"/>
              <a:gd name="csY29" fmla="*/ 6677024 h 6677024"/>
              <a:gd name="csX30" fmla="*/ 9564836 w 11744325"/>
              <a:gd name="csY30" fmla="*/ 6677024 h 6677024"/>
              <a:gd name="csX31" fmla="*/ 8893441 w 11744325"/>
              <a:gd name="csY31" fmla="*/ 6677024 h 6677024"/>
              <a:gd name="csX32" fmla="*/ 8423465 w 11744325"/>
              <a:gd name="csY32" fmla="*/ 6677024 h 6677024"/>
              <a:gd name="csX33" fmla="*/ 7550651 w 11744325"/>
              <a:gd name="csY33" fmla="*/ 6677024 h 6677024"/>
              <a:gd name="csX34" fmla="*/ 6677837 w 11744325"/>
              <a:gd name="csY34" fmla="*/ 6677024 h 6677024"/>
              <a:gd name="csX35" fmla="*/ 6207860 w 11744325"/>
              <a:gd name="csY35" fmla="*/ 6677024 h 6677024"/>
              <a:gd name="csX36" fmla="*/ 5637174 w 11744325"/>
              <a:gd name="csY36" fmla="*/ 6677024 h 6677024"/>
              <a:gd name="csX37" fmla="*/ 4865070 w 11744325"/>
              <a:gd name="csY37" fmla="*/ 6677024 h 6677024"/>
              <a:gd name="csX38" fmla="*/ 4092965 w 11744325"/>
              <a:gd name="csY38" fmla="*/ 6677024 h 6677024"/>
              <a:gd name="csX39" fmla="*/ 3220151 w 11744325"/>
              <a:gd name="csY39" fmla="*/ 6677024 h 6677024"/>
              <a:gd name="csX40" fmla="*/ 2850884 w 11744325"/>
              <a:gd name="csY40" fmla="*/ 6677024 h 6677024"/>
              <a:gd name="csX41" fmla="*/ 2380907 w 11744325"/>
              <a:gd name="csY41" fmla="*/ 6677024 h 6677024"/>
              <a:gd name="csX42" fmla="*/ 1709512 w 11744325"/>
              <a:gd name="csY42" fmla="*/ 6677024 h 6677024"/>
              <a:gd name="csX43" fmla="*/ 836698 w 11744325"/>
              <a:gd name="csY43" fmla="*/ 6677024 h 6677024"/>
              <a:gd name="csX44" fmla="*/ 0 w 11744325"/>
              <a:gd name="csY44" fmla="*/ 5840326 h 6677024"/>
              <a:gd name="csX45" fmla="*/ 0 w 11744325"/>
              <a:gd name="csY45" fmla="*/ 5114800 h 6677024"/>
              <a:gd name="csX46" fmla="*/ 0 w 11744325"/>
              <a:gd name="csY46" fmla="*/ 4489346 h 6677024"/>
              <a:gd name="csX47" fmla="*/ 0 w 11744325"/>
              <a:gd name="csY47" fmla="*/ 4014002 h 6677024"/>
              <a:gd name="csX48" fmla="*/ 0 w 11744325"/>
              <a:gd name="csY48" fmla="*/ 3338512 h 6677024"/>
              <a:gd name="csX49" fmla="*/ 0 w 11744325"/>
              <a:gd name="csY49" fmla="*/ 2763095 h 6677024"/>
              <a:gd name="csX50" fmla="*/ 0 w 11744325"/>
              <a:gd name="csY50" fmla="*/ 2137641 h 6677024"/>
              <a:gd name="csX51" fmla="*/ 0 w 11744325"/>
              <a:gd name="csY51" fmla="*/ 1612260 h 6677024"/>
              <a:gd name="csX52" fmla="*/ 0 w 11744325"/>
              <a:gd name="csY52" fmla="*/ 836698 h 667702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Lst>
            <a:rect l="l" t="t" r="r" b="b"/>
            <a:pathLst>
              <a:path w="11744325" h="6677024" fill="none" extrusionOk="0">
                <a:moveTo>
                  <a:pt x="0" y="836698"/>
                </a:moveTo>
                <a:cubicBezTo>
                  <a:pt x="-32683" y="312073"/>
                  <a:pt x="448369" y="-22122"/>
                  <a:pt x="836698" y="0"/>
                </a:cubicBezTo>
                <a:cubicBezTo>
                  <a:pt x="993517" y="13413"/>
                  <a:pt x="1200852" y="21187"/>
                  <a:pt x="1508093" y="0"/>
                </a:cubicBezTo>
                <a:cubicBezTo>
                  <a:pt x="1815335" y="-21187"/>
                  <a:pt x="1953831" y="1413"/>
                  <a:pt x="2078779" y="0"/>
                </a:cubicBezTo>
                <a:cubicBezTo>
                  <a:pt x="2203727" y="-1413"/>
                  <a:pt x="2358809" y="17582"/>
                  <a:pt x="2448047" y="0"/>
                </a:cubicBezTo>
                <a:cubicBezTo>
                  <a:pt x="2537285" y="-17582"/>
                  <a:pt x="2868039" y="12066"/>
                  <a:pt x="3018733" y="0"/>
                </a:cubicBezTo>
                <a:cubicBezTo>
                  <a:pt x="3169427" y="-12066"/>
                  <a:pt x="3471988" y="17380"/>
                  <a:pt x="3589419" y="0"/>
                </a:cubicBezTo>
                <a:cubicBezTo>
                  <a:pt x="3706850" y="-17380"/>
                  <a:pt x="3855465" y="2555"/>
                  <a:pt x="3958686" y="0"/>
                </a:cubicBezTo>
                <a:cubicBezTo>
                  <a:pt x="4061907" y="-2555"/>
                  <a:pt x="4266240" y="20926"/>
                  <a:pt x="4428663" y="0"/>
                </a:cubicBezTo>
                <a:cubicBezTo>
                  <a:pt x="4591086" y="-20926"/>
                  <a:pt x="4721956" y="8749"/>
                  <a:pt x="4797930" y="0"/>
                </a:cubicBezTo>
                <a:cubicBezTo>
                  <a:pt x="4873904" y="-8749"/>
                  <a:pt x="5485065" y="19633"/>
                  <a:pt x="5670744" y="0"/>
                </a:cubicBezTo>
                <a:cubicBezTo>
                  <a:pt x="5856423" y="-19633"/>
                  <a:pt x="5954729" y="10433"/>
                  <a:pt x="6140721" y="0"/>
                </a:cubicBezTo>
                <a:cubicBezTo>
                  <a:pt x="6326713" y="-10433"/>
                  <a:pt x="6490867" y="3064"/>
                  <a:pt x="6610697" y="0"/>
                </a:cubicBezTo>
                <a:cubicBezTo>
                  <a:pt x="6730527" y="-3064"/>
                  <a:pt x="7187294" y="8943"/>
                  <a:pt x="7483511" y="0"/>
                </a:cubicBezTo>
                <a:cubicBezTo>
                  <a:pt x="7779728" y="-8943"/>
                  <a:pt x="7678775" y="-8131"/>
                  <a:pt x="7852779" y="0"/>
                </a:cubicBezTo>
                <a:cubicBezTo>
                  <a:pt x="8026783" y="8131"/>
                  <a:pt x="8374655" y="34826"/>
                  <a:pt x="8624883" y="0"/>
                </a:cubicBezTo>
                <a:cubicBezTo>
                  <a:pt x="8875111" y="-34826"/>
                  <a:pt x="9135529" y="-20850"/>
                  <a:pt x="9296278" y="0"/>
                </a:cubicBezTo>
                <a:cubicBezTo>
                  <a:pt x="9457028" y="20850"/>
                  <a:pt x="9732699" y="-7640"/>
                  <a:pt x="10068383" y="0"/>
                </a:cubicBezTo>
                <a:cubicBezTo>
                  <a:pt x="10404067" y="7640"/>
                  <a:pt x="10730889" y="23585"/>
                  <a:pt x="10907627" y="0"/>
                </a:cubicBezTo>
                <a:cubicBezTo>
                  <a:pt x="11381970" y="87220"/>
                  <a:pt x="11655212" y="360374"/>
                  <a:pt x="11744325" y="836698"/>
                </a:cubicBezTo>
                <a:cubicBezTo>
                  <a:pt x="11727897" y="947382"/>
                  <a:pt x="11763668" y="1114122"/>
                  <a:pt x="11744325" y="1362079"/>
                </a:cubicBezTo>
                <a:cubicBezTo>
                  <a:pt x="11724982" y="1610036"/>
                  <a:pt x="11754315" y="1670678"/>
                  <a:pt x="11744325" y="1937496"/>
                </a:cubicBezTo>
                <a:cubicBezTo>
                  <a:pt x="11734335" y="2204314"/>
                  <a:pt x="11719519" y="2231883"/>
                  <a:pt x="11744325" y="2512913"/>
                </a:cubicBezTo>
                <a:cubicBezTo>
                  <a:pt x="11769131" y="2793943"/>
                  <a:pt x="11725460" y="2959258"/>
                  <a:pt x="11744325" y="3138367"/>
                </a:cubicBezTo>
                <a:cubicBezTo>
                  <a:pt x="11763190" y="3317476"/>
                  <a:pt x="11713323" y="3575931"/>
                  <a:pt x="11744325" y="3863893"/>
                </a:cubicBezTo>
                <a:cubicBezTo>
                  <a:pt x="11775327" y="4151855"/>
                  <a:pt x="11769558" y="4170075"/>
                  <a:pt x="11744325" y="4439310"/>
                </a:cubicBezTo>
                <a:cubicBezTo>
                  <a:pt x="11719092" y="4708545"/>
                  <a:pt x="11737896" y="4874967"/>
                  <a:pt x="11744325" y="5064764"/>
                </a:cubicBezTo>
                <a:cubicBezTo>
                  <a:pt x="11750754" y="5254561"/>
                  <a:pt x="11744352" y="5596897"/>
                  <a:pt x="11744325" y="5840326"/>
                </a:cubicBezTo>
                <a:cubicBezTo>
                  <a:pt x="11688883" y="6310377"/>
                  <a:pt x="11322628" y="6706597"/>
                  <a:pt x="10907627" y="6677024"/>
                </a:cubicBezTo>
                <a:cubicBezTo>
                  <a:pt x="10781426" y="6696249"/>
                  <a:pt x="10538836" y="6696402"/>
                  <a:pt x="10437650" y="6677024"/>
                </a:cubicBezTo>
                <a:cubicBezTo>
                  <a:pt x="10336464" y="6657646"/>
                  <a:pt x="9892694" y="6668549"/>
                  <a:pt x="9564836" y="6677024"/>
                </a:cubicBezTo>
                <a:cubicBezTo>
                  <a:pt x="9236978" y="6685499"/>
                  <a:pt x="9051132" y="6675030"/>
                  <a:pt x="8893441" y="6677024"/>
                </a:cubicBezTo>
                <a:cubicBezTo>
                  <a:pt x="8735751" y="6679018"/>
                  <a:pt x="8633803" y="6685273"/>
                  <a:pt x="8423465" y="6677024"/>
                </a:cubicBezTo>
                <a:cubicBezTo>
                  <a:pt x="8213127" y="6668775"/>
                  <a:pt x="7904178" y="6675317"/>
                  <a:pt x="7550651" y="6677024"/>
                </a:cubicBezTo>
                <a:cubicBezTo>
                  <a:pt x="7197124" y="6678731"/>
                  <a:pt x="7035564" y="6668700"/>
                  <a:pt x="6677837" y="6677024"/>
                </a:cubicBezTo>
                <a:cubicBezTo>
                  <a:pt x="6320110" y="6685348"/>
                  <a:pt x="6302191" y="6665288"/>
                  <a:pt x="6207860" y="6677024"/>
                </a:cubicBezTo>
                <a:cubicBezTo>
                  <a:pt x="6113529" y="6688760"/>
                  <a:pt x="5891340" y="6703919"/>
                  <a:pt x="5637174" y="6677024"/>
                </a:cubicBezTo>
                <a:cubicBezTo>
                  <a:pt x="5383008" y="6650129"/>
                  <a:pt x="5061962" y="6707378"/>
                  <a:pt x="4865070" y="6677024"/>
                </a:cubicBezTo>
                <a:cubicBezTo>
                  <a:pt x="4668178" y="6646670"/>
                  <a:pt x="4357037" y="6670907"/>
                  <a:pt x="4092965" y="6677024"/>
                </a:cubicBezTo>
                <a:cubicBezTo>
                  <a:pt x="3828894" y="6683141"/>
                  <a:pt x="3482865" y="6664064"/>
                  <a:pt x="3220151" y="6677024"/>
                </a:cubicBezTo>
                <a:cubicBezTo>
                  <a:pt x="2957437" y="6689984"/>
                  <a:pt x="3007768" y="6680673"/>
                  <a:pt x="2850884" y="6677024"/>
                </a:cubicBezTo>
                <a:cubicBezTo>
                  <a:pt x="2694000" y="6673375"/>
                  <a:pt x="2604510" y="6654430"/>
                  <a:pt x="2380907" y="6677024"/>
                </a:cubicBezTo>
                <a:cubicBezTo>
                  <a:pt x="2157304" y="6699618"/>
                  <a:pt x="2031426" y="6653763"/>
                  <a:pt x="1709512" y="6677024"/>
                </a:cubicBezTo>
                <a:cubicBezTo>
                  <a:pt x="1387599" y="6700285"/>
                  <a:pt x="1139649" y="6645562"/>
                  <a:pt x="836698" y="6677024"/>
                </a:cubicBezTo>
                <a:cubicBezTo>
                  <a:pt x="391225" y="6623933"/>
                  <a:pt x="38738" y="6207234"/>
                  <a:pt x="0" y="5840326"/>
                </a:cubicBezTo>
                <a:cubicBezTo>
                  <a:pt x="-32087" y="5520692"/>
                  <a:pt x="16193" y="5370095"/>
                  <a:pt x="0" y="5114800"/>
                </a:cubicBezTo>
                <a:cubicBezTo>
                  <a:pt x="-16193" y="4859505"/>
                  <a:pt x="30797" y="4796559"/>
                  <a:pt x="0" y="4489346"/>
                </a:cubicBezTo>
                <a:cubicBezTo>
                  <a:pt x="-30797" y="4182133"/>
                  <a:pt x="1128" y="4110958"/>
                  <a:pt x="0" y="4014002"/>
                </a:cubicBezTo>
                <a:cubicBezTo>
                  <a:pt x="-1128" y="3917046"/>
                  <a:pt x="-1216" y="3571391"/>
                  <a:pt x="0" y="3338512"/>
                </a:cubicBezTo>
                <a:cubicBezTo>
                  <a:pt x="1216" y="3105633"/>
                  <a:pt x="3096" y="2966720"/>
                  <a:pt x="0" y="2763095"/>
                </a:cubicBezTo>
                <a:cubicBezTo>
                  <a:pt x="-3096" y="2559470"/>
                  <a:pt x="-29828" y="2427313"/>
                  <a:pt x="0" y="2137641"/>
                </a:cubicBezTo>
                <a:cubicBezTo>
                  <a:pt x="29828" y="1847969"/>
                  <a:pt x="14563" y="1835211"/>
                  <a:pt x="0" y="1612260"/>
                </a:cubicBezTo>
                <a:cubicBezTo>
                  <a:pt x="-14563" y="1389309"/>
                  <a:pt x="23024" y="1120559"/>
                  <a:pt x="0" y="836698"/>
                </a:cubicBezTo>
                <a:close/>
              </a:path>
              <a:path w="11744325" h="6677024" stroke="0" extrusionOk="0">
                <a:moveTo>
                  <a:pt x="0" y="836698"/>
                </a:moveTo>
                <a:cubicBezTo>
                  <a:pt x="3419" y="479153"/>
                  <a:pt x="413895" y="70212"/>
                  <a:pt x="836698" y="0"/>
                </a:cubicBezTo>
                <a:cubicBezTo>
                  <a:pt x="1105732" y="-4396"/>
                  <a:pt x="1419316" y="-27741"/>
                  <a:pt x="1608803" y="0"/>
                </a:cubicBezTo>
                <a:cubicBezTo>
                  <a:pt x="1798291" y="27741"/>
                  <a:pt x="1851291" y="6493"/>
                  <a:pt x="2078779" y="0"/>
                </a:cubicBezTo>
                <a:cubicBezTo>
                  <a:pt x="2306267" y="-6493"/>
                  <a:pt x="2403025" y="-11492"/>
                  <a:pt x="2548756" y="0"/>
                </a:cubicBezTo>
                <a:cubicBezTo>
                  <a:pt x="2694487" y="11492"/>
                  <a:pt x="2998396" y="-16654"/>
                  <a:pt x="3320860" y="0"/>
                </a:cubicBezTo>
                <a:cubicBezTo>
                  <a:pt x="3643324" y="16654"/>
                  <a:pt x="3674368" y="24821"/>
                  <a:pt x="3891546" y="0"/>
                </a:cubicBezTo>
                <a:cubicBezTo>
                  <a:pt x="4108724" y="-24821"/>
                  <a:pt x="4582123" y="24944"/>
                  <a:pt x="4764360" y="0"/>
                </a:cubicBezTo>
                <a:cubicBezTo>
                  <a:pt x="4946597" y="-24944"/>
                  <a:pt x="5273120" y="28313"/>
                  <a:pt x="5637174" y="0"/>
                </a:cubicBezTo>
                <a:cubicBezTo>
                  <a:pt x="6001228" y="-28313"/>
                  <a:pt x="6162466" y="27568"/>
                  <a:pt x="6409279" y="0"/>
                </a:cubicBezTo>
                <a:cubicBezTo>
                  <a:pt x="6656093" y="-27568"/>
                  <a:pt x="6724622" y="22967"/>
                  <a:pt x="6879255" y="0"/>
                </a:cubicBezTo>
                <a:cubicBezTo>
                  <a:pt x="7033888" y="-22967"/>
                  <a:pt x="7137904" y="-651"/>
                  <a:pt x="7248523" y="0"/>
                </a:cubicBezTo>
                <a:cubicBezTo>
                  <a:pt x="7359142" y="651"/>
                  <a:pt x="7728372" y="17068"/>
                  <a:pt x="8121337" y="0"/>
                </a:cubicBezTo>
                <a:cubicBezTo>
                  <a:pt x="8514302" y="-17068"/>
                  <a:pt x="8649866" y="12365"/>
                  <a:pt x="8792732" y="0"/>
                </a:cubicBezTo>
                <a:cubicBezTo>
                  <a:pt x="8935599" y="-12365"/>
                  <a:pt x="9252464" y="-19496"/>
                  <a:pt x="9464127" y="0"/>
                </a:cubicBezTo>
                <a:cubicBezTo>
                  <a:pt x="9675791" y="19496"/>
                  <a:pt x="9814161" y="17146"/>
                  <a:pt x="9934104" y="0"/>
                </a:cubicBezTo>
                <a:cubicBezTo>
                  <a:pt x="10054047" y="-17146"/>
                  <a:pt x="10494705" y="-45649"/>
                  <a:pt x="10907627" y="0"/>
                </a:cubicBezTo>
                <a:cubicBezTo>
                  <a:pt x="11447477" y="17645"/>
                  <a:pt x="11688626" y="356166"/>
                  <a:pt x="11744325" y="836698"/>
                </a:cubicBezTo>
                <a:cubicBezTo>
                  <a:pt x="11753341" y="1005349"/>
                  <a:pt x="11742395" y="1224622"/>
                  <a:pt x="11744325" y="1362079"/>
                </a:cubicBezTo>
                <a:cubicBezTo>
                  <a:pt x="11746255" y="1499536"/>
                  <a:pt x="11775113" y="1871244"/>
                  <a:pt x="11744325" y="2087605"/>
                </a:cubicBezTo>
                <a:cubicBezTo>
                  <a:pt x="11713537" y="2303966"/>
                  <a:pt x="11766372" y="2537773"/>
                  <a:pt x="11744325" y="2763095"/>
                </a:cubicBezTo>
                <a:cubicBezTo>
                  <a:pt x="11722279" y="2988417"/>
                  <a:pt x="11748952" y="3137632"/>
                  <a:pt x="11744325" y="3338512"/>
                </a:cubicBezTo>
                <a:cubicBezTo>
                  <a:pt x="11739698" y="3539392"/>
                  <a:pt x="11755409" y="3729990"/>
                  <a:pt x="11744325" y="3863893"/>
                </a:cubicBezTo>
                <a:cubicBezTo>
                  <a:pt x="11733241" y="3997796"/>
                  <a:pt x="11768742" y="4280049"/>
                  <a:pt x="11744325" y="4389274"/>
                </a:cubicBezTo>
                <a:cubicBezTo>
                  <a:pt x="11719908" y="4498499"/>
                  <a:pt x="11768397" y="4792724"/>
                  <a:pt x="11744325" y="5114800"/>
                </a:cubicBezTo>
                <a:cubicBezTo>
                  <a:pt x="11720253" y="5436876"/>
                  <a:pt x="11722855" y="5581906"/>
                  <a:pt x="11744325" y="5840326"/>
                </a:cubicBezTo>
                <a:cubicBezTo>
                  <a:pt x="11734832" y="6271762"/>
                  <a:pt x="11322926" y="6781583"/>
                  <a:pt x="10907627" y="6677024"/>
                </a:cubicBezTo>
                <a:cubicBezTo>
                  <a:pt x="10546866" y="6647945"/>
                  <a:pt x="10213725" y="6686492"/>
                  <a:pt x="10034813" y="6677024"/>
                </a:cubicBezTo>
                <a:cubicBezTo>
                  <a:pt x="9855901" y="6667556"/>
                  <a:pt x="9818295" y="6661690"/>
                  <a:pt x="9665546" y="6677024"/>
                </a:cubicBezTo>
                <a:cubicBezTo>
                  <a:pt x="9512797" y="6692358"/>
                  <a:pt x="9342313" y="6692557"/>
                  <a:pt x="9195569" y="6677024"/>
                </a:cubicBezTo>
                <a:cubicBezTo>
                  <a:pt x="9048825" y="6661491"/>
                  <a:pt x="8949118" y="6674051"/>
                  <a:pt x="8725592" y="6677024"/>
                </a:cubicBezTo>
                <a:cubicBezTo>
                  <a:pt x="8502066" y="6679997"/>
                  <a:pt x="8217345" y="6665093"/>
                  <a:pt x="7953488" y="6677024"/>
                </a:cubicBezTo>
                <a:cubicBezTo>
                  <a:pt x="7689631" y="6688955"/>
                  <a:pt x="7746521" y="6664315"/>
                  <a:pt x="7584220" y="6677024"/>
                </a:cubicBezTo>
                <a:cubicBezTo>
                  <a:pt x="7421919" y="6689733"/>
                  <a:pt x="7288223" y="6675067"/>
                  <a:pt x="7114244" y="6677024"/>
                </a:cubicBezTo>
                <a:cubicBezTo>
                  <a:pt x="6940265" y="6678981"/>
                  <a:pt x="6474998" y="6719464"/>
                  <a:pt x="6241430" y="6677024"/>
                </a:cubicBezTo>
                <a:cubicBezTo>
                  <a:pt x="6007862" y="6634584"/>
                  <a:pt x="6056269" y="6667896"/>
                  <a:pt x="5872163" y="6677024"/>
                </a:cubicBezTo>
                <a:cubicBezTo>
                  <a:pt x="5688057" y="6686152"/>
                  <a:pt x="5684770" y="6692324"/>
                  <a:pt x="5502895" y="6677024"/>
                </a:cubicBezTo>
                <a:cubicBezTo>
                  <a:pt x="5321020" y="6661724"/>
                  <a:pt x="5306498" y="6678443"/>
                  <a:pt x="5133628" y="6677024"/>
                </a:cubicBezTo>
                <a:cubicBezTo>
                  <a:pt x="4960758" y="6675605"/>
                  <a:pt x="4690791" y="6643781"/>
                  <a:pt x="4462232" y="6677024"/>
                </a:cubicBezTo>
                <a:cubicBezTo>
                  <a:pt x="4233673" y="6710267"/>
                  <a:pt x="4069610" y="6646133"/>
                  <a:pt x="3790837" y="6677024"/>
                </a:cubicBezTo>
                <a:cubicBezTo>
                  <a:pt x="3512064" y="6707915"/>
                  <a:pt x="3452381" y="6678742"/>
                  <a:pt x="3119442" y="6677024"/>
                </a:cubicBezTo>
                <a:cubicBezTo>
                  <a:pt x="2786503" y="6675306"/>
                  <a:pt x="2554036" y="6688177"/>
                  <a:pt x="2246628" y="6677024"/>
                </a:cubicBezTo>
                <a:cubicBezTo>
                  <a:pt x="1939220" y="6665871"/>
                  <a:pt x="1822396" y="6643971"/>
                  <a:pt x="1575233" y="6677024"/>
                </a:cubicBezTo>
                <a:cubicBezTo>
                  <a:pt x="1328071" y="6710077"/>
                  <a:pt x="1196067" y="6692885"/>
                  <a:pt x="836698" y="6677024"/>
                </a:cubicBezTo>
                <a:cubicBezTo>
                  <a:pt x="356048" y="6637839"/>
                  <a:pt x="-82545" y="6367371"/>
                  <a:pt x="0" y="5840326"/>
                </a:cubicBezTo>
                <a:cubicBezTo>
                  <a:pt x="7149" y="5610515"/>
                  <a:pt x="4411" y="5469341"/>
                  <a:pt x="0" y="5214873"/>
                </a:cubicBezTo>
                <a:cubicBezTo>
                  <a:pt x="-4411" y="4960405"/>
                  <a:pt x="3759" y="4782016"/>
                  <a:pt x="0" y="4639455"/>
                </a:cubicBezTo>
                <a:cubicBezTo>
                  <a:pt x="-3759" y="4496894"/>
                  <a:pt x="-22640" y="4361948"/>
                  <a:pt x="0" y="4164111"/>
                </a:cubicBezTo>
                <a:cubicBezTo>
                  <a:pt x="22640" y="3966274"/>
                  <a:pt x="15576" y="3753386"/>
                  <a:pt x="0" y="3588693"/>
                </a:cubicBezTo>
                <a:cubicBezTo>
                  <a:pt x="-15576" y="3424000"/>
                  <a:pt x="20420" y="3274912"/>
                  <a:pt x="0" y="3063312"/>
                </a:cubicBezTo>
                <a:cubicBezTo>
                  <a:pt x="-20420" y="2851712"/>
                  <a:pt x="11792" y="2694114"/>
                  <a:pt x="0" y="2587968"/>
                </a:cubicBezTo>
                <a:cubicBezTo>
                  <a:pt x="-11792" y="2481822"/>
                  <a:pt x="33786" y="2143109"/>
                  <a:pt x="0" y="1862442"/>
                </a:cubicBezTo>
                <a:cubicBezTo>
                  <a:pt x="-33786" y="1581775"/>
                  <a:pt x="35750" y="1203099"/>
                  <a:pt x="0" y="836698"/>
                </a:cubicBezTo>
                <a:close/>
              </a:path>
            </a:pathLst>
          </a:custGeom>
          <a:ln>
            <a:extLst>
              <a:ext uri="{C807C97D-BFC1-408E-A445-0C87EB9F89A2}">
                <ask:lineSketchStyleProps xmlns:ask="http://schemas.microsoft.com/office/drawing/2018/sketchyshapes" sd="2129858240">
                  <a:prstGeom prst="roundRect">
                    <a:avLst>
                      <a:gd name="adj" fmla="val 12531"/>
                    </a:avLst>
                  </a:prstGeom>
                  <ask:type>
                    <ask:lineSketchFreehand/>
                  </ask:type>
                </ask:lineSketchStyleProps>
              </a:ext>
            </a:extLst>
          </a:ln>
        </p:spPr>
        <p:style>
          <a:lnRef idx="2">
            <a:schemeClr val="accent1"/>
          </a:lnRef>
          <a:fillRef idx="1">
            <a:schemeClr val="lt1"/>
          </a:fillRef>
          <a:effectRef idx="0">
            <a:schemeClr val="accent1"/>
          </a:effectRef>
          <a:fontRef idx="minor">
            <a:schemeClr val="dk1"/>
          </a:fontRef>
        </p:style>
        <p:txBody>
          <a:bodyPr tIns="0" bIns="0" rtlCol="0" anchor="b"/>
          <a:lstStyle/>
          <a:p>
            <a:pPr marL="0" marR="0" lvl="0" indent="457200" algn="just" defTabSz="914400" rtl="0" eaLnBrk="1" fontAlgn="auto" latinLnBrk="0" hangingPunct="1">
              <a:lnSpc>
                <a:spcPct val="110000"/>
              </a:lnSpc>
              <a:spcBef>
                <a:spcPts val="0"/>
              </a:spcBef>
              <a:spcAft>
                <a:spcPts val="0"/>
              </a:spcAft>
              <a:buClrTx/>
              <a:buSzTx/>
              <a:buFontTx/>
              <a:buNone/>
              <a:tabLst/>
              <a:defRPr/>
            </a:pPr>
            <a:endParaRPr kumimoji="0" lang="vi-VN"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4" name="TextBox 3">
            <a:extLst>
              <a:ext uri="{FF2B5EF4-FFF2-40B4-BE49-F238E27FC236}">
                <a16:creationId xmlns:a16="http://schemas.microsoft.com/office/drawing/2014/main" id="{8A74432B-B371-E550-79AE-406B953DE5C4}"/>
              </a:ext>
            </a:extLst>
          </p:cNvPr>
          <p:cNvSpPr txBox="1"/>
          <p:nvPr/>
        </p:nvSpPr>
        <p:spPr>
          <a:xfrm>
            <a:off x="228600" y="701040"/>
            <a:ext cx="11668125" cy="624786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Lớp Minh có thêm học sinh mới. Đó là một bạn gái có cái tên rất ngộ: Thi Ca. Cô giáo xếp Thi Ca ngồi ngay cạnh Minh. Minh tò mò ngó mái tóc xù lông nhím của bạn, định bụng sẽ làm quen với “người hàng xóm” mới thật vui vẻ.</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Nhưng cô bạn tóc xù toàn làm cậu bực mình. Trong lúc Minh bặm môi, nắn nót những dòng chữ trên trang vở thì hai cái cùi chỏ đụng nhau đánh cộp làm chữ nhảy chồm lên, rớt khỏi dòng. Tất cả rắc rối là do Thi Ca viết tay trái. Hai, ba lần, Minh phải kêu lên: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 Bạn xê ra chút coi! Đụng tay mình rồi nè!</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Tới lần thứ tư, Minh lấy phấn kẻ một đường chia đôi mặt bàn: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 Đây là ranh giới. Bạn không được để tay thò qua chỗ mình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Thi Ca nhìn đường phấn, gương mặt thoáng buồn. Đường ranh giới cứ thế tồn tại trên mặt bàn hết một tuần.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Hôm ấy, trống vào lớp lâu rồi mà không thấy Thi Ca xuất hiện. Thì ra bạn ấy phải vào bệnh viện. Cô giáo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 Hi vọng lần này bác sĩ sẽ chữa lành cánh tay mặt để bạn không phải viết bằng tay trái nữa!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Lời của cô giáo làm Minh chợt nhớ ra Thi Ca hay giấu bàn tay mặt trong hộc bàn. Minh nhớ ánh mắt buồn của bạn lúc nhìn Minh vạch đường phấn trắng. Càng nhớ càng ân hận. Mím môi, Minh đè mạnh chiếc khăn xoá vệt phấn trên mặt bàn.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"Mau về nhé, Thi Ca!” – Minh nói với vệt phấn chỉ còn là một đường mờ nhạt trên mặt gỗ lốm đốm vân nâu.</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(Theo Nguyễn Thị Kim Hoà)</a:t>
            </a:r>
            <a:endPar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8" name="Picture 7">
            <a:extLst>
              <a:ext uri="{FF2B5EF4-FFF2-40B4-BE49-F238E27FC236}">
                <a16:creationId xmlns:a16="http://schemas.microsoft.com/office/drawing/2014/main" id="{1345E0F9-B530-E103-ADAE-14906DF52A1C}"/>
              </a:ext>
            </a:extLst>
          </p:cNvPr>
          <p:cNvPicPr>
            <a:picLocks noChangeAspect="1"/>
          </p:cNvPicPr>
          <p:nvPr/>
        </p:nvPicPr>
        <p:blipFill>
          <a:blip r:embed="rId2"/>
          <a:stretch>
            <a:fillRect/>
          </a:stretch>
        </p:blipFill>
        <p:spPr>
          <a:xfrm>
            <a:off x="4375565" y="99399"/>
            <a:ext cx="5060119" cy="963251"/>
          </a:xfrm>
          <a:prstGeom prst="rect">
            <a:avLst/>
          </a:prstGeom>
        </p:spPr>
      </p:pic>
    </p:spTree>
    <p:extLst>
      <p:ext uri="{BB962C8B-B14F-4D97-AF65-F5344CB8AC3E}">
        <p14:creationId xmlns:p14="http://schemas.microsoft.com/office/powerpoint/2010/main" val="1446127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D28F121C-F66C-6E65-EFF9-11D1204822FD}"/>
              </a:ext>
            </a:extLst>
          </p:cNvPr>
          <p:cNvSpPr/>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rgbClr val="53DEFF"/>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15FE2C41-D7BE-14BF-41A1-D523BE75EB62}"/>
              </a:ext>
            </a:extLst>
          </p:cNvPr>
          <p:cNvSpPr/>
          <p:nvPr/>
        </p:nvSpPr>
        <p:spPr>
          <a:xfrm>
            <a:off x="0" y="4741621"/>
            <a:ext cx="12192000" cy="2116378"/>
          </a:xfrm>
          <a:custGeom>
            <a:avLst/>
            <a:gdLst>
              <a:gd name="connsiteX0" fmla="*/ 12192000 w 12192000"/>
              <a:gd name="connsiteY0" fmla="*/ 2116379 h 2116378"/>
              <a:gd name="connsiteX1" fmla="*/ 12192000 w 12192000"/>
              <a:gd name="connsiteY1" fmla="*/ 440283 h 2116378"/>
              <a:gd name="connsiteX2" fmla="*/ 6096000 w 12192000"/>
              <a:gd name="connsiteY2" fmla="*/ 0 h 2116378"/>
              <a:gd name="connsiteX3" fmla="*/ 0 w 12192000"/>
              <a:gd name="connsiteY3" fmla="*/ 440283 h 2116378"/>
              <a:gd name="connsiteX4" fmla="*/ 0 w 12192000"/>
              <a:gd name="connsiteY4" fmla="*/ 2116379 h 2116378"/>
              <a:gd name="connsiteX5" fmla="*/ 12192000 w 12192000"/>
              <a:gd name="connsiteY5" fmla="*/ 2116379 h 211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2116378">
                <a:moveTo>
                  <a:pt x="12192000" y="2116379"/>
                </a:moveTo>
                <a:lnTo>
                  <a:pt x="12192000" y="440283"/>
                </a:lnTo>
                <a:cubicBezTo>
                  <a:pt x="10521696" y="164592"/>
                  <a:pt x="8402727" y="0"/>
                  <a:pt x="6096000" y="0"/>
                </a:cubicBezTo>
                <a:cubicBezTo>
                  <a:pt x="3789274" y="0"/>
                  <a:pt x="1670304" y="164592"/>
                  <a:pt x="0" y="440283"/>
                </a:cubicBezTo>
                <a:lnTo>
                  <a:pt x="0" y="2116379"/>
                </a:lnTo>
                <a:lnTo>
                  <a:pt x="12192000" y="2116379"/>
                </a:lnTo>
                <a:close/>
              </a:path>
            </a:pathLst>
          </a:custGeom>
          <a:solidFill>
            <a:srgbClr val="99FF99"/>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0" name="Graphic 4">
            <a:extLst>
              <a:ext uri="{FF2B5EF4-FFF2-40B4-BE49-F238E27FC236}">
                <a16:creationId xmlns:a16="http://schemas.microsoft.com/office/drawing/2014/main" id="{5000AD7F-B89E-AC32-C190-F0A64EDB0B78}"/>
              </a:ext>
            </a:extLst>
          </p:cNvPr>
          <p:cNvGrpSpPr/>
          <p:nvPr/>
        </p:nvGrpSpPr>
        <p:grpSpPr>
          <a:xfrm>
            <a:off x="184009" y="166345"/>
            <a:ext cx="11930385" cy="2596508"/>
            <a:chOff x="383638" y="416667"/>
            <a:chExt cx="10910347" cy="1251018"/>
          </a:xfrm>
          <a:solidFill>
            <a:srgbClr val="FFFFFF"/>
          </a:solidFill>
        </p:grpSpPr>
        <p:sp>
          <p:nvSpPr>
            <p:cNvPr id="11" name="Freeform: Shape 10">
              <a:extLst>
                <a:ext uri="{FF2B5EF4-FFF2-40B4-BE49-F238E27FC236}">
                  <a16:creationId xmlns:a16="http://schemas.microsoft.com/office/drawing/2014/main" id="{4C1887DC-9E4B-029D-F831-DFAAEE3D05E2}"/>
                </a:ext>
              </a:extLst>
            </p:cNvPr>
            <p:cNvSpPr/>
            <p:nvPr/>
          </p:nvSpPr>
          <p:spPr>
            <a:xfrm>
              <a:off x="10008386" y="703151"/>
              <a:ext cx="1285599" cy="451637"/>
            </a:xfrm>
            <a:custGeom>
              <a:avLst/>
              <a:gdLst>
                <a:gd name="connsiteX0" fmla="*/ 261472 w 1285599"/>
                <a:gd name="connsiteY0" fmla="*/ 126626 h 451637"/>
                <a:gd name="connsiteX1" fmla="*/ 468736 w 1285599"/>
                <a:gd name="connsiteY1" fmla="*/ 3182 h 451637"/>
                <a:gd name="connsiteX2" fmla="*/ 702822 w 1285599"/>
                <a:gd name="connsiteY2" fmla="*/ 92336 h 451637"/>
                <a:gd name="connsiteX3" fmla="*/ 1017376 w 1285599"/>
                <a:gd name="connsiteY3" fmla="*/ 69019 h 451637"/>
                <a:gd name="connsiteX4" fmla="*/ 1134419 w 1285599"/>
                <a:gd name="connsiteY4" fmla="*/ 199321 h 451637"/>
                <a:gd name="connsiteX5" fmla="*/ 1285600 w 1285599"/>
                <a:gd name="connsiteY5" fmla="*/ 288475 h 451637"/>
                <a:gd name="connsiteX6" fmla="*/ 1051513 w 1285599"/>
                <a:gd name="connsiteY6" fmla="*/ 365285 h 451637"/>
                <a:gd name="connsiteX7" fmla="*/ 900332 w 1285599"/>
                <a:gd name="connsiteY7" fmla="*/ 448952 h 451637"/>
                <a:gd name="connsiteX8" fmla="*/ 644300 w 1285599"/>
                <a:gd name="connsiteY8" fmla="*/ 389973 h 451637"/>
                <a:gd name="connsiteX9" fmla="*/ 422406 w 1285599"/>
                <a:gd name="connsiteY9" fmla="*/ 448952 h 451637"/>
                <a:gd name="connsiteX10" fmla="*/ 259033 w 1285599"/>
                <a:gd name="connsiteY10" fmla="*/ 354312 h 451637"/>
                <a:gd name="connsiteX11" fmla="*/ 563 w 1285599"/>
                <a:gd name="connsiteY11" fmla="*/ 239097 h 451637"/>
                <a:gd name="connsiteX12" fmla="*/ 261472 w 1285599"/>
                <a:gd name="connsiteY12" fmla="*/ 126626 h 45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5599" h="451637">
                  <a:moveTo>
                    <a:pt x="261472" y="126626"/>
                  </a:moveTo>
                  <a:cubicBezTo>
                    <a:pt x="261472" y="126626"/>
                    <a:pt x="327308" y="22385"/>
                    <a:pt x="468736" y="3182"/>
                  </a:cubicBezTo>
                  <a:cubicBezTo>
                    <a:pt x="651616" y="-20135"/>
                    <a:pt x="702822" y="92336"/>
                    <a:pt x="702822" y="92336"/>
                  </a:cubicBezTo>
                  <a:cubicBezTo>
                    <a:pt x="702822" y="92336"/>
                    <a:pt x="878387" y="21013"/>
                    <a:pt x="1017376" y="69019"/>
                  </a:cubicBezTo>
                  <a:cubicBezTo>
                    <a:pt x="1156364" y="117025"/>
                    <a:pt x="1134419" y="199321"/>
                    <a:pt x="1134419" y="199321"/>
                  </a:cubicBezTo>
                  <a:cubicBezTo>
                    <a:pt x="1134419" y="199321"/>
                    <a:pt x="1285600" y="204807"/>
                    <a:pt x="1285600" y="288475"/>
                  </a:cubicBezTo>
                  <a:cubicBezTo>
                    <a:pt x="1285600" y="372143"/>
                    <a:pt x="1051513" y="365285"/>
                    <a:pt x="1051513" y="365285"/>
                  </a:cubicBezTo>
                  <a:cubicBezTo>
                    <a:pt x="1051513" y="365285"/>
                    <a:pt x="1039321" y="442094"/>
                    <a:pt x="900332" y="448952"/>
                  </a:cubicBezTo>
                  <a:cubicBezTo>
                    <a:pt x="761344" y="454439"/>
                    <a:pt x="644300" y="389973"/>
                    <a:pt x="644300" y="389973"/>
                  </a:cubicBezTo>
                  <a:cubicBezTo>
                    <a:pt x="644300" y="389973"/>
                    <a:pt x="573587" y="466783"/>
                    <a:pt x="422406" y="448952"/>
                  </a:cubicBezTo>
                  <a:cubicBezTo>
                    <a:pt x="307801" y="435236"/>
                    <a:pt x="259033" y="354312"/>
                    <a:pt x="259033" y="354312"/>
                  </a:cubicBezTo>
                  <a:cubicBezTo>
                    <a:pt x="259033" y="354312"/>
                    <a:pt x="17632" y="339224"/>
                    <a:pt x="563" y="239097"/>
                  </a:cubicBezTo>
                  <a:cubicBezTo>
                    <a:pt x="-14068" y="138971"/>
                    <a:pt x="261472" y="126626"/>
                    <a:pt x="261472" y="126626"/>
                  </a:cubicBezTo>
                  <a:close/>
                </a:path>
              </a:pathLst>
            </a:custGeom>
            <a:solidFill>
              <a:srgbClr val="FFFFFF"/>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EBE1453B-C525-E059-7B87-545BD5C9EC97}"/>
                </a:ext>
              </a:extLst>
            </p:cNvPr>
            <p:cNvSpPr/>
            <p:nvPr/>
          </p:nvSpPr>
          <p:spPr>
            <a:xfrm>
              <a:off x="7409448" y="416667"/>
              <a:ext cx="688478" cy="244443"/>
            </a:xfrm>
            <a:custGeom>
              <a:avLst/>
              <a:gdLst>
                <a:gd name="connsiteX0" fmla="*/ 144715 w 688478"/>
                <a:gd name="connsiteY0" fmla="*/ 64764 h 244443"/>
                <a:gd name="connsiteX1" fmla="*/ 225182 w 688478"/>
                <a:gd name="connsiteY1" fmla="*/ 5785 h 244443"/>
                <a:gd name="connsiteX2" fmla="*/ 361733 w 688478"/>
                <a:gd name="connsiteY2" fmla="*/ 34589 h 244443"/>
                <a:gd name="connsiteX3" fmla="*/ 532421 w 688478"/>
                <a:gd name="connsiteY3" fmla="*/ 7157 h 244443"/>
                <a:gd name="connsiteX4" fmla="*/ 590942 w 688478"/>
                <a:gd name="connsiteY4" fmla="*/ 81223 h 244443"/>
                <a:gd name="connsiteX5" fmla="*/ 688478 w 688478"/>
                <a:gd name="connsiteY5" fmla="*/ 137459 h 244443"/>
                <a:gd name="connsiteX6" fmla="*/ 564120 w 688478"/>
                <a:gd name="connsiteY6" fmla="*/ 185465 h 244443"/>
                <a:gd name="connsiteX7" fmla="*/ 454392 w 688478"/>
                <a:gd name="connsiteY7" fmla="*/ 244444 h 244443"/>
                <a:gd name="connsiteX8" fmla="*/ 330033 w 688478"/>
                <a:gd name="connsiteY8" fmla="*/ 201924 h 244443"/>
                <a:gd name="connsiteX9" fmla="*/ 127646 w 688478"/>
                <a:gd name="connsiteY9" fmla="*/ 225241 h 244443"/>
                <a:gd name="connsiteX10" fmla="*/ 76440 w 688478"/>
                <a:gd name="connsiteY10" fmla="*/ 156661 h 244443"/>
                <a:gd name="connsiteX11" fmla="*/ 3288 w 688478"/>
                <a:gd name="connsiteY11" fmla="*/ 89453 h 244443"/>
                <a:gd name="connsiteX12" fmla="*/ 144715 w 688478"/>
                <a:gd name="connsiteY12" fmla="*/ 64764 h 244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478" h="244443">
                  <a:moveTo>
                    <a:pt x="144715" y="64764"/>
                  </a:moveTo>
                  <a:cubicBezTo>
                    <a:pt x="144715" y="64764"/>
                    <a:pt x="152030" y="24988"/>
                    <a:pt x="225182" y="5785"/>
                  </a:cubicBezTo>
                  <a:cubicBezTo>
                    <a:pt x="298334" y="-12045"/>
                    <a:pt x="361733" y="34589"/>
                    <a:pt x="361733" y="34589"/>
                  </a:cubicBezTo>
                  <a:cubicBezTo>
                    <a:pt x="361733" y="34589"/>
                    <a:pt x="447077" y="-18903"/>
                    <a:pt x="532421" y="7157"/>
                  </a:cubicBezTo>
                  <a:cubicBezTo>
                    <a:pt x="617765" y="33217"/>
                    <a:pt x="590942" y="81223"/>
                    <a:pt x="590942" y="81223"/>
                  </a:cubicBezTo>
                  <a:cubicBezTo>
                    <a:pt x="590942" y="81223"/>
                    <a:pt x="688478" y="88081"/>
                    <a:pt x="688478" y="137459"/>
                  </a:cubicBezTo>
                  <a:cubicBezTo>
                    <a:pt x="688478" y="186837"/>
                    <a:pt x="564120" y="185465"/>
                    <a:pt x="564120" y="185465"/>
                  </a:cubicBezTo>
                  <a:cubicBezTo>
                    <a:pt x="564120" y="185465"/>
                    <a:pt x="537297" y="244444"/>
                    <a:pt x="454392" y="244444"/>
                  </a:cubicBezTo>
                  <a:cubicBezTo>
                    <a:pt x="371486" y="244444"/>
                    <a:pt x="330033" y="201924"/>
                    <a:pt x="330033" y="201924"/>
                  </a:cubicBezTo>
                  <a:cubicBezTo>
                    <a:pt x="330033" y="201924"/>
                    <a:pt x="210552" y="252673"/>
                    <a:pt x="127646" y="225241"/>
                  </a:cubicBezTo>
                  <a:cubicBezTo>
                    <a:pt x="44741" y="197809"/>
                    <a:pt x="76440" y="156661"/>
                    <a:pt x="76440" y="156661"/>
                  </a:cubicBezTo>
                  <a:cubicBezTo>
                    <a:pt x="76440" y="156661"/>
                    <a:pt x="-18658" y="130601"/>
                    <a:pt x="3288" y="89453"/>
                  </a:cubicBezTo>
                  <a:cubicBezTo>
                    <a:pt x="27672" y="51048"/>
                    <a:pt x="144715" y="64764"/>
                    <a:pt x="144715" y="64764"/>
                  </a:cubicBezTo>
                  <a:close/>
                </a:path>
              </a:pathLst>
            </a:custGeom>
            <a:solidFill>
              <a:srgbClr val="FFFFFF"/>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645D59B1-79EA-A9A4-6803-3F99630C2DCD}"/>
                </a:ext>
              </a:extLst>
            </p:cNvPr>
            <p:cNvSpPr/>
            <p:nvPr/>
          </p:nvSpPr>
          <p:spPr>
            <a:xfrm>
              <a:off x="383638" y="1217178"/>
              <a:ext cx="1308735" cy="430348"/>
            </a:xfrm>
            <a:custGeom>
              <a:avLst/>
              <a:gdLst>
                <a:gd name="connsiteX0" fmla="*/ 1115618 w 1308735"/>
                <a:gd name="connsiteY0" fmla="*/ 144286 h 430348"/>
                <a:gd name="connsiteX1" fmla="*/ 1091234 w 1308735"/>
                <a:gd name="connsiteY1" fmla="*/ 52388 h 430348"/>
                <a:gd name="connsiteX2" fmla="*/ 830325 w 1308735"/>
                <a:gd name="connsiteY2" fmla="*/ 7126 h 430348"/>
                <a:gd name="connsiteX3" fmla="*/ 603554 w 1308735"/>
                <a:gd name="connsiteY3" fmla="*/ 57875 h 430348"/>
                <a:gd name="connsiteX4" fmla="*/ 479196 w 1308735"/>
                <a:gd name="connsiteY4" fmla="*/ 3011 h 430348"/>
                <a:gd name="connsiteX5" fmla="*/ 271932 w 1308735"/>
                <a:gd name="connsiteY5" fmla="*/ 83935 h 430348"/>
                <a:gd name="connsiteX6" fmla="*/ 271932 w 1308735"/>
                <a:gd name="connsiteY6" fmla="*/ 133313 h 430348"/>
                <a:gd name="connsiteX7" fmla="*/ 6146 w 1308735"/>
                <a:gd name="connsiteY7" fmla="*/ 280074 h 430348"/>
                <a:gd name="connsiteX8" fmla="*/ 249986 w 1308735"/>
                <a:gd name="connsiteY8" fmla="*/ 360998 h 430348"/>
                <a:gd name="connsiteX9" fmla="*/ 388975 w 1308735"/>
                <a:gd name="connsiteY9" fmla="*/ 341796 h 430348"/>
                <a:gd name="connsiteX10" fmla="*/ 413359 w 1308735"/>
                <a:gd name="connsiteY10" fmla="*/ 376086 h 430348"/>
                <a:gd name="connsiteX11" fmla="*/ 649884 w 1308735"/>
                <a:gd name="connsiteY11" fmla="*/ 428207 h 430348"/>
                <a:gd name="connsiteX12" fmla="*/ 832764 w 1308735"/>
                <a:gd name="connsiteY12" fmla="*/ 339053 h 430348"/>
                <a:gd name="connsiteX13" fmla="*/ 1227785 w 1308735"/>
                <a:gd name="connsiteY13" fmla="*/ 323965 h 430348"/>
                <a:gd name="connsiteX14" fmla="*/ 1115618 w 1308735"/>
                <a:gd name="connsiteY14" fmla="*/ 144286 h 43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08735" h="430348">
                  <a:moveTo>
                    <a:pt x="1115618" y="144286"/>
                  </a:moveTo>
                  <a:cubicBezTo>
                    <a:pt x="1132687" y="112739"/>
                    <a:pt x="1127810" y="79820"/>
                    <a:pt x="1091234" y="52388"/>
                  </a:cubicBezTo>
                  <a:cubicBezTo>
                    <a:pt x="1032713" y="12612"/>
                    <a:pt x="922985" y="-1104"/>
                    <a:pt x="830325" y="7126"/>
                  </a:cubicBezTo>
                  <a:cubicBezTo>
                    <a:pt x="759612" y="12612"/>
                    <a:pt x="676706" y="31814"/>
                    <a:pt x="603554" y="57875"/>
                  </a:cubicBezTo>
                  <a:cubicBezTo>
                    <a:pt x="566978" y="30443"/>
                    <a:pt x="523087" y="8497"/>
                    <a:pt x="479196" y="3011"/>
                  </a:cubicBezTo>
                  <a:cubicBezTo>
                    <a:pt x="367029" y="-12077"/>
                    <a:pt x="293877" y="31814"/>
                    <a:pt x="271932" y="83935"/>
                  </a:cubicBezTo>
                  <a:cubicBezTo>
                    <a:pt x="264617" y="101766"/>
                    <a:pt x="264617" y="119597"/>
                    <a:pt x="271932" y="133313"/>
                  </a:cubicBezTo>
                  <a:cubicBezTo>
                    <a:pt x="120751" y="137428"/>
                    <a:pt x="-32868" y="199150"/>
                    <a:pt x="6146" y="280074"/>
                  </a:cubicBezTo>
                  <a:cubicBezTo>
                    <a:pt x="30530" y="332195"/>
                    <a:pt x="154889" y="358255"/>
                    <a:pt x="249986" y="360998"/>
                  </a:cubicBezTo>
                  <a:cubicBezTo>
                    <a:pt x="301193" y="362370"/>
                    <a:pt x="345084" y="351397"/>
                    <a:pt x="388975" y="341796"/>
                  </a:cubicBezTo>
                  <a:cubicBezTo>
                    <a:pt x="393852" y="352769"/>
                    <a:pt x="401167" y="365113"/>
                    <a:pt x="413359" y="376086"/>
                  </a:cubicBezTo>
                  <a:cubicBezTo>
                    <a:pt x="457250" y="421349"/>
                    <a:pt x="559663" y="436436"/>
                    <a:pt x="649884" y="428207"/>
                  </a:cubicBezTo>
                  <a:cubicBezTo>
                    <a:pt x="720597" y="421349"/>
                    <a:pt x="796188" y="382944"/>
                    <a:pt x="832764" y="339053"/>
                  </a:cubicBezTo>
                  <a:cubicBezTo>
                    <a:pt x="964437" y="367856"/>
                    <a:pt x="1105865" y="367856"/>
                    <a:pt x="1227785" y="323965"/>
                  </a:cubicBezTo>
                  <a:cubicBezTo>
                    <a:pt x="1396034" y="262243"/>
                    <a:pt x="1274114" y="174461"/>
                    <a:pt x="1115618" y="144286"/>
                  </a:cubicBezTo>
                  <a:close/>
                </a:path>
              </a:pathLst>
            </a:custGeom>
            <a:solidFill>
              <a:srgbClr val="FFFFFF"/>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D6563BFF-3952-F7ED-C3D1-C7BDCF0B0932}"/>
                </a:ext>
              </a:extLst>
            </p:cNvPr>
            <p:cNvSpPr/>
            <p:nvPr/>
          </p:nvSpPr>
          <p:spPr>
            <a:xfrm>
              <a:off x="3351622" y="498902"/>
              <a:ext cx="900972" cy="302602"/>
            </a:xfrm>
            <a:custGeom>
              <a:avLst/>
              <a:gdLst>
                <a:gd name="connsiteX0" fmla="*/ 776511 w 900972"/>
                <a:gd name="connsiteY0" fmla="*/ 84746 h 302602"/>
                <a:gd name="connsiteX1" fmla="*/ 764319 w 900972"/>
                <a:gd name="connsiteY1" fmla="*/ 83374 h 302602"/>
                <a:gd name="connsiteX2" fmla="*/ 637522 w 900972"/>
                <a:gd name="connsiteY2" fmla="*/ 3821 h 302602"/>
                <a:gd name="connsiteX3" fmla="*/ 486341 w 900972"/>
                <a:gd name="connsiteY3" fmla="*/ 20280 h 302602"/>
                <a:gd name="connsiteX4" fmla="*/ 447326 w 900972"/>
                <a:gd name="connsiteY4" fmla="*/ 40854 h 302602"/>
                <a:gd name="connsiteX5" fmla="*/ 418066 w 900972"/>
                <a:gd name="connsiteY5" fmla="*/ 29882 h 302602"/>
                <a:gd name="connsiteX6" fmla="*/ 252254 w 900972"/>
                <a:gd name="connsiteY6" fmla="*/ 32625 h 302602"/>
                <a:gd name="connsiteX7" fmla="*/ 186418 w 900972"/>
                <a:gd name="connsiteY7" fmla="*/ 108063 h 302602"/>
                <a:gd name="connsiteX8" fmla="*/ 188856 w 900972"/>
                <a:gd name="connsiteY8" fmla="*/ 112178 h 302602"/>
                <a:gd name="connsiteX9" fmla="*/ 49867 w 900972"/>
                <a:gd name="connsiteY9" fmla="*/ 256196 h 302602"/>
                <a:gd name="connsiteX10" fmla="*/ 330283 w 900972"/>
                <a:gd name="connsiteY10" fmla="*/ 298715 h 302602"/>
                <a:gd name="connsiteX11" fmla="*/ 396120 w 900972"/>
                <a:gd name="connsiteY11" fmla="*/ 279513 h 302602"/>
                <a:gd name="connsiteX12" fmla="*/ 554616 w 900972"/>
                <a:gd name="connsiteY12" fmla="*/ 282256 h 302602"/>
                <a:gd name="connsiteX13" fmla="*/ 615576 w 900972"/>
                <a:gd name="connsiteY13" fmla="*/ 247966 h 302602"/>
                <a:gd name="connsiteX14" fmla="*/ 900869 w 900972"/>
                <a:gd name="connsiteY14" fmla="*/ 165670 h 302602"/>
                <a:gd name="connsiteX15" fmla="*/ 776511 w 900972"/>
                <a:gd name="connsiteY15" fmla="*/ 84746 h 302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00972" h="302602">
                  <a:moveTo>
                    <a:pt x="776511" y="84746"/>
                  </a:moveTo>
                  <a:cubicBezTo>
                    <a:pt x="771634" y="83374"/>
                    <a:pt x="766757" y="83374"/>
                    <a:pt x="764319" y="83374"/>
                  </a:cubicBezTo>
                  <a:cubicBezTo>
                    <a:pt x="761880" y="46341"/>
                    <a:pt x="705797" y="14794"/>
                    <a:pt x="637522" y="3821"/>
                  </a:cubicBezTo>
                  <a:cubicBezTo>
                    <a:pt x="586315" y="-5780"/>
                    <a:pt x="527794" y="3821"/>
                    <a:pt x="486341" y="20280"/>
                  </a:cubicBezTo>
                  <a:cubicBezTo>
                    <a:pt x="471710" y="25767"/>
                    <a:pt x="459518" y="32625"/>
                    <a:pt x="447326" y="40854"/>
                  </a:cubicBezTo>
                  <a:cubicBezTo>
                    <a:pt x="440011" y="36740"/>
                    <a:pt x="430258" y="33996"/>
                    <a:pt x="418066" y="29882"/>
                  </a:cubicBezTo>
                  <a:cubicBezTo>
                    <a:pt x="361982" y="13422"/>
                    <a:pt x="308338" y="13422"/>
                    <a:pt x="252254" y="32625"/>
                  </a:cubicBezTo>
                  <a:cubicBezTo>
                    <a:pt x="213240" y="47712"/>
                    <a:pt x="169349" y="80631"/>
                    <a:pt x="186418" y="108063"/>
                  </a:cubicBezTo>
                  <a:cubicBezTo>
                    <a:pt x="186418" y="109434"/>
                    <a:pt x="188856" y="110806"/>
                    <a:pt x="188856" y="112178"/>
                  </a:cubicBezTo>
                  <a:cubicBezTo>
                    <a:pt x="57182" y="125894"/>
                    <a:pt x="-74491" y="194474"/>
                    <a:pt x="49867" y="256196"/>
                  </a:cubicBezTo>
                  <a:cubicBezTo>
                    <a:pt x="123019" y="293229"/>
                    <a:pt x="232747" y="311060"/>
                    <a:pt x="330283" y="298715"/>
                  </a:cubicBezTo>
                  <a:cubicBezTo>
                    <a:pt x="354667" y="295972"/>
                    <a:pt x="379051" y="289114"/>
                    <a:pt x="396120" y="279513"/>
                  </a:cubicBezTo>
                  <a:cubicBezTo>
                    <a:pt x="442450" y="294600"/>
                    <a:pt x="503410" y="295972"/>
                    <a:pt x="554616" y="282256"/>
                  </a:cubicBezTo>
                  <a:cubicBezTo>
                    <a:pt x="581439" y="275398"/>
                    <a:pt x="603384" y="263054"/>
                    <a:pt x="615576" y="247966"/>
                  </a:cubicBezTo>
                  <a:cubicBezTo>
                    <a:pt x="737496" y="254824"/>
                    <a:pt x="905746" y="242480"/>
                    <a:pt x="900869" y="165670"/>
                  </a:cubicBezTo>
                  <a:cubicBezTo>
                    <a:pt x="900869" y="130008"/>
                    <a:pt x="837471" y="95718"/>
                    <a:pt x="776511" y="84746"/>
                  </a:cubicBezTo>
                  <a:close/>
                </a:path>
              </a:pathLst>
            </a:custGeom>
            <a:solidFill>
              <a:srgbClr val="FFFFFF"/>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E61D0CAC-1275-1856-0E84-90D812703431}"/>
                </a:ext>
              </a:extLst>
            </p:cNvPr>
            <p:cNvSpPr/>
            <p:nvPr/>
          </p:nvSpPr>
          <p:spPr>
            <a:xfrm>
              <a:off x="7668018" y="1384635"/>
              <a:ext cx="885121" cy="283050"/>
            </a:xfrm>
            <a:custGeom>
              <a:avLst/>
              <a:gdLst>
                <a:gd name="connsiteX0" fmla="*/ 827367 w 885121"/>
                <a:gd name="connsiteY0" fmla="*/ 140584 h 283050"/>
                <a:gd name="connsiteX1" fmla="*/ 751777 w 885121"/>
                <a:gd name="connsiteY1" fmla="*/ 125496 h 283050"/>
                <a:gd name="connsiteX2" fmla="*/ 729831 w 885121"/>
                <a:gd name="connsiteY2" fmla="*/ 78862 h 283050"/>
                <a:gd name="connsiteX3" fmla="*/ 593281 w 885121"/>
                <a:gd name="connsiteY3" fmla="*/ 40457 h 283050"/>
                <a:gd name="connsiteX4" fmla="*/ 505499 w 885121"/>
                <a:gd name="connsiteY4" fmla="*/ 45943 h 283050"/>
                <a:gd name="connsiteX5" fmla="*/ 495745 w 885121"/>
                <a:gd name="connsiteY5" fmla="*/ 32227 h 283050"/>
                <a:gd name="connsiteX6" fmla="*/ 356756 w 885121"/>
                <a:gd name="connsiteY6" fmla="*/ 3424 h 283050"/>
                <a:gd name="connsiteX7" fmla="*/ 239713 w 885121"/>
                <a:gd name="connsiteY7" fmla="*/ 67889 h 283050"/>
                <a:gd name="connsiteX8" fmla="*/ 234836 w 885121"/>
                <a:gd name="connsiteY8" fmla="*/ 74747 h 283050"/>
                <a:gd name="connsiteX9" fmla="*/ 750 w 885121"/>
                <a:gd name="connsiteY9" fmla="*/ 140584 h 283050"/>
                <a:gd name="connsiteX10" fmla="*/ 147054 w 885121"/>
                <a:gd name="connsiteY10" fmla="*/ 202306 h 283050"/>
                <a:gd name="connsiteX11" fmla="*/ 166561 w 885121"/>
                <a:gd name="connsiteY11" fmla="*/ 202306 h 283050"/>
                <a:gd name="connsiteX12" fmla="*/ 244590 w 885121"/>
                <a:gd name="connsiteY12" fmla="*/ 269514 h 283050"/>
                <a:gd name="connsiteX13" fmla="*/ 410401 w 885121"/>
                <a:gd name="connsiteY13" fmla="*/ 235224 h 283050"/>
                <a:gd name="connsiteX14" fmla="*/ 415278 w 885121"/>
                <a:gd name="connsiteY14" fmla="*/ 236596 h 283050"/>
                <a:gd name="connsiteX15" fmla="*/ 624980 w 885121"/>
                <a:gd name="connsiteY15" fmla="*/ 280487 h 283050"/>
                <a:gd name="connsiteX16" fmla="*/ 722516 w 885121"/>
                <a:gd name="connsiteY16" fmla="*/ 244825 h 283050"/>
                <a:gd name="connsiteX17" fmla="*/ 841998 w 885121"/>
                <a:gd name="connsiteY17" fmla="*/ 233852 h 283050"/>
                <a:gd name="connsiteX18" fmla="*/ 827367 w 885121"/>
                <a:gd name="connsiteY18" fmla="*/ 140584 h 28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85121" h="283050">
                  <a:moveTo>
                    <a:pt x="827367" y="140584"/>
                  </a:moveTo>
                  <a:cubicBezTo>
                    <a:pt x="802983" y="133726"/>
                    <a:pt x="776161" y="129611"/>
                    <a:pt x="751777" y="125496"/>
                  </a:cubicBezTo>
                  <a:cubicBezTo>
                    <a:pt x="754215" y="109037"/>
                    <a:pt x="746900" y="93949"/>
                    <a:pt x="729831" y="78862"/>
                  </a:cubicBezTo>
                  <a:cubicBezTo>
                    <a:pt x="695694" y="50058"/>
                    <a:pt x="644487" y="40457"/>
                    <a:pt x="593281" y="40457"/>
                  </a:cubicBezTo>
                  <a:cubicBezTo>
                    <a:pt x="566459" y="40457"/>
                    <a:pt x="534759" y="40457"/>
                    <a:pt x="505499" y="45943"/>
                  </a:cubicBezTo>
                  <a:cubicBezTo>
                    <a:pt x="503060" y="41828"/>
                    <a:pt x="498183" y="37714"/>
                    <a:pt x="495745" y="32227"/>
                  </a:cubicBezTo>
                  <a:cubicBezTo>
                    <a:pt x="466484" y="680"/>
                    <a:pt x="405524" y="-4806"/>
                    <a:pt x="356756" y="3424"/>
                  </a:cubicBezTo>
                  <a:cubicBezTo>
                    <a:pt x="307988" y="11653"/>
                    <a:pt x="261659" y="37714"/>
                    <a:pt x="239713" y="67889"/>
                  </a:cubicBezTo>
                  <a:cubicBezTo>
                    <a:pt x="237275" y="70632"/>
                    <a:pt x="237275" y="72004"/>
                    <a:pt x="234836" y="74747"/>
                  </a:cubicBezTo>
                  <a:cubicBezTo>
                    <a:pt x="127547" y="65146"/>
                    <a:pt x="-11442" y="72004"/>
                    <a:pt x="750" y="140584"/>
                  </a:cubicBezTo>
                  <a:cubicBezTo>
                    <a:pt x="10503" y="188590"/>
                    <a:pt x="86094" y="200934"/>
                    <a:pt x="147054" y="202306"/>
                  </a:cubicBezTo>
                  <a:cubicBezTo>
                    <a:pt x="154369" y="202306"/>
                    <a:pt x="159246" y="202306"/>
                    <a:pt x="166561" y="202306"/>
                  </a:cubicBezTo>
                  <a:cubicBezTo>
                    <a:pt x="161684" y="233852"/>
                    <a:pt x="200699" y="259913"/>
                    <a:pt x="244590" y="269514"/>
                  </a:cubicBezTo>
                  <a:cubicBezTo>
                    <a:pt x="300673" y="281858"/>
                    <a:pt x="368948" y="258541"/>
                    <a:pt x="410401" y="235224"/>
                  </a:cubicBezTo>
                  <a:cubicBezTo>
                    <a:pt x="412839" y="236596"/>
                    <a:pt x="412839" y="236596"/>
                    <a:pt x="415278" y="236596"/>
                  </a:cubicBezTo>
                  <a:cubicBezTo>
                    <a:pt x="478676" y="265399"/>
                    <a:pt x="542075" y="291460"/>
                    <a:pt x="624980" y="280487"/>
                  </a:cubicBezTo>
                  <a:cubicBezTo>
                    <a:pt x="663995" y="275000"/>
                    <a:pt x="698132" y="262656"/>
                    <a:pt x="722516" y="244825"/>
                  </a:cubicBezTo>
                  <a:cubicBezTo>
                    <a:pt x="763969" y="247568"/>
                    <a:pt x="805422" y="244825"/>
                    <a:pt x="841998" y="233852"/>
                  </a:cubicBezTo>
                  <a:cubicBezTo>
                    <a:pt x="912711" y="214650"/>
                    <a:pt x="888327" y="157043"/>
                    <a:pt x="827367" y="140584"/>
                  </a:cubicBezTo>
                  <a:close/>
                </a:path>
              </a:pathLst>
            </a:custGeom>
            <a:solidFill>
              <a:srgbClr val="FFFFFF"/>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6" name="Graphic 4">
            <a:extLst>
              <a:ext uri="{FF2B5EF4-FFF2-40B4-BE49-F238E27FC236}">
                <a16:creationId xmlns:a16="http://schemas.microsoft.com/office/drawing/2014/main" id="{4F3815A0-073E-A67C-3BC9-BB554B108902}"/>
              </a:ext>
            </a:extLst>
          </p:cNvPr>
          <p:cNvGrpSpPr/>
          <p:nvPr/>
        </p:nvGrpSpPr>
        <p:grpSpPr>
          <a:xfrm>
            <a:off x="336499" y="253746"/>
            <a:ext cx="11589715" cy="6135166"/>
            <a:chOff x="336499" y="253746"/>
            <a:chExt cx="11589715" cy="6135166"/>
          </a:xfrm>
        </p:grpSpPr>
        <p:sp>
          <p:nvSpPr>
            <p:cNvPr id="17" name="Freeform: Shape 16">
              <a:extLst>
                <a:ext uri="{FF2B5EF4-FFF2-40B4-BE49-F238E27FC236}">
                  <a16:creationId xmlns:a16="http://schemas.microsoft.com/office/drawing/2014/main" id="{541D5581-D802-CBCB-A4C9-6461548EAC1B}"/>
                </a:ext>
              </a:extLst>
            </p:cNvPr>
            <p:cNvSpPr/>
            <p:nvPr/>
          </p:nvSpPr>
          <p:spPr>
            <a:xfrm>
              <a:off x="519379" y="2301846"/>
              <a:ext cx="358444" cy="193093"/>
            </a:xfrm>
            <a:custGeom>
              <a:avLst/>
              <a:gdLst>
                <a:gd name="connsiteX0" fmla="*/ 0 w 358444"/>
                <a:gd name="connsiteY0" fmla="*/ 97082 h 193093"/>
                <a:gd name="connsiteX1" fmla="*/ 65837 w 358444"/>
                <a:gd name="connsiteY1" fmla="*/ 193094 h 193093"/>
                <a:gd name="connsiteX2" fmla="*/ 87782 w 358444"/>
                <a:gd name="connsiteY2" fmla="*/ 184864 h 193093"/>
                <a:gd name="connsiteX3" fmla="*/ 302362 w 358444"/>
                <a:gd name="connsiteY3" fmla="*/ 79251 h 193093"/>
                <a:gd name="connsiteX4" fmla="*/ 358445 w 358444"/>
                <a:gd name="connsiteY4" fmla="*/ 23015 h 193093"/>
                <a:gd name="connsiteX5" fmla="*/ 275539 w 358444"/>
                <a:gd name="connsiteY5" fmla="*/ 1070 h 193093"/>
                <a:gd name="connsiteX6" fmla="*/ 114605 w 358444"/>
                <a:gd name="connsiteY6" fmla="*/ 31245 h 193093"/>
                <a:gd name="connsiteX7" fmla="*/ 0 w 358444"/>
                <a:gd name="connsiteY7" fmla="*/ 97082 h 193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444" h="193093">
                  <a:moveTo>
                    <a:pt x="0" y="97082"/>
                  </a:moveTo>
                  <a:cubicBezTo>
                    <a:pt x="7315" y="130000"/>
                    <a:pt x="34138" y="162918"/>
                    <a:pt x="65837" y="193094"/>
                  </a:cubicBezTo>
                  <a:cubicBezTo>
                    <a:pt x="73152" y="190350"/>
                    <a:pt x="80467" y="187607"/>
                    <a:pt x="87782" y="184864"/>
                  </a:cubicBezTo>
                  <a:cubicBezTo>
                    <a:pt x="165811" y="154689"/>
                    <a:pt x="204826" y="81994"/>
                    <a:pt x="302362" y="79251"/>
                  </a:cubicBezTo>
                  <a:cubicBezTo>
                    <a:pt x="316992" y="60048"/>
                    <a:pt x="334061" y="40846"/>
                    <a:pt x="358445" y="23015"/>
                  </a:cubicBezTo>
                  <a:cubicBezTo>
                    <a:pt x="334061" y="12042"/>
                    <a:pt x="309677" y="3813"/>
                    <a:pt x="275539" y="1070"/>
                  </a:cubicBezTo>
                  <a:cubicBezTo>
                    <a:pt x="219456" y="-4417"/>
                    <a:pt x="158496" y="12042"/>
                    <a:pt x="114605" y="31245"/>
                  </a:cubicBezTo>
                  <a:cubicBezTo>
                    <a:pt x="70714" y="50447"/>
                    <a:pt x="41453" y="77879"/>
                    <a:pt x="0" y="97082"/>
                  </a:cubicBezTo>
                  <a:close/>
                </a:path>
              </a:pathLst>
            </a:custGeom>
            <a:solidFill>
              <a:srgbClr val="FFEF00"/>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44089E78-221E-0BC9-F35F-C99F299BD7AD}"/>
                </a:ext>
              </a:extLst>
            </p:cNvPr>
            <p:cNvSpPr/>
            <p:nvPr/>
          </p:nvSpPr>
          <p:spPr>
            <a:xfrm>
              <a:off x="1238707" y="5398617"/>
              <a:ext cx="246278" cy="154990"/>
            </a:xfrm>
            <a:custGeom>
              <a:avLst/>
              <a:gdLst>
                <a:gd name="connsiteX0" fmla="*/ 158496 w 246278"/>
                <a:gd name="connsiteY0" fmla="*/ 154991 h 154990"/>
                <a:gd name="connsiteX1" fmla="*/ 0 w 246278"/>
                <a:gd name="connsiteY1" fmla="*/ 97384 h 154990"/>
                <a:gd name="connsiteX2" fmla="*/ 34138 w 246278"/>
                <a:gd name="connsiteY2" fmla="*/ 53492 h 154990"/>
                <a:gd name="connsiteX3" fmla="*/ 134112 w 246278"/>
                <a:gd name="connsiteY3" fmla="*/ 0 h 154990"/>
                <a:gd name="connsiteX4" fmla="*/ 246278 w 246278"/>
                <a:gd name="connsiteY4" fmla="*/ 64465 h 154990"/>
                <a:gd name="connsiteX5" fmla="*/ 175565 w 246278"/>
                <a:gd name="connsiteY5" fmla="*/ 120701 h 154990"/>
                <a:gd name="connsiteX6" fmla="*/ 158496 w 246278"/>
                <a:gd name="connsiteY6" fmla="*/ 154991 h 1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278" h="154990">
                  <a:moveTo>
                    <a:pt x="158496" y="154991"/>
                  </a:moveTo>
                  <a:cubicBezTo>
                    <a:pt x="107290" y="134417"/>
                    <a:pt x="51206" y="117958"/>
                    <a:pt x="0" y="97384"/>
                  </a:cubicBezTo>
                  <a:cubicBezTo>
                    <a:pt x="9754" y="82296"/>
                    <a:pt x="19507" y="68580"/>
                    <a:pt x="34138" y="53492"/>
                  </a:cubicBezTo>
                  <a:cubicBezTo>
                    <a:pt x="51206" y="35662"/>
                    <a:pt x="92659" y="13716"/>
                    <a:pt x="134112" y="0"/>
                  </a:cubicBezTo>
                  <a:cubicBezTo>
                    <a:pt x="175565" y="20574"/>
                    <a:pt x="209702" y="42520"/>
                    <a:pt x="246278" y="64465"/>
                  </a:cubicBezTo>
                  <a:cubicBezTo>
                    <a:pt x="221894" y="82296"/>
                    <a:pt x="190195" y="98755"/>
                    <a:pt x="175565" y="120701"/>
                  </a:cubicBezTo>
                  <a:cubicBezTo>
                    <a:pt x="170688" y="133045"/>
                    <a:pt x="163373" y="144018"/>
                    <a:pt x="158496" y="154991"/>
                  </a:cubicBezTo>
                  <a:close/>
                </a:path>
              </a:pathLst>
            </a:custGeom>
            <a:solidFill>
              <a:srgbClr val="FFEF00"/>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D1271B58-49D6-1776-89FC-5EAF50808E1A}"/>
                </a:ext>
              </a:extLst>
            </p:cNvPr>
            <p:cNvSpPr/>
            <p:nvPr/>
          </p:nvSpPr>
          <p:spPr>
            <a:xfrm>
              <a:off x="612987" y="409766"/>
              <a:ext cx="238014" cy="206082"/>
            </a:xfrm>
            <a:custGeom>
              <a:avLst/>
              <a:gdLst>
                <a:gd name="connsiteX0" fmla="*/ 113656 w 238014"/>
                <a:gd name="connsiteY0" fmla="*/ 206082 h 206082"/>
                <a:gd name="connsiteX1" fmla="*/ 238014 w 238014"/>
                <a:gd name="connsiteY1" fmla="*/ 116928 h 206082"/>
                <a:gd name="connsiteX2" fmla="*/ 211192 w 238014"/>
                <a:gd name="connsiteY2" fmla="*/ 100469 h 206082"/>
                <a:gd name="connsiteX3" fmla="*/ 184369 w 238014"/>
                <a:gd name="connsiteY3" fmla="*/ 5829 h 206082"/>
                <a:gd name="connsiteX4" fmla="*/ 30750 w 238014"/>
                <a:gd name="connsiteY4" fmla="*/ 1714 h 206082"/>
                <a:gd name="connsiteX5" fmla="*/ 77080 w 238014"/>
                <a:gd name="connsiteY5" fmla="*/ 185508 h 206082"/>
                <a:gd name="connsiteX6" fmla="*/ 113656 w 238014"/>
                <a:gd name="connsiteY6" fmla="*/ 206082 h 206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014" h="206082">
                  <a:moveTo>
                    <a:pt x="113656" y="206082"/>
                  </a:moveTo>
                  <a:cubicBezTo>
                    <a:pt x="150232" y="174535"/>
                    <a:pt x="194123" y="144360"/>
                    <a:pt x="238014" y="116928"/>
                  </a:cubicBezTo>
                  <a:cubicBezTo>
                    <a:pt x="228261" y="112813"/>
                    <a:pt x="218507" y="107327"/>
                    <a:pt x="211192" y="100469"/>
                  </a:cubicBezTo>
                  <a:cubicBezTo>
                    <a:pt x="179493" y="73037"/>
                    <a:pt x="179493" y="38747"/>
                    <a:pt x="184369" y="5829"/>
                  </a:cubicBezTo>
                  <a:cubicBezTo>
                    <a:pt x="135601" y="-1029"/>
                    <a:pt x="81957" y="-1029"/>
                    <a:pt x="30750" y="1714"/>
                  </a:cubicBezTo>
                  <a:cubicBezTo>
                    <a:pt x="-18018" y="63436"/>
                    <a:pt x="-13141" y="129273"/>
                    <a:pt x="77080" y="185508"/>
                  </a:cubicBezTo>
                  <a:cubicBezTo>
                    <a:pt x="84395" y="192366"/>
                    <a:pt x="99025" y="199224"/>
                    <a:pt x="113656" y="206082"/>
                  </a:cubicBezTo>
                  <a:close/>
                </a:path>
              </a:pathLst>
            </a:custGeom>
            <a:solidFill>
              <a:srgbClr val="FFEF00"/>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5EB2DDAF-BD74-4D7A-8160-5AA6D1F58B1F}"/>
                </a:ext>
              </a:extLst>
            </p:cNvPr>
            <p:cNvSpPr/>
            <p:nvPr/>
          </p:nvSpPr>
          <p:spPr>
            <a:xfrm>
              <a:off x="11694126" y="3150565"/>
              <a:ext cx="232087" cy="160477"/>
            </a:xfrm>
            <a:custGeom>
              <a:avLst/>
              <a:gdLst>
                <a:gd name="connsiteX0" fmla="*/ 166251 w 232087"/>
                <a:gd name="connsiteY0" fmla="*/ 0 h 160477"/>
                <a:gd name="connsiteX1" fmla="*/ 440 w 232087"/>
                <a:gd name="connsiteY1" fmla="*/ 16459 h 160477"/>
                <a:gd name="connsiteX2" fmla="*/ 66276 w 232087"/>
                <a:gd name="connsiteY2" fmla="*/ 145390 h 160477"/>
                <a:gd name="connsiteX3" fmla="*/ 83345 w 232087"/>
                <a:gd name="connsiteY3" fmla="*/ 160477 h 160477"/>
                <a:gd name="connsiteX4" fmla="*/ 232088 w 232087"/>
                <a:gd name="connsiteY4" fmla="*/ 137160 h 160477"/>
                <a:gd name="connsiteX5" fmla="*/ 166251 w 232087"/>
                <a:gd name="connsiteY5" fmla="*/ 0 h 160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087" h="160477">
                  <a:moveTo>
                    <a:pt x="166251" y="0"/>
                  </a:moveTo>
                  <a:cubicBezTo>
                    <a:pt x="110168" y="5487"/>
                    <a:pt x="56523" y="12345"/>
                    <a:pt x="440" y="16459"/>
                  </a:cubicBezTo>
                  <a:cubicBezTo>
                    <a:pt x="-4437" y="58979"/>
                    <a:pt x="32139" y="109728"/>
                    <a:pt x="66276" y="145390"/>
                  </a:cubicBezTo>
                  <a:cubicBezTo>
                    <a:pt x="71153" y="150876"/>
                    <a:pt x="76030" y="156363"/>
                    <a:pt x="83345" y="160477"/>
                  </a:cubicBezTo>
                  <a:cubicBezTo>
                    <a:pt x="129675" y="149505"/>
                    <a:pt x="180881" y="142647"/>
                    <a:pt x="232088" y="137160"/>
                  </a:cubicBezTo>
                  <a:cubicBezTo>
                    <a:pt x="202827" y="93269"/>
                    <a:pt x="180881" y="48006"/>
                    <a:pt x="166251" y="0"/>
                  </a:cubicBezTo>
                  <a:close/>
                </a:path>
              </a:pathLst>
            </a:custGeom>
            <a:solidFill>
              <a:srgbClr val="FFEF00"/>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BEB21A97-CCD9-829E-0B17-93DCAF0140C5}"/>
                </a:ext>
              </a:extLst>
            </p:cNvPr>
            <p:cNvSpPr/>
            <p:nvPr/>
          </p:nvSpPr>
          <p:spPr>
            <a:xfrm>
              <a:off x="11113889" y="1533448"/>
              <a:ext cx="373412" cy="141274"/>
            </a:xfrm>
            <a:custGeom>
              <a:avLst/>
              <a:gdLst>
                <a:gd name="connsiteX0" fmla="*/ 273438 w 373412"/>
                <a:gd name="connsiteY0" fmla="*/ 141275 h 141274"/>
                <a:gd name="connsiteX1" fmla="*/ 373413 w 373412"/>
                <a:gd name="connsiteY1" fmla="*/ 56236 h 141274"/>
                <a:gd name="connsiteX2" fmla="*/ 117381 w 373412"/>
                <a:gd name="connsiteY2" fmla="*/ 1372 h 141274"/>
                <a:gd name="connsiteX3" fmla="*/ 5214 w 373412"/>
                <a:gd name="connsiteY3" fmla="*/ 0 h 141274"/>
                <a:gd name="connsiteX4" fmla="*/ 7653 w 373412"/>
                <a:gd name="connsiteY4" fmla="*/ 50749 h 141274"/>
                <a:gd name="connsiteX5" fmla="*/ 129573 w 373412"/>
                <a:gd name="connsiteY5" fmla="*/ 116586 h 141274"/>
                <a:gd name="connsiteX6" fmla="*/ 273438 w 373412"/>
                <a:gd name="connsiteY6" fmla="*/ 141275 h 141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412" h="141274">
                  <a:moveTo>
                    <a:pt x="273438" y="141275"/>
                  </a:moveTo>
                  <a:cubicBezTo>
                    <a:pt x="305137" y="111100"/>
                    <a:pt x="341713" y="80924"/>
                    <a:pt x="373413" y="56236"/>
                  </a:cubicBezTo>
                  <a:cubicBezTo>
                    <a:pt x="290507" y="35662"/>
                    <a:pt x="163710" y="46634"/>
                    <a:pt x="117381" y="1372"/>
                  </a:cubicBezTo>
                  <a:cubicBezTo>
                    <a:pt x="78366" y="2743"/>
                    <a:pt x="41790" y="2743"/>
                    <a:pt x="5214" y="0"/>
                  </a:cubicBezTo>
                  <a:cubicBezTo>
                    <a:pt x="-2101" y="16459"/>
                    <a:pt x="-2101" y="32918"/>
                    <a:pt x="7653" y="50749"/>
                  </a:cubicBezTo>
                  <a:cubicBezTo>
                    <a:pt x="24721" y="82296"/>
                    <a:pt x="78366" y="102870"/>
                    <a:pt x="129573" y="116586"/>
                  </a:cubicBezTo>
                  <a:cubicBezTo>
                    <a:pt x="173464" y="128930"/>
                    <a:pt x="227109" y="131674"/>
                    <a:pt x="273438" y="141275"/>
                  </a:cubicBezTo>
                  <a:close/>
                </a:path>
              </a:pathLst>
            </a:custGeom>
            <a:solidFill>
              <a:srgbClr val="FFEF00"/>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CBF4843D-CC5D-3FD8-1C4C-F91D330815DF}"/>
                </a:ext>
              </a:extLst>
            </p:cNvPr>
            <p:cNvSpPr/>
            <p:nvPr/>
          </p:nvSpPr>
          <p:spPr>
            <a:xfrm>
              <a:off x="4245254" y="253746"/>
              <a:ext cx="246278" cy="154990"/>
            </a:xfrm>
            <a:custGeom>
              <a:avLst/>
              <a:gdLst>
                <a:gd name="connsiteX0" fmla="*/ 158496 w 246278"/>
                <a:gd name="connsiteY0" fmla="*/ 154991 h 154990"/>
                <a:gd name="connsiteX1" fmla="*/ 0 w 246278"/>
                <a:gd name="connsiteY1" fmla="*/ 97384 h 154990"/>
                <a:gd name="connsiteX2" fmla="*/ 34137 w 246278"/>
                <a:gd name="connsiteY2" fmla="*/ 53492 h 154990"/>
                <a:gd name="connsiteX3" fmla="*/ 134112 w 246278"/>
                <a:gd name="connsiteY3" fmla="*/ 0 h 154990"/>
                <a:gd name="connsiteX4" fmla="*/ 246278 w 246278"/>
                <a:gd name="connsiteY4" fmla="*/ 64465 h 154990"/>
                <a:gd name="connsiteX5" fmla="*/ 175565 w 246278"/>
                <a:gd name="connsiteY5" fmla="*/ 120701 h 154990"/>
                <a:gd name="connsiteX6" fmla="*/ 158496 w 246278"/>
                <a:gd name="connsiteY6" fmla="*/ 154991 h 1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278" h="154990">
                  <a:moveTo>
                    <a:pt x="158496" y="154991"/>
                  </a:moveTo>
                  <a:cubicBezTo>
                    <a:pt x="107289" y="134417"/>
                    <a:pt x="51206" y="117958"/>
                    <a:pt x="0" y="97384"/>
                  </a:cubicBezTo>
                  <a:cubicBezTo>
                    <a:pt x="9753" y="82296"/>
                    <a:pt x="19507" y="68580"/>
                    <a:pt x="34137" y="53492"/>
                  </a:cubicBezTo>
                  <a:cubicBezTo>
                    <a:pt x="51206" y="35662"/>
                    <a:pt x="92659" y="13716"/>
                    <a:pt x="134112" y="0"/>
                  </a:cubicBezTo>
                  <a:cubicBezTo>
                    <a:pt x="175565" y="20574"/>
                    <a:pt x="209702" y="42520"/>
                    <a:pt x="246278" y="64465"/>
                  </a:cubicBezTo>
                  <a:cubicBezTo>
                    <a:pt x="221894" y="82296"/>
                    <a:pt x="190195" y="98755"/>
                    <a:pt x="175565" y="120701"/>
                  </a:cubicBezTo>
                  <a:cubicBezTo>
                    <a:pt x="170688" y="133045"/>
                    <a:pt x="163373" y="144018"/>
                    <a:pt x="158496" y="154991"/>
                  </a:cubicBezTo>
                  <a:close/>
                </a:path>
              </a:pathLst>
            </a:custGeom>
            <a:solidFill>
              <a:srgbClr val="FFEF00"/>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A5FC1B87-F266-3D82-40A6-5A2460861531}"/>
                </a:ext>
              </a:extLst>
            </p:cNvPr>
            <p:cNvSpPr/>
            <p:nvPr/>
          </p:nvSpPr>
          <p:spPr>
            <a:xfrm>
              <a:off x="5065184" y="1445666"/>
              <a:ext cx="245651" cy="196138"/>
            </a:xfrm>
            <a:custGeom>
              <a:avLst/>
              <a:gdLst>
                <a:gd name="connsiteX0" fmla="*/ 128608 w 245651"/>
                <a:gd name="connsiteY0" fmla="*/ 196139 h 196138"/>
                <a:gd name="connsiteX1" fmla="*/ 245651 w 245651"/>
                <a:gd name="connsiteY1" fmla="*/ 124816 h 196138"/>
                <a:gd name="connsiteX2" fmla="*/ 128608 w 245651"/>
                <a:gd name="connsiteY2" fmla="*/ 28804 h 196138"/>
                <a:gd name="connsiteX3" fmla="*/ 21318 w 245651"/>
                <a:gd name="connsiteY3" fmla="*/ 0 h 196138"/>
                <a:gd name="connsiteX4" fmla="*/ 77401 w 245651"/>
                <a:gd name="connsiteY4" fmla="*/ 168707 h 196138"/>
                <a:gd name="connsiteX5" fmla="*/ 128608 w 245651"/>
                <a:gd name="connsiteY5" fmla="*/ 196139 h 19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651" h="196138">
                  <a:moveTo>
                    <a:pt x="128608" y="196139"/>
                  </a:moveTo>
                  <a:cubicBezTo>
                    <a:pt x="162745" y="170078"/>
                    <a:pt x="201760" y="146761"/>
                    <a:pt x="245651" y="124816"/>
                  </a:cubicBezTo>
                  <a:cubicBezTo>
                    <a:pt x="192006" y="101498"/>
                    <a:pt x="152992" y="68580"/>
                    <a:pt x="128608" y="28804"/>
                  </a:cubicBezTo>
                  <a:cubicBezTo>
                    <a:pt x="89593" y="21946"/>
                    <a:pt x="55456" y="12344"/>
                    <a:pt x="21318" y="0"/>
                  </a:cubicBezTo>
                  <a:cubicBezTo>
                    <a:pt x="-17696" y="57607"/>
                    <a:pt x="-5504" y="116586"/>
                    <a:pt x="77401" y="168707"/>
                  </a:cubicBezTo>
                  <a:cubicBezTo>
                    <a:pt x="92032" y="178308"/>
                    <a:pt x="109101" y="187909"/>
                    <a:pt x="128608" y="196139"/>
                  </a:cubicBezTo>
                  <a:close/>
                </a:path>
              </a:pathLst>
            </a:custGeom>
            <a:solidFill>
              <a:srgbClr val="FFEF00"/>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899BE3DF-B99F-3C8A-05BE-48E229EDE9E1}"/>
                </a:ext>
              </a:extLst>
            </p:cNvPr>
            <p:cNvSpPr/>
            <p:nvPr/>
          </p:nvSpPr>
          <p:spPr>
            <a:xfrm>
              <a:off x="8689959" y="681685"/>
              <a:ext cx="176063" cy="135788"/>
            </a:xfrm>
            <a:custGeom>
              <a:avLst/>
              <a:gdLst>
                <a:gd name="connsiteX0" fmla="*/ 176063 w 176063"/>
                <a:gd name="connsiteY0" fmla="*/ 120701 h 135788"/>
                <a:gd name="connsiteX1" fmla="*/ 127295 w 176063"/>
                <a:gd name="connsiteY1" fmla="*/ 0 h 135788"/>
                <a:gd name="connsiteX2" fmla="*/ 498 w 176063"/>
                <a:gd name="connsiteY2" fmla="*/ 10973 h 135788"/>
                <a:gd name="connsiteX3" fmla="*/ 61458 w 176063"/>
                <a:gd name="connsiteY3" fmla="*/ 135788 h 135788"/>
                <a:gd name="connsiteX4" fmla="*/ 176063 w 176063"/>
                <a:gd name="connsiteY4" fmla="*/ 120701 h 135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063" h="135788">
                  <a:moveTo>
                    <a:pt x="176063" y="120701"/>
                  </a:moveTo>
                  <a:cubicBezTo>
                    <a:pt x="149241" y="82296"/>
                    <a:pt x="132172" y="41148"/>
                    <a:pt x="127295" y="0"/>
                  </a:cubicBezTo>
                  <a:cubicBezTo>
                    <a:pt x="85842" y="4115"/>
                    <a:pt x="44390" y="8230"/>
                    <a:pt x="498" y="10973"/>
                  </a:cubicBezTo>
                  <a:cubicBezTo>
                    <a:pt x="-4378" y="52121"/>
                    <a:pt x="27321" y="100127"/>
                    <a:pt x="61458" y="135788"/>
                  </a:cubicBezTo>
                  <a:cubicBezTo>
                    <a:pt x="100473" y="130302"/>
                    <a:pt x="139487" y="124816"/>
                    <a:pt x="176063" y="120701"/>
                  </a:cubicBezTo>
                  <a:close/>
                </a:path>
              </a:pathLst>
            </a:custGeom>
            <a:solidFill>
              <a:srgbClr val="FFEF00"/>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6F8DCB91-34CF-BBCC-627D-85F5DEAF25FD}"/>
                </a:ext>
              </a:extLst>
            </p:cNvPr>
            <p:cNvSpPr/>
            <p:nvPr/>
          </p:nvSpPr>
          <p:spPr>
            <a:xfrm>
              <a:off x="6986016" y="1299207"/>
              <a:ext cx="358445" cy="193093"/>
            </a:xfrm>
            <a:custGeom>
              <a:avLst/>
              <a:gdLst>
                <a:gd name="connsiteX0" fmla="*/ 358445 w 358445"/>
                <a:gd name="connsiteY0" fmla="*/ 97082 h 193093"/>
                <a:gd name="connsiteX1" fmla="*/ 292608 w 358445"/>
                <a:gd name="connsiteY1" fmla="*/ 193094 h 193093"/>
                <a:gd name="connsiteX2" fmla="*/ 270663 w 358445"/>
                <a:gd name="connsiteY2" fmla="*/ 184864 h 193093"/>
                <a:gd name="connsiteX3" fmla="*/ 56083 w 358445"/>
                <a:gd name="connsiteY3" fmla="*/ 79251 h 193093"/>
                <a:gd name="connsiteX4" fmla="*/ 0 w 358445"/>
                <a:gd name="connsiteY4" fmla="*/ 23015 h 193093"/>
                <a:gd name="connsiteX5" fmla="*/ 82905 w 358445"/>
                <a:gd name="connsiteY5" fmla="*/ 1070 h 193093"/>
                <a:gd name="connsiteX6" fmla="*/ 243840 w 358445"/>
                <a:gd name="connsiteY6" fmla="*/ 31245 h 193093"/>
                <a:gd name="connsiteX7" fmla="*/ 358445 w 358445"/>
                <a:gd name="connsiteY7" fmla="*/ 97082 h 193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445" h="193093">
                  <a:moveTo>
                    <a:pt x="358445" y="97082"/>
                  </a:moveTo>
                  <a:cubicBezTo>
                    <a:pt x="351129" y="130000"/>
                    <a:pt x="324307" y="162918"/>
                    <a:pt x="292608" y="193094"/>
                  </a:cubicBezTo>
                  <a:cubicBezTo>
                    <a:pt x="285293" y="190350"/>
                    <a:pt x="277977" y="187607"/>
                    <a:pt x="270663" y="184864"/>
                  </a:cubicBezTo>
                  <a:cubicBezTo>
                    <a:pt x="192633" y="154689"/>
                    <a:pt x="153619" y="81994"/>
                    <a:pt x="56083" y="79251"/>
                  </a:cubicBezTo>
                  <a:cubicBezTo>
                    <a:pt x="41453" y="60048"/>
                    <a:pt x="24384" y="40846"/>
                    <a:pt x="0" y="23015"/>
                  </a:cubicBezTo>
                  <a:cubicBezTo>
                    <a:pt x="24384" y="12042"/>
                    <a:pt x="48768" y="3813"/>
                    <a:pt x="82905" y="1070"/>
                  </a:cubicBezTo>
                  <a:cubicBezTo>
                    <a:pt x="138989" y="-4417"/>
                    <a:pt x="199949" y="12042"/>
                    <a:pt x="243840" y="31245"/>
                  </a:cubicBezTo>
                  <a:cubicBezTo>
                    <a:pt x="285293" y="49076"/>
                    <a:pt x="316992" y="76508"/>
                    <a:pt x="358445" y="97082"/>
                  </a:cubicBezTo>
                  <a:close/>
                </a:path>
              </a:pathLst>
            </a:custGeom>
            <a:solidFill>
              <a:srgbClr val="9AFFED"/>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F5AFC5D9-B80B-ADD3-4CDF-73D2776D468E}"/>
                </a:ext>
              </a:extLst>
            </p:cNvPr>
            <p:cNvSpPr/>
            <p:nvPr/>
          </p:nvSpPr>
          <p:spPr>
            <a:xfrm>
              <a:off x="10331501" y="1995678"/>
              <a:ext cx="246277" cy="154990"/>
            </a:xfrm>
            <a:custGeom>
              <a:avLst/>
              <a:gdLst>
                <a:gd name="connsiteX0" fmla="*/ 87782 w 246277"/>
                <a:gd name="connsiteY0" fmla="*/ 154991 h 154990"/>
                <a:gd name="connsiteX1" fmla="*/ 246278 w 246277"/>
                <a:gd name="connsiteY1" fmla="*/ 97384 h 154990"/>
                <a:gd name="connsiteX2" fmla="*/ 212140 w 246277"/>
                <a:gd name="connsiteY2" fmla="*/ 53492 h 154990"/>
                <a:gd name="connsiteX3" fmla="*/ 112166 w 246277"/>
                <a:gd name="connsiteY3" fmla="*/ 0 h 154990"/>
                <a:gd name="connsiteX4" fmla="*/ 0 w 246277"/>
                <a:gd name="connsiteY4" fmla="*/ 64465 h 154990"/>
                <a:gd name="connsiteX5" fmla="*/ 70713 w 246277"/>
                <a:gd name="connsiteY5" fmla="*/ 120701 h 154990"/>
                <a:gd name="connsiteX6" fmla="*/ 87782 w 246277"/>
                <a:gd name="connsiteY6" fmla="*/ 154991 h 1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277" h="154990">
                  <a:moveTo>
                    <a:pt x="87782" y="154991"/>
                  </a:moveTo>
                  <a:cubicBezTo>
                    <a:pt x="138988" y="134417"/>
                    <a:pt x="195072" y="117958"/>
                    <a:pt x="246278" y="97384"/>
                  </a:cubicBezTo>
                  <a:cubicBezTo>
                    <a:pt x="236524" y="82296"/>
                    <a:pt x="226771" y="68580"/>
                    <a:pt x="212140" y="53492"/>
                  </a:cubicBezTo>
                  <a:cubicBezTo>
                    <a:pt x="195072" y="35662"/>
                    <a:pt x="153619" y="13716"/>
                    <a:pt x="112166" y="0"/>
                  </a:cubicBezTo>
                  <a:cubicBezTo>
                    <a:pt x="70713" y="20574"/>
                    <a:pt x="36576" y="42520"/>
                    <a:pt x="0" y="64465"/>
                  </a:cubicBezTo>
                  <a:cubicBezTo>
                    <a:pt x="24384" y="82296"/>
                    <a:pt x="56083" y="98755"/>
                    <a:pt x="70713" y="120701"/>
                  </a:cubicBezTo>
                  <a:cubicBezTo>
                    <a:pt x="78028" y="133045"/>
                    <a:pt x="82905" y="144018"/>
                    <a:pt x="87782" y="154991"/>
                  </a:cubicBezTo>
                  <a:close/>
                </a:path>
              </a:pathLst>
            </a:custGeom>
            <a:solidFill>
              <a:srgbClr val="9AFFED"/>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ADCC55FA-0544-A08D-F316-243D41301351}"/>
                </a:ext>
              </a:extLst>
            </p:cNvPr>
            <p:cNvSpPr/>
            <p:nvPr/>
          </p:nvSpPr>
          <p:spPr>
            <a:xfrm>
              <a:off x="9419538" y="588074"/>
              <a:ext cx="238014" cy="206082"/>
            </a:xfrm>
            <a:custGeom>
              <a:avLst/>
              <a:gdLst>
                <a:gd name="connsiteX0" fmla="*/ 124359 w 238014"/>
                <a:gd name="connsiteY0" fmla="*/ 206082 h 206082"/>
                <a:gd name="connsiteX1" fmla="*/ 0 w 238014"/>
                <a:gd name="connsiteY1" fmla="*/ 116928 h 206082"/>
                <a:gd name="connsiteX2" fmla="*/ 26823 w 238014"/>
                <a:gd name="connsiteY2" fmla="*/ 100469 h 206082"/>
                <a:gd name="connsiteX3" fmla="*/ 53645 w 238014"/>
                <a:gd name="connsiteY3" fmla="*/ 5829 h 206082"/>
                <a:gd name="connsiteX4" fmla="*/ 207264 w 238014"/>
                <a:gd name="connsiteY4" fmla="*/ 1714 h 206082"/>
                <a:gd name="connsiteX5" fmla="*/ 160935 w 238014"/>
                <a:gd name="connsiteY5" fmla="*/ 185508 h 206082"/>
                <a:gd name="connsiteX6" fmla="*/ 124359 w 238014"/>
                <a:gd name="connsiteY6" fmla="*/ 206082 h 206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014" h="206082">
                  <a:moveTo>
                    <a:pt x="124359" y="206082"/>
                  </a:moveTo>
                  <a:cubicBezTo>
                    <a:pt x="87783" y="174535"/>
                    <a:pt x="43892" y="144360"/>
                    <a:pt x="0" y="116928"/>
                  </a:cubicBezTo>
                  <a:cubicBezTo>
                    <a:pt x="9754" y="112813"/>
                    <a:pt x="19508" y="107327"/>
                    <a:pt x="26823" y="100469"/>
                  </a:cubicBezTo>
                  <a:cubicBezTo>
                    <a:pt x="58522" y="73037"/>
                    <a:pt x="58522" y="38747"/>
                    <a:pt x="53645" y="5829"/>
                  </a:cubicBezTo>
                  <a:cubicBezTo>
                    <a:pt x="102413" y="-1029"/>
                    <a:pt x="156058" y="-1029"/>
                    <a:pt x="207264" y="1714"/>
                  </a:cubicBezTo>
                  <a:cubicBezTo>
                    <a:pt x="256032" y="63436"/>
                    <a:pt x="251156" y="129273"/>
                    <a:pt x="160935" y="185508"/>
                  </a:cubicBezTo>
                  <a:cubicBezTo>
                    <a:pt x="151181" y="192366"/>
                    <a:pt x="138989" y="199224"/>
                    <a:pt x="124359" y="206082"/>
                  </a:cubicBezTo>
                  <a:close/>
                </a:path>
              </a:pathLst>
            </a:custGeom>
            <a:solidFill>
              <a:srgbClr val="9AFFED"/>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C8F6D46E-4693-16D9-9248-A03894B1540F}"/>
                </a:ext>
              </a:extLst>
            </p:cNvPr>
            <p:cNvSpPr/>
            <p:nvPr/>
          </p:nvSpPr>
          <p:spPr>
            <a:xfrm>
              <a:off x="1033881" y="1903780"/>
              <a:ext cx="232087" cy="160477"/>
            </a:xfrm>
            <a:custGeom>
              <a:avLst/>
              <a:gdLst>
                <a:gd name="connsiteX0" fmla="*/ 65837 w 232087"/>
                <a:gd name="connsiteY0" fmla="*/ 0 h 160477"/>
                <a:gd name="connsiteX1" fmla="*/ 231648 w 232087"/>
                <a:gd name="connsiteY1" fmla="*/ 16459 h 160477"/>
                <a:gd name="connsiteX2" fmla="*/ 165811 w 232087"/>
                <a:gd name="connsiteY2" fmla="*/ 145389 h 160477"/>
                <a:gd name="connsiteX3" fmla="*/ 148742 w 232087"/>
                <a:gd name="connsiteY3" fmla="*/ 160477 h 160477"/>
                <a:gd name="connsiteX4" fmla="*/ 0 w 232087"/>
                <a:gd name="connsiteY4" fmla="*/ 137160 h 160477"/>
                <a:gd name="connsiteX5" fmla="*/ 65837 w 232087"/>
                <a:gd name="connsiteY5" fmla="*/ 0 h 160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087" h="160477">
                  <a:moveTo>
                    <a:pt x="65837" y="0"/>
                  </a:moveTo>
                  <a:cubicBezTo>
                    <a:pt x="121920" y="5486"/>
                    <a:pt x="175565" y="12344"/>
                    <a:pt x="231648" y="16459"/>
                  </a:cubicBezTo>
                  <a:cubicBezTo>
                    <a:pt x="236525" y="58979"/>
                    <a:pt x="199949" y="109728"/>
                    <a:pt x="165811" y="145389"/>
                  </a:cubicBezTo>
                  <a:cubicBezTo>
                    <a:pt x="160934" y="150876"/>
                    <a:pt x="156058" y="156362"/>
                    <a:pt x="148742" y="160477"/>
                  </a:cubicBezTo>
                  <a:cubicBezTo>
                    <a:pt x="102413" y="149504"/>
                    <a:pt x="51206" y="142646"/>
                    <a:pt x="0" y="137160"/>
                  </a:cubicBezTo>
                  <a:cubicBezTo>
                    <a:pt x="29261" y="93269"/>
                    <a:pt x="51206" y="46634"/>
                    <a:pt x="65837" y="0"/>
                  </a:cubicBezTo>
                  <a:close/>
                </a:path>
              </a:pathLst>
            </a:custGeom>
            <a:solidFill>
              <a:srgbClr val="9AFFED"/>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B8979F74-58C5-FFE4-BF69-955A9D338F91}"/>
                </a:ext>
              </a:extLst>
            </p:cNvPr>
            <p:cNvSpPr/>
            <p:nvPr/>
          </p:nvSpPr>
          <p:spPr>
            <a:xfrm>
              <a:off x="5003596" y="560984"/>
              <a:ext cx="373412" cy="141274"/>
            </a:xfrm>
            <a:custGeom>
              <a:avLst/>
              <a:gdLst>
                <a:gd name="connsiteX0" fmla="*/ 99975 w 373412"/>
                <a:gd name="connsiteY0" fmla="*/ 141275 h 141274"/>
                <a:gd name="connsiteX1" fmla="*/ 0 w 373412"/>
                <a:gd name="connsiteY1" fmla="*/ 56236 h 141274"/>
                <a:gd name="connsiteX2" fmla="*/ 256032 w 373412"/>
                <a:gd name="connsiteY2" fmla="*/ 1372 h 141274"/>
                <a:gd name="connsiteX3" fmla="*/ 368199 w 373412"/>
                <a:gd name="connsiteY3" fmla="*/ 0 h 141274"/>
                <a:gd name="connsiteX4" fmla="*/ 365760 w 373412"/>
                <a:gd name="connsiteY4" fmla="*/ 50749 h 141274"/>
                <a:gd name="connsiteX5" fmla="*/ 243840 w 373412"/>
                <a:gd name="connsiteY5" fmla="*/ 116586 h 141274"/>
                <a:gd name="connsiteX6" fmla="*/ 99975 w 373412"/>
                <a:gd name="connsiteY6" fmla="*/ 141275 h 141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412" h="141274">
                  <a:moveTo>
                    <a:pt x="99975" y="141275"/>
                  </a:moveTo>
                  <a:cubicBezTo>
                    <a:pt x="68275" y="111100"/>
                    <a:pt x="31699" y="80924"/>
                    <a:pt x="0" y="56236"/>
                  </a:cubicBezTo>
                  <a:cubicBezTo>
                    <a:pt x="82906" y="35662"/>
                    <a:pt x="209703" y="46634"/>
                    <a:pt x="256032" y="1372"/>
                  </a:cubicBezTo>
                  <a:cubicBezTo>
                    <a:pt x="295047" y="2743"/>
                    <a:pt x="331623" y="2743"/>
                    <a:pt x="368199" y="0"/>
                  </a:cubicBezTo>
                  <a:cubicBezTo>
                    <a:pt x="375514" y="16459"/>
                    <a:pt x="375514" y="32918"/>
                    <a:pt x="365760" y="50749"/>
                  </a:cubicBezTo>
                  <a:cubicBezTo>
                    <a:pt x="348691" y="82296"/>
                    <a:pt x="295047" y="102870"/>
                    <a:pt x="243840" y="116586"/>
                  </a:cubicBezTo>
                  <a:cubicBezTo>
                    <a:pt x="197511" y="128930"/>
                    <a:pt x="146304" y="131674"/>
                    <a:pt x="99975" y="141275"/>
                  </a:cubicBezTo>
                  <a:close/>
                </a:path>
              </a:pathLst>
            </a:custGeom>
            <a:solidFill>
              <a:srgbClr val="9AFFED"/>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A90B1EBC-4FA3-F719-3AE9-1176F08E2C3B}"/>
                </a:ext>
              </a:extLst>
            </p:cNvPr>
            <p:cNvSpPr/>
            <p:nvPr/>
          </p:nvSpPr>
          <p:spPr>
            <a:xfrm>
              <a:off x="7837017" y="6188659"/>
              <a:ext cx="246278" cy="154990"/>
            </a:xfrm>
            <a:custGeom>
              <a:avLst/>
              <a:gdLst>
                <a:gd name="connsiteX0" fmla="*/ 87783 w 246278"/>
                <a:gd name="connsiteY0" fmla="*/ 154991 h 154990"/>
                <a:gd name="connsiteX1" fmla="*/ 246279 w 246278"/>
                <a:gd name="connsiteY1" fmla="*/ 97383 h 154990"/>
                <a:gd name="connsiteX2" fmla="*/ 212141 w 246278"/>
                <a:gd name="connsiteY2" fmla="*/ 53492 h 154990"/>
                <a:gd name="connsiteX3" fmla="*/ 112167 w 246278"/>
                <a:gd name="connsiteY3" fmla="*/ 0 h 154990"/>
                <a:gd name="connsiteX4" fmla="*/ 0 w 246278"/>
                <a:gd name="connsiteY4" fmla="*/ 64465 h 154990"/>
                <a:gd name="connsiteX5" fmla="*/ 70713 w 246278"/>
                <a:gd name="connsiteY5" fmla="*/ 120701 h 154990"/>
                <a:gd name="connsiteX6" fmla="*/ 87783 w 246278"/>
                <a:gd name="connsiteY6" fmla="*/ 154991 h 1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278" h="154990">
                  <a:moveTo>
                    <a:pt x="87783" y="154991"/>
                  </a:moveTo>
                  <a:cubicBezTo>
                    <a:pt x="138989" y="134417"/>
                    <a:pt x="195072" y="117957"/>
                    <a:pt x="246279" y="97383"/>
                  </a:cubicBezTo>
                  <a:cubicBezTo>
                    <a:pt x="236525" y="82296"/>
                    <a:pt x="226772" y="68580"/>
                    <a:pt x="212141" y="53492"/>
                  </a:cubicBezTo>
                  <a:cubicBezTo>
                    <a:pt x="195072" y="35661"/>
                    <a:pt x="153620" y="13716"/>
                    <a:pt x="112167" y="0"/>
                  </a:cubicBezTo>
                  <a:cubicBezTo>
                    <a:pt x="70713" y="20574"/>
                    <a:pt x="36576" y="42519"/>
                    <a:pt x="0" y="64465"/>
                  </a:cubicBezTo>
                  <a:cubicBezTo>
                    <a:pt x="24384" y="82296"/>
                    <a:pt x="56084" y="98755"/>
                    <a:pt x="70713" y="120701"/>
                  </a:cubicBezTo>
                  <a:cubicBezTo>
                    <a:pt x="75591" y="133045"/>
                    <a:pt x="80468" y="144018"/>
                    <a:pt x="87783" y="154991"/>
                  </a:cubicBezTo>
                  <a:close/>
                </a:path>
              </a:pathLst>
            </a:custGeom>
            <a:solidFill>
              <a:srgbClr val="9AFFED"/>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CAC9012C-937D-1F1C-7228-2EC11420282F}"/>
                </a:ext>
              </a:extLst>
            </p:cNvPr>
            <p:cNvSpPr/>
            <p:nvPr/>
          </p:nvSpPr>
          <p:spPr>
            <a:xfrm>
              <a:off x="524256" y="5205222"/>
              <a:ext cx="245651" cy="196138"/>
            </a:xfrm>
            <a:custGeom>
              <a:avLst/>
              <a:gdLst>
                <a:gd name="connsiteX0" fmla="*/ 117043 w 245651"/>
                <a:gd name="connsiteY0" fmla="*/ 196139 h 196138"/>
                <a:gd name="connsiteX1" fmla="*/ 0 w 245651"/>
                <a:gd name="connsiteY1" fmla="*/ 124816 h 196138"/>
                <a:gd name="connsiteX2" fmla="*/ 117043 w 245651"/>
                <a:gd name="connsiteY2" fmla="*/ 28804 h 196138"/>
                <a:gd name="connsiteX3" fmla="*/ 224333 w 245651"/>
                <a:gd name="connsiteY3" fmla="*/ 0 h 196138"/>
                <a:gd name="connsiteX4" fmla="*/ 168250 w 245651"/>
                <a:gd name="connsiteY4" fmla="*/ 168707 h 196138"/>
                <a:gd name="connsiteX5" fmla="*/ 117043 w 245651"/>
                <a:gd name="connsiteY5" fmla="*/ 196139 h 19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651" h="196138">
                  <a:moveTo>
                    <a:pt x="117043" y="196139"/>
                  </a:moveTo>
                  <a:cubicBezTo>
                    <a:pt x="82906" y="170078"/>
                    <a:pt x="43891" y="146761"/>
                    <a:pt x="0" y="124816"/>
                  </a:cubicBezTo>
                  <a:cubicBezTo>
                    <a:pt x="53645" y="101498"/>
                    <a:pt x="92659" y="68580"/>
                    <a:pt x="117043" y="28804"/>
                  </a:cubicBezTo>
                  <a:cubicBezTo>
                    <a:pt x="156058" y="21946"/>
                    <a:pt x="190195" y="12344"/>
                    <a:pt x="224333" y="0"/>
                  </a:cubicBezTo>
                  <a:cubicBezTo>
                    <a:pt x="263347" y="57607"/>
                    <a:pt x="251155" y="116586"/>
                    <a:pt x="168250" y="168707"/>
                  </a:cubicBezTo>
                  <a:cubicBezTo>
                    <a:pt x="153619" y="179680"/>
                    <a:pt x="136550" y="187909"/>
                    <a:pt x="117043" y="196139"/>
                  </a:cubicBezTo>
                  <a:close/>
                </a:path>
              </a:pathLst>
            </a:custGeom>
            <a:solidFill>
              <a:srgbClr val="9AFFED"/>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4F3802EE-BD28-0B12-F23B-8FDF25147271}"/>
                </a:ext>
              </a:extLst>
            </p:cNvPr>
            <p:cNvSpPr/>
            <p:nvPr/>
          </p:nvSpPr>
          <p:spPr>
            <a:xfrm>
              <a:off x="3577132" y="1671980"/>
              <a:ext cx="176063" cy="135788"/>
            </a:xfrm>
            <a:custGeom>
              <a:avLst/>
              <a:gdLst>
                <a:gd name="connsiteX0" fmla="*/ 0 w 176063"/>
                <a:gd name="connsiteY0" fmla="*/ 120701 h 135788"/>
                <a:gd name="connsiteX1" fmla="*/ 48768 w 176063"/>
                <a:gd name="connsiteY1" fmla="*/ 0 h 135788"/>
                <a:gd name="connsiteX2" fmla="*/ 175565 w 176063"/>
                <a:gd name="connsiteY2" fmla="*/ 10973 h 135788"/>
                <a:gd name="connsiteX3" fmla="*/ 114605 w 176063"/>
                <a:gd name="connsiteY3" fmla="*/ 135788 h 135788"/>
                <a:gd name="connsiteX4" fmla="*/ 0 w 176063"/>
                <a:gd name="connsiteY4" fmla="*/ 120701 h 135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063" h="135788">
                  <a:moveTo>
                    <a:pt x="0" y="120701"/>
                  </a:moveTo>
                  <a:cubicBezTo>
                    <a:pt x="26823" y="82296"/>
                    <a:pt x="43891" y="41148"/>
                    <a:pt x="48768" y="0"/>
                  </a:cubicBezTo>
                  <a:cubicBezTo>
                    <a:pt x="90221" y="4115"/>
                    <a:pt x="131674" y="8230"/>
                    <a:pt x="175565" y="10973"/>
                  </a:cubicBezTo>
                  <a:cubicBezTo>
                    <a:pt x="180442" y="52121"/>
                    <a:pt x="148743" y="100127"/>
                    <a:pt x="114605" y="135788"/>
                  </a:cubicBezTo>
                  <a:cubicBezTo>
                    <a:pt x="75591" y="130302"/>
                    <a:pt x="39015" y="124816"/>
                    <a:pt x="0" y="120701"/>
                  </a:cubicBezTo>
                  <a:close/>
                </a:path>
              </a:pathLst>
            </a:custGeom>
            <a:solidFill>
              <a:srgbClr val="9AFFED"/>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41751BF6-F903-86B1-5D15-99DE083A6203}"/>
                </a:ext>
              </a:extLst>
            </p:cNvPr>
            <p:cNvSpPr/>
            <p:nvPr/>
          </p:nvSpPr>
          <p:spPr>
            <a:xfrm>
              <a:off x="336499" y="3731054"/>
              <a:ext cx="358444" cy="193093"/>
            </a:xfrm>
            <a:custGeom>
              <a:avLst/>
              <a:gdLst>
                <a:gd name="connsiteX0" fmla="*/ 358445 w 358444"/>
                <a:gd name="connsiteY0" fmla="*/ 97082 h 193093"/>
                <a:gd name="connsiteX1" fmla="*/ 292608 w 358444"/>
                <a:gd name="connsiteY1" fmla="*/ 193094 h 193093"/>
                <a:gd name="connsiteX2" fmla="*/ 270662 w 358444"/>
                <a:gd name="connsiteY2" fmla="*/ 184864 h 193093"/>
                <a:gd name="connsiteX3" fmla="*/ 56083 w 358444"/>
                <a:gd name="connsiteY3" fmla="*/ 79251 h 193093"/>
                <a:gd name="connsiteX4" fmla="*/ 0 w 358444"/>
                <a:gd name="connsiteY4" fmla="*/ 23015 h 193093"/>
                <a:gd name="connsiteX5" fmla="*/ 82906 w 358444"/>
                <a:gd name="connsiteY5" fmla="*/ 1070 h 193093"/>
                <a:gd name="connsiteX6" fmla="*/ 243840 w 358444"/>
                <a:gd name="connsiteY6" fmla="*/ 31245 h 193093"/>
                <a:gd name="connsiteX7" fmla="*/ 358445 w 358444"/>
                <a:gd name="connsiteY7" fmla="*/ 97082 h 193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444" h="193093">
                  <a:moveTo>
                    <a:pt x="358445" y="97082"/>
                  </a:moveTo>
                  <a:cubicBezTo>
                    <a:pt x="351130" y="130000"/>
                    <a:pt x="324307" y="162918"/>
                    <a:pt x="292608" y="193094"/>
                  </a:cubicBezTo>
                  <a:cubicBezTo>
                    <a:pt x="285293" y="190350"/>
                    <a:pt x="277978" y="187607"/>
                    <a:pt x="270662" y="184864"/>
                  </a:cubicBezTo>
                  <a:cubicBezTo>
                    <a:pt x="192634" y="154689"/>
                    <a:pt x="153619" y="81994"/>
                    <a:pt x="56083" y="79251"/>
                  </a:cubicBezTo>
                  <a:cubicBezTo>
                    <a:pt x="41453" y="60048"/>
                    <a:pt x="24384" y="40846"/>
                    <a:pt x="0" y="23015"/>
                  </a:cubicBezTo>
                  <a:cubicBezTo>
                    <a:pt x="24384" y="12042"/>
                    <a:pt x="48768" y="3813"/>
                    <a:pt x="82906" y="1070"/>
                  </a:cubicBezTo>
                  <a:cubicBezTo>
                    <a:pt x="138989" y="-4417"/>
                    <a:pt x="199949" y="12042"/>
                    <a:pt x="243840" y="31245"/>
                  </a:cubicBezTo>
                  <a:cubicBezTo>
                    <a:pt x="287731" y="50447"/>
                    <a:pt x="316992" y="77879"/>
                    <a:pt x="358445" y="97082"/>
                  </a:cubicBezTo>
                  <a:close/>
                </a:path>
              </a:pathLst>
            </a:custGeom>
            <a:solidFill>
              <a:srgbClr val="FF37C7"/>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FBD4E5DB-4B8D-9C20-3F5D-092009BAA3A9}"/>
                </a:ext>
              </a:extLst>
            </p:cNvPr>
            <p:cNvSpPr/>
            <p:nvPr/>
          </p:nvSpPr>
          <p:spPr>
            <a:xfrm>
              <a:off x="11516562" y="5683910"/>
              <a:ext cx="246278" cy="154991"/>
            </a:xfrm>
            <a:custGeom>
              <a:avLst/>
              <a:gdLst>
                <a:gd name="connsiteX0" fmla="*/ 87783 w 246278"/>
                <a:gd name="connsiteY0" fmla="*/ 154991 h 154991"/>
                <a:gd name="connsiteX1" fmla="*/ 246279 w 246278"/>
                <a:gd name="connsiteY1" fmla="*/ 97384 h 154991"/>
                <a:gd name="connsiteX2" fmla="*/ 212141 w 246278"/>
                <a:gd name="connsiteY2" fmla="*/ 53492 h 154991"/>
                <a:gd name="connsiteX3" fmla="*/ 112167 w 246278"/>
                <a:gd name="connsiteY3" fmla="*/ 0 h 154991"/>
                <a:gd name="connsiteX4" fmla="*/ 0 w 246278"/>
                <a:gd name="connsiteY4" fmla="*/ 64465 h 154991"/>
                <a:gd name="connsiteX5" fmla="*/ 70714 w 246278"/>
                <a:gd name="connsiteY5" fmla="*/ 120701 h 154991"/>
                <a:gd name="connsiteX6" fmla="*/ 87783 w 246278"/>
                <a:gd name="connsiteY6" fmla="*/ 154991 h 154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278" h="154991">
                  <a:moveTo>
                    <a:pt x="87783" y="154991"/>
                  </a:moveTo>
                  <a:cubicBezTo>
                    <a:pt x="138989" y="134417"/>
                    <a:pt x="195072" y="117958"/>
                    <a:pt x="246279" y="97384"/>
                  </a:cubicBezTo>
                  <a:cubicBezTo>
                    <a:pt x="236525" y="82296"/>
                    <a:pt x="226772" y="68580"/>
                    <a:pt x="212141" y="53492"/>
                  </a:cubicBezTo>
                  <a:cubicBezTo>
                    <a:pt x="195072" y="35662"/>
                    <a:pt x="153620" y="13716"/>
                    <a:pt x="112167" y="0"/>
                  </a:cubicBezTo>
                  <a:cubicBezTo>
                    <a:pt x="70714" y="20574"/>
                    <a:pt x="36576" y="42520"/>
                    <a:pt x="0" y="64465"/>
                  </a:cubicBezTo>
                  <a:cubicBezTo>
                    <a:pt x="24384" y="82296"/>
                    <a:pt x="56084" y="98755"/>
                    <a:pt x="70714" y="120701"/>
                  </a:cubicBezTo>
                  <a:cubicBezTo>
                    <a:pt x="78029" y="133045"/>
                    <a:pt x="82906" y="144018"/>
                    <a:pt x="87783" y="154991"/>
                  </a:cubicBezTo>
                  <a:close/>
                </a:path>
              </a:pathLst>
            </a:custGeom>
            <a:solidFill>
              <a:srgbClr val="FF37C7"/>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BDC58718-1B63-F858-291A-7EE834506228}"/>
                </a:ext>
              </a:extLst>
            </p:cNvPr>
            <p:cNvSpPr/>
            <p:nvPr/>
          </p:nvSpPr>
          <p:spPr>
            <a:xfrm>
              <a:off x="1741017" y="503377"/>
              <a:ext cx="331622" cy="161982"/>
            </a:xfrm>
            <a:custGeom>
              <a:avLst/>
              <a:gdLst>
                <a:gd name="connsiteX0" fmla="*/ 0 w 331622"/>
                <a:gd name="connsiteY0" fmla="*/ 159106 h 161982"/>
                <a:gd name="connsiteX1" fmla="*/ 41453 w 331622"/>
                <a:gd name="connsiteY1" fmla="*/ 48006 h 161982"/>
                <a:gd name="connsiteX2" fmla="*/ 80467 w 331622"/>
                <a:gd name="connsiteY2" fmla="*/ 49378 h 161982"/>
                <a:gd name="connsiteX3" fmla="*/ 226771 w 331622"/>
                <a:gd name="connsiteY3" fmla="*/ 0 h 161982"/>
                <a:gd name="connsiteX4" fmla="*/ 331622 w 331622"/>
                <a:gd name="connsiteY4" fmla="*/ 63094 h 161982"/>
                <a:gd name="connsiteX5" fmla="*/ 51206 w 331622"/>
                <a:gd name="connsiteY5" fmla="*/ 161849 h 161982"/>
                <a:gd name="connsiteX6" fmla="*/ 0 w 331622"/>
                <a:gd name="connsiteY6" fmla="*/ 159106 h 161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1622" h="161982">
                  <a:moveTo>
                    <a:pt x="0" y="159106"/>
                  </a:moveTo>
                  <a:cubicBezTo>
                    <a:pt x="19507" y="123444"/>
                    <a:pt x="31699" y="85039"/>
                    <a:pt x="41453" y="48006"/>
                  </a:cubicBezTo>
                  <a:cubicBezTo>
                    <a:pt x="53645" y="49378"/>
                    <a:pt x="68275" y="50749"/>
                    <a:pt x="80467" y="49378"/>
                  </a:cubicBezTo>
                  <a:cubicBezTo>
                    <a:pt x="138989" y="45263"/>
                    <a:pt x="185318" y="23317"/>
                    <a:pt x="226771" y="0"/>
                  </a:cubicBezTo>
                  <a:cubicBezTo>
                    <a:pt x="268224" y="16459"/>
                    <a:pt x="302362" y="39776"/>
                    <a:pt x="331622" y="63094"/>
                  </a:cubicBezTo>
                  <a:cubicBezTo>
                    <a:pt x="277978" y="124816"/>
                    <a:pt x="187757" y="164592"/>
                    <a:pt x="51206" y="161849"/>
                  </a:cubicBezTo>
                  <a:cubicBezTo>
                    <a:pt x="36576" y="161849"/>
                    <a:pt x="17069" y="161849"/>
                    <a:pt x="0" y="159106"/>
                  </a:cubicBezTo>
                  <a:close/>
                </a:path>
              </a:pathLst>
            </a:custGeom>
            <a:solidFill>
              <a:srgbClr val="FF37C7"/>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790AB7D4-4D63-6859-DA7F-D623E5466918}"/>
                </a:ext>
              </a:extLst>
            </p:cNvPr>
            <p:cNvSpPr/>
            <p:nvPr/>
          </p:nvSpPr>
          <p:spPr>
            <a:xfrm>
              <a:off x="853440" y="6228435"/>
              <a:ext cx="232087" cy="160476"/>
            </a:xfrm>
            <a:custGeom>
              <a:avLst/>
              <a:gdLst>
                <a:gd name="connsiteX0" fmla="*/ 65837 w 232087"/>
                <a:gd name="connsiteY0" fmla="*/ 0 h 160476"/>
                <a:gd name="connsiteX1" fmla="*/ 231648 w 232087"/>
                <a:gd name="connsiteY1" fmla="*/ 16459 h 160476"/>
                <a:gd name="connsiteX2" fmla="*/ 165811 w 232087"/>
                <a:gd name="connsiteY2" fmla="*/ 145390 h 160476"/>
                <a:gd name="connsiteX3" fmla="*/ 148742 w 232087"/>
                <a:gd name="connsiteY3" fmla="*/ 160477 h 160476"/>
                <a:gd name="connsiteX4" fmla="*/ 0 w 232087"/>
                <a:gd name="connsiteY4" fmla="*/ 137160 h 160476"/>
                <a:gd name="connsiteX5" fmla="*/ 65837 w 232087"/>
                <a:gd name="connsiteY5" fmla="*/ 0 h 160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087" h="160476">
                  <a:moveTo>
                    <a:pt x="65837" y="0"/>
                  </a:moveTo>
                  <a:cubicBezTo>
                    <a:pt x="121920" y="5486"/>
                    <a:pt x="175565" y="12344"/>
                    <a:pt x="231648" y="16459"/>
                  </a:cubicBezTo>
                  <a:cubicBezTo>
                    <a:pt x="236525" y="58979"/>
                    <a:pt x="199949" y="109728"/>
                    <a:pt x="165811" y="145390"/>
                  </a:cubicBezTo>
                  <a:cubicBezTo>
                    <a:pt x="160934" y="150876"/>
                    <a:pt x="156058" y="156362"/>
                    <a:pt x="148742" y="160477"/>
                  </a:cubicBezTo>
                  <a:cubicBezTo>
                    <a:pt x="102413" y="149504"/>
                    <a:pt x="51206" y="142646"/>
                    <a:pt x="0" y="137160"/>
                  </a:cubicBezTo>
                  <a:cubicBezTo>
                    <a:pt x="31699" y="93269"/>
                    <a:pt x="53645" y="46634"/>
                    <a:pt x="65837" y="0"/>
                  </a:cubicBezTo>
                  <a:close/>
                </a:path>
              </a:pathLst>
            </a:custGeom>
            <a:solidFill>
              <a:srgbClr val="FF37C7"/>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48310B73-4ACD-3FEC-095A-2908E06A39B7}"/>
                </a:ext>
              </a:extLst>
            </p:cNvPr>
            <p:cNvSpPr/>
            <p:nvPr/>
          </p:nvSpPr>
          <p:spPr>
            <a:xfrm>
              <a:off x="7685837" y="1954530"/>
              <a:ext cx="373412" cy="141274"/>
            </a:xfrm>
            <a:custGeom>
              <a:avLst/>
              <a:gdLst>
                <a:gd name="connsiteX0" fmla="*/ 99974 w 373412"/>
                <a:gd name="connsiteY0" fmla="*/ 141275 h 141274"/>
                <a:gd name="connsiteX1" fmla="*/ 0 w 373412"/>
                <a:gd name="connsiteY1" fmla="*/ 56236 h 141274"/>
                <a:gd name="connsiteX2" fmla="*/ 256032 w 373412"/>
                <a:gd name="connsiteY2" fmla="*/ 1372 h 141274"/>
                <a:gd name="connsiteX3" fmla="*/ 368198 w 373412"/>
                <a:gd name="connsiteY3" fmla="*/ 0 h 141274"/>
                <a:gd name="connsiteX4" fmla="*/ 365760 w 373412"/>
                <a:gd name="connsiteY4" fmla="*/ 50749 h 141274"/>
                <a:gd name="connsiteX5" fmla="*/ 243840 w 373412"/>
                <a:gd name="connsiteY5" fmla="*/ 116586 h 141274"/>
                <a:gd name="connsiteX6" fmla="*/ 99974 w 373412"/>
                <a:gd name="connsiteY6" fmla="*/ 141275 h 141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412" h="141274">
                  <a:moveTo>
                    <a:pt x="99974" y="141275"/>
                  </a:moveTo>
                  <a:cubicBezTo>
                    <a:pt x="68275" y="111100"/>
                    <a:pt x="31699" y="80924"/>
                    <a:pt x="0" y="56236"/>
                  </a:cubicBezTo>
                  <a:cubicBezTo>
                    <a:pt x="82905" y="35662"/>
                    <a:pt x="209702" y="46634"/>
                    <a:pt x="256032" y="1372"/>
                  </a:cubicBezTo>
                  <a:cubicBezTo>
                    <a:pt x="295046" y="2743"/>
                    <a:pt x="331622" y="2743"/>
                    <a:pt x="368198" y="0"/>
                  </a:cubicBezTo>
                  <a:cubicBezTo>
                    <a:pt x="375513" y="16459"/>
                    <a:pt x="375513" y="32918"/>
                    <a:pt x="365760" y="50749"/>
                  </a:cubicBezTo>
                  <a:cubicBezTo>
                    <a:pt x="348691" y="82296"/>
                    <a:pt x="295046" y="102870"/>
                    <a:pt x="243840" y="116586"/>
                  </a:cubicBezTo>
                  <a:cubicBezTo>
                    <a:pt x="197510" y="128930"/>
                    <a:pt x="146304" y="131674"/>
                    <a:pt x="99974" y="141275"/>
                  </a:cubicBezTo>
                  <a:close/>
                </a:path>
              </a:pathLst>
            </a:custGeom>
            <a:solidFill>
              <a:srgbClr val="FF37C7"/>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16721FEF-E757-32A7-A743-013778D4A50F}"/>
                </a:ext>
              </a:extLst>
            </p:cNvPr>
            <p:cNvSpPr/>
            <p:nvPr/>
          </p:nvSpPr>
          <p:spPr>
            <a:xfrm>
              <a:off x="5774131" y="475945"/>
              <a:ext cx="246278" cy="154990"/>
            </a:xfrm>
            <a:custGeom>
              <a:avLst/>
              <a:gdLst>
                <a:gd name="connsiteX0" fmla="*/ 87782 w 246278"/>
                <a:gd name="connsiteY0" fmla="*/ 154991 h 154990"/>
                <a:gd name="connsiteX1" fmla="*/ 246278 w 246278"/>
                <a:gd name="connsiteY1" fmla="*/ 97384 h 154990"/>
                <a:gd name="connsiteX2" fmla="*/ 212141 w 246278"/>
                <a:gd name="connsiteY2" fmla="*/ 53492 h 154990"/>
                <a:gd name="connsiteX3" fmla="*/ 112166 w 246278"/>
                <a:gd name="connsiteY3" fmla="*/ 0 h 154990"/>
                <a:gd name="connsiteX4" fmla="*/ 0 w 246278"/>
                <a:gd name="connsiteY4" fmla="*/ 64465 h 154990"/>
                <a:gd name="connsiteX5" fmla="*/ 70713 w 246278"/>
                <a:gd name="connsiteY5" fmla="*/ 120701 h 154990"/>
                <a:gd name="connsiteX6" fmla="*/ 87782 w 246278"/>
                <a:gd name="connsiteY6" fmla="*/ 154991 h 1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278" h="154990">
                  <a:moveTo>
                    <a:pt x="87782" y="154991"/>
                  </a:moveTo>
                  <a:cubicBezTo>
                    <a:pt x="138989" y="134417"/>
                    <a:pt x="195072" y="117958"/>
                    <a:pt x="246278" y="97384"/>
                  </a:cubicBezTo>
                  <a:cubicBezTo>
                    <a:pt x="236525" y="82296"/>
                    <a:pt x="226771" y="68580"/>
                    <a:pt x="212141" y="53492"/>
                  </a:cubicBezTo>
                  <a:cubicBezTo>
                    <a:pt x="195072" y="35662"/>
                    <a:pt x="153619" y="13716"/>
                    <a:pt x="112166" y="0"/>
                  </a:cubicBezTo>
                  <a:cubicBezTo>
                    <a:pt x="70713" y="20574"/>
                    <a:pt x="36576" y="42520"/>
                    <a:pt x="0" y="64465"/>
                  </a:cubicBezTo>
                  <a:cubicBezTo>
                    <a:pt x="24384" y="82296"/>
                    <a:pt x="56083" y="98755"/>
                    <a:pt x="70713" y="120701"/>
                  </a:cubicBezTo>
                  <a:cubicBezTo>
                    <a:pt x="78029" y="133045"/>
                    <a:pt x="82905" y="144018"/>
                    <a:pt x="87782" y="154991"/>
                  </a:cubicBezTo>
                  <a:close/>
                </a:path>
              </a:pathLst>
            </a:custGeom>
            <a:solidFill>
              <a:srgbClr val="FF37C7"/>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7E47073A-694E-B9B0-913B-894669928DD6}"/>
                </a:ext>
              </a:extLst>
            </p:cNvPr>
            <p:cNvSpPr/>
            <p:nvPr/>
          </p:nvSpPr>
          <p:spPr>
            <a:xfrm>
              <a:off x="3672230" y="1153515"/>
              <a:ext cx="297484" cy="152247"/>
            </a:xfrm>
            <a:custGeom>
              <a:avLst/>
              <a:gdLst>
                <a:gd name="connsiteX0" fmla="*/ 51206 w 297484"/>
                <a:gd name="connsiteY0" fmla="*/ 152248 h 152247"/>
                <a:gd name="connsiteX1" fmla="*/ 0 w 297484"/>
                <a:gd name="connsiteY1" fmla="*/ 58979 h 152247"/>
                <a:gd name="connsiteX2" fmla="*/ 178003 w 297484"/>
                <a:gd name="connsiteY2" fmla="*/ 0 h 152247"/>
                <a:gd name="connsiteX3" fmla="*/ 297485 w 297484"/>
                <a:gd name="connsiteY3" fmla="*/ 0 h 152247"/>
                <a:gd name="connsiteX4" fmla="*/ 119481 w 297484"/>
                <a:gd name="connsiteY4" fmla="*/ 139903 h 152247"/>
                <a:gd name="connsiteX5" fmla="*/ 51206 w 297484"/>
                <a:gd name="connsiteY5" fmla="*/ 152248 h 152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484" h="152247">
                  <a:moveTo>
                    <a:pt x="51206" y="152248"/>
                  </a:moveTo>
                  <a:cubicBezTo>
                    <a:pt x="39014" y="120701"/>
                    <a:pt x="21945" y="89154"/>
                    <a:pt x="0" y="58979"/>
                  </a:cubicBezTo>
                  <a:cubicBezTo>
                    <a:pt x="65837" y="49378"/>
                    <a:pt x="126797" y="30175"/>
                    <a:pt x="178003" y="0"/>
                  </a:cubicBezTo>
                  <a:cubicBezTo>
                    <a:pt x="217017" y="2743"/>
                    <a:pt x="258470" y="2743"/>
                    <a:pt x="297485" y="0"/>
                  </a:cubicBezTo>
                  <a:cubicBezTo>
                    <a:pt x="287731" y="61722"/>
                    <a:pt x="234086" y="112471"/>
                    <a:pt x="119481" y="139903"/>
                  </a:cubicBezTo>
                  <a:cubicBezTo>
                    <a:pt x="97536" y="145390"/>
                    <a:pt x="75590" y="149504"/>
                    <a:pt x="51206" y="152248"/>
                  </a:cubicBezTo>
                  <a:close/>
                </a:path>
              </a:pathLst>
            </a:custGeom>
            <a:solidFill>
              <a:srgbClr val="FF37C7"/>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E556E682-51F9-962E-429C-F02A2A3E4B12}"/>
                </a:ext>
              </a:extLst>
            </p:cNvPr>
            <p:cNvSpPr/>
            <p:nvPr/>
          </p:nvSpPr>
          <p:spPr>
            <a:xfrm>
              <a:off x="10316870" y="261975"/>
              <a:ext cx="251154" cy="134416"/>
            </a:xfrm>
            <a:custGeom>
              <a:avLst/>
              <a:gdLst>
                <a:gd name="connsiteX0" fmla="*/ 0 w 251154"/>
                <a:gd name="connsiteY0" fmla="*/ 89154 h 134416"/>
                <a:gd name="connsiteX1" fmla="*/ 153619 w 251154"/>
                <a:gd name="connsiteY1" fmla="*/ 0 h 134416"/>
                <a:gd name="connsiteX2" fmla="*/ 251155 w 251154"/>
                <a:gd name="connsiteY2" fmla="*/ 46634 h 134416"/>
                <a:gd name="connsiteX3" fmla="*/ 82905 w 251154"/>
                <a:gd name="connsiteY3" fmla="*/ 134417 h 134416"/>
                <a:gd name="connsiteX4" fmla="*/ 0 w 251154"/>
                <a:gd name="connsiteY4" fmla="*/ 89154 h 134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154" h="134416">
                  <a:moveTo>
                    <a:pt x="0" y="89154"/>
                  </a:moveTo>
                  <a:cubicBezTo>
                    <a:pt x="58521" y="64465"/>
                    <a:pt x="112167" y="34290"/>
                    <a:pt x="153619" y="0"/>
                  </a:cubicBezTo>
                  <a:cubicBezTo>
                    <a:pt x="185319" y="16459"/>
                    <a:pt x="217017" y="31547"/>
                    <a:pt x="251155" y="46634"/>
                  </a:cubicBezTo>
                  <a:cubicBezTo>
                    <a:pt x="217017" y="83668"/>
                    <a:pt x="143865" y="113843"/>
                    <a:pt x="82905" y="134417"/>
                  </a:cubicBezTo>
                  <a:cubicBezTo>
                    <a:pt x="56083" y="119329"/>
                    <a:pt x="29260" y="104242"/>
                    <a:pt x="0" y="89154"/>
                  </a:cubicBezTo>
                  <a:close/>
                </a:path>
              </a:pathLst>
            </a:custGeom>
            <a:solidFill>
              <a:srgbClr val="FF37C7"/>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41" name="Picture 40" descr="A picture containing toy, doll&#10;&#10;Description automatically generated">
            <a:extLst>
              <a:ext uri="{FF2B5EF4-FFF2-40B4-BE49-F238E27FC236}">
                <a16:creationId xmlns:a16="http://schemas.microsoft.com/office/drawing/2014/main" id="{4FDE8818-E952-384C-3ED9-BFB5301DF0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6250" y="2107028"/>
            <a:ext cx="4962280" cy="4705610"/>
          </a:xfrm>
          <a:prstGeom prst="rect">
            <a:avLst/>
          </a:prstGeom>
        </p:spPr>
      </p:pic>
      <p:pic>
        <p:nvPicPr>
          <p:cNvPr id="2" name="Picture 1">
            <a:extLst>
              <a:ext uri="{FF2B5EF4-FFF2-40B4-BE49-F238E27FC236}">
                <a16:creationId xmlns:a16="http://schemas.microsoft.com/office/drawing/2014/main" id="{67A7F89A-165E-4D4E-1F13-81C619202B98}"/>
              </a:ext>
            </a:extLst>
          </p:cNvPr>
          <p:cNvPicPr>
            <a:picLocks noChangeAspect="1"/>
          </p:cNvPicPr>
          <p:nvPr/>
        </p:nvPicPr>
        <p:blipFill>
          <a:blip r:embed="rId3"/>
          <a:stretch>
            <a:fillRect/>
          </a:stretch>
        </p:blipFill>
        <p:spPr>
          <a:xfrm>
            <a:off x="1626293" y="702010"/>
            <a:ext cx="9065538" cy="1859441"/>
          </a:xfrm>
          <a:prstGeom prst="rect">
            <a:avLst/>
          </a:prstGeom>
        </p:spPr>
      </p:pic>
    </p:spTree>
    <p:extLst>
      <p:ext uri="{BB962C8B-B14F-4D97-AF65-F5344CB8AC3E}">
        <p14:creationId xmlns:p14="http://schemas.microsoft.com/office/powerpoint/2010/main" val="34089045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41"/>
                                        </p:tgtEl>
                                        <p:attrNameLst>
                                          <p:attrName>r</p:attrName>
                                        </p:attrNameLst>
                                      </p:cBhvr>
                                    </p:animRot>
                                    <p:animRot by="-240000">
                                      <p:cBhvr>
                                        <p:cTn id="7" dur="200" fill="hold">
                                          <p:stCondLst>
                                            <p:cond delay="200"/>
                                          </p:stCondLst>
                                        </p:cTn>
                                        <p:tgtEl>
                                          <p:spTgt spid="41"/>
                                        </p:tgtEl>
                                        <p:attrNameLst>
                                          <p:attrName>r</p:attrName>
                                        </p:attrNameLst>
                                      </p:cBhvr>
                                    </p:animRot>
                                    <p:animRot by="240000">
                                      <p:cBhvr>
                                        <p:cTn id="8" dur="200" fill="hold">
                                          <p:stCondLst>
                                            <p:cond delay="400"/>
                                          </p:stCondLst>
                                        </p:cTn>
                                        <p:tgtEl>
                                          <p:spTgt spid="41"/>
                                        </p:tgtEl>
                                        <p:attrNameLst>
                                          <p:attrName>r</p:attrName>
                                        </p:attrNameLst>
                                      </p:cBhvr>
                                    </p:animRot>
                                    <p:animRot by="-240000">
                                      <p:cBhvr>
                                        <p:cTn id="9" dur="200" fill="hold">
                                          <p:stCondLst>
                                            <p:cond delay="600"/>
                                          </p:stCondLst>
                                        </p:cTn>
                                        <p:tgtEl>
                                          <p:spTgt spid="41"/>
                                        </p:tgtEl>
                                        <p:attrNameLst>
                                          <p:attrName>r</p:attrName>
                                        </p:attrNameLst>
                                      </p:cBhvr>
                                    </p:animRot>
                                    <p:animRot by="120000">
                                      <p:cBhvr>
                                        <p:cTn id="10" dur="200" fill="hold">
                                          <p:stCondLst>
                                            <p:cond delay="800"/>
                                          </p:stCondLst>
                                        </p:cTn>
                                        <p:tgtEl>
                                          <p:spTgt spid="41"/>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344B726E-4EBA-A1E3-B09D-2B33A8D5DCB7}"/>
              </a:ext>
            </a:extLst>
          </p:cNvPr>
          <p:cNvSpPr/>
          <p:nvPr/>
        </p:nvSpPr>
        <p:spPr>
          <a:xfrm>
            <a:off x="161925" y="76201"/>
            <a:ext cx="11744325" cy="6677024"/>
          </a:xfrm>
          <a:custGeom>
            <a:avLst/>
            <a:gdLst>
              <a:gd name="csX0" fmla="*/ 0 w 11744325"/>
              <a:gd name="csY0" fmla="*/ 836698 h 6677024"/>
              <a:gd name="csX1" fmla="*/ 836698 w 11744325"/>
              <a:gd name="csY1" fmla="*/ 0 h 6677024"/>
              <a:gd name="csX2" fmla="*/ 1508093 w 11744325"/>
              <a:gd name="csY2" fmla="*/ 0 h 6677024"/>
              <a:gd name="csX3" fmla="*/ 2078779 w 11744325"/>
              <a:gd name="csY3" fmla="*/ 0 h 6677024"/>
              <a:gd name="csX4" fmla="*/ 2448047 w 11744325"/>
              <a:gd name="csY4" fmla="*/ 0 h 6677024"/>
              <a:gd name="csX5" fmla="*/ 3018733 w 11744325"/>
              <a:gd name="csY5" fmla="*/ 0 h 6677024"/>
              <a:gd name="csX6" fmla="*/ 3589419 w 11744325"/>
              <a:gd name="csY6" fmla="*/ 0 h 6677024"/>
              <a:gd name="csX7" fmla="*/ 3958686 w 11744325"/>
              <a:gd name="csY7" fmla="*/ 0 h 6677024"/>
              <a:gd name="csX8" fmla="*/ 4428663 w 11744325"/>
              <a:gd name="csY8" fmla="*/ 0 h 6677024"/>
              <a:gd name="csX9" fmla="*/ 4797930 w 11744325"/>
              <a:gd name="csY9" fmla="*/ 0 h 6677024"/>
              <a:gd name="csX10" fmla="*/ 5670744 w 11744325"/>
              <a:gd name="csY10" fmla="*/ 0 h 6677024"/>
              <a:gd name="csX11" fmla="*/ 6140721 w 11744325"/>
              <a:gd name="csY11" fmla="*/ 0 h 6677024"/>
              <a:gd name="csX12" fmla="*/ 6610697 w 11744325"/>
              <a:gd name="csY12" fmla="*/ 0 h 6677024"/>
              <a:gd name="csX13" fmla="*/ 7483511 w 11744325"/>
              <a:gd name="csY13" fmla="*/ 0 h 6677024"/>
              <a:gd name="csX14" fmla="*/ 7852779 w 11744325"/>
              <a:gd name="csY14" fmla="*/ 0 h 6677024"/>
              <a:gd name="csX15" fmla="*/ 8624883 w 11744325"/>
              <a:gd name="csY15" fmla="*/ 0 h 6677024"/>
              <a:gd name="csX16" fmla="*/ 9296278 w 11744325"/>
              <a:gd name="csY16" fmla="*/ 0 h 6677024"/>
              <a:gd name="csX17" fmla="*/ 10068383 w 11744325"/>
              <a:gd name="csY17" fmla="*/ 0 h 6677024"/>
              <a:gd name="csX18" fmla="*/ 10907627 w 11744325"/>
              <a:gd name="csY18" fmla="*/ 0 h 6677024"/>
              <a:gd name="csX19" fmla="*/ 11744325 w 11744325"/>
              <a:gd name="csY19" fmla="*/ 836698 h 6677024"/>
              <a:gd name="csX20" fmla="*/ 11744325 w 11744325"/>
              <a:gd name="csY20" fmla="*/ 1362079 h 6677024"/>
              <a:gd name="csX21" fmla="*/ 11744325 w 11744325"/>
              <a:gd name="csY21" fmla="*/ 1937496 h 6677024"/>
              <a:gd name="csX22" fmla="*/ 11744325 w 11744325"/>
              <a:gd name="csY22" fmla="*/ 2512913 h 6677024"/>
              <a:gd name="csX23" fmla="*/ 11744325 w 11744325"/>
              <a:gd name="csY23" fmla="*/ 3138367 h 6677024"/>
              <a:gd name="csX24" fmla="*/ 11744325 w 11744325"/>
              <a:gd name="csY24" fmla="*/ 3863893 h 6677024"/>
              <a:gd name="csX25" fmla="*/ 11744325 w 11744325"/>
              <a:gd name="csY25" fmla="*/ 4439310 h 6677024"/>
              <a:gd name="csX26" fmla="*/ 11744325 w 11744325"/>
              <a:gd name="csY26" fmla="*/ 5064764 h 6677024"/>
              <a:gd name="csX27" fmla="*/ 11744325 w 11744325"/>
              <a:gd name="csY27" fmla="*/ 5840326 h 6677024"/>
              <a:gd name="csX28" fmla="*/ 10907627 w 11744325"/>
              <a:gd name="csY28" fmla="*/ 6677024 h 6677024"/>
              <a:gd name="csX29" fmla="*/ 10437650 w 11744325"/>
              <a:gd name="csY29" fmla="*/ 6677024 h 6677024"/>
              <a:gd name="csX30" fmla="*/ 9564836 w 11744325"/>
              <a:gd name="csY30" fmla="*/ 6677024 h 6677024"/>
              <a:gd name="csX31" fmla="*/ 8893441 w 11744325"/>
              <a:gd name="csY31" fmla="*/ 6677024 h 6677024"/>
              <a:gd name="csX32" fmla="*/ 8423465 w 11744325"/>
              <a:gd name="csY32" fmla="*/ 6677024 h 6677024"/>
              <a:gd name="csX33" fmla="*/ 7550651 w 11744325"/>
              <a:gd name="csY33" fmla="*/ 6677024 h 6677024"/>
              <a:gd name="csX34" fmla="*/ 6677837 w 11744325"/>
              <a:gd name="csY34" fmla="*/ 6677024 h 6677024"/>
              <a:gd name="csX35" fmla="*/ 6207860 w 11744325"/>
              <a:gd name="csY35" fmla="*/ 6677024 h 6677024"/>
              <a:gd name="csX36" fmla="*/ 5637174 w 11744325"/>
              <a:gd name="csY36" fmla="*/ 6677024 h 6677024"/>
              <a:gd name="csX37" fmla="*/ 4865070 w 11744325"/>
              <a:gd name="csY37" fmla="*/ 6677024 h 6677024"/>
              <a:gd name="csX38" fmla="*/ 4092965 w 11744325"/>
              <a:gd name="csY38" fmla="*/ 6677024 h 6677024"/>
              <a:gd name="csX39" fmla="*/ 3220151 w 11744325"/>
              <a:gd name="csY39" fmla="*/ 6677024 h 6677024"/>
              <a:gd name="csX40" fmla="*/ 2850884 w 11744325"/>
              <a:gd name="csY40" fmla="*/ 6677024 h 6677024"/>
              <a:gd name="csX41" fmla="*/ 2380907 w 11744325"/>
              <a:gd name="csY41" fmla="*/ 6677024 h 6677024"/>
              <a:gd name="csX42" fmla="*/ 1709512 w 11744325"/>
              <a:gd name="csY42" fmla="*/ 6677024 h 6677024"/>
              <a:gd name="csX43" fmla="*/ 836698 w 11744325"/>
              <a:gd name="csY43" fmla="*/ 6677024 h 6677024"/>
              <a:gd name="csX44" fmla="*/ 0 w 11744325"/>
              <a:gd name="csY44" fmla="*/ 5840326 h 6677024"/>
              <a:gd name="csX45" fmla="*/ 0 w 11744325"/>
              <a:gd name="csY45" fmla="*/ 5114800 h 6677024"/>
              <a:gd name="csX46" fmla="*/ 0 w 11744325"/>
              <a:gd name="csY46" fmla="*/ 4489346 h 6677024"/>
              <a:gd name="csX47" fmla="*/ 0 w 11744325"/>
              <a:gd name="csY47" fmla="*/ 4014002 h 6677024"/>
              <a:gd name="csX48" fmla="*/ 0 w 11744325"/>
              <a:gd name="csY48" fmla="*/ 3338512 h 6677024"/>
              <a:gd name="csX49" fmla="*/ 0 w 11744325"/>
              <a:gd name="csY49" fmla="*/ 2763095 h 6677024"/>
              <a:gd name="csX50" fmla="*/ 0 w 11744325"/>
              <a:gd name="csY50" fmla="*/ 2137641 h 6677024"/>
              <a:gd name="csX51" fmla="*/ 0 w 11744325"/>
              <a:gd name="csY51" fmla="*/ 1612260 h 6677024"/>
              <a:gd name="csX52" fmla="*/ 0 w 11744325"/>
              <a:gd name="csY52" fmla="*/ 836698 h 667702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Lst>
            <a:rect l="l" t="t" r="r" b="b"/>
            <a:pathLst>
              <a:path w="11744325" h="6677024" fill="none" extrusionOk="0">
                <a:moveTo>
                  <a:pt x="0" y="836698"/>
                </a:moveTo>
                <a:cubicBezTo>
                  <a:pt x="-32683" y="312073"/>
                  <a:pt x="448369" y="-22122"/>
                  <a:pt x="836698" y="0"/>
                </a:cubicBezTo>
                <a:cubicBezTo>
                  <a:pt x="993517" y="13413"/>
                  <a:pt x="1200852" y="21187"/>
                  <a:pt x="1508093" y="0"/>
                </a:cubicBezTo>
                <a:cubicBezTo>
                  <a:pt x="1815335" y="-21187"/>
                  <a:pt x="1953831" y="1413"/>
                  <a:pt x="2078779" y="0"/>
                </a:cubicBezTo>
                <a:cubicBezTo>
                  <a:pt x="2203727" y="-1413"/>
                  <a:pt x="2358809" y="17582"/>
                  <a:pt x="2448047" y="0"/>
                </a:cubicBezTo>
                <a:cubicBezTo>
                  <a:pt x="2537285" y="-17582"/>
                  <a:pt x="2868039" y="12066"/>
                  <a:pt x="3018733" y="0"/>
                </a:cubicBezTo>
                <a:cubicBezTo>
                  <a:pt x="3169427" y="-12066"/>
                  <a:pt x="3471988" y="17380"/>
                  <a:pt x="3589419" y="0"/>
                </a:cubicBezTo>
                <a:cubicBezTo>
                  <a:pt x="3706850" y="-17380"/>
                  <a:pt x="3855465" y="2555"/>
                  <a:pt x="3958686" y="0"/>
                </a:cubicBezTo>
                <a:cubicBezTo>
                  <a:pt x="4061907" y="-2555"/>
                  <a:pt x="4266240" y="20926"/>
                  <a:pt x="4428663" y="0"/>
                </a:cubicBezTo>
                <a:cubicBezTo>
                  <a:pt x="4591086" y="-20926"/>
                  <a:pt x="4721956" y="8749"/>
                  <a:pt x="4797930" y="0"/>
                </a:cubicBezTo>
                <a:cubicBezTo>
                  <a:pt x="4873904" y="-8749"/>
                  <a:pt x="5485065" y="19633"/>
                  <a:pt x="5670744" y="0"/>
                </a:cubicBezTo>
                <a:cubicBezTo>
                  <a:pt x="5856423" y="-19633"/>
                  <a:pt x="5954729" y="10433"/>
                  <a:pt x="6140721" y="0"/>
                </a:cubicBezTo>
                <a:cubicBezTo>
                  <a:pt x="6326713" y="-10433"/>
                  <a:pt x="6490867" y="3064"/>
                  <a:pt x="6610697" y="0"/>
                </a:cubicBezTo>
                <a:cubicBezTo>
                  <a:pt x="6730527" y="-3064"/>
                  <a:pt x="7187294" y="8943"/>
                  <a:pt x="7483511" y="0"/>
                </a:cubicBezTo>
                <a:cubicBezTo>
                  <a:pt x="7779728" y="-8943"/>
                  <a:pt x="7678775" y="-8131"/>
                  <a:pt x="7852779" y="0"/>
                </a:cubicBezTo>
                <a:cubicBezTo>
                  <a:pt x="8026783" y="8131"/>
                  <a:pt x="8374655" y="34826"/>
                  <a:pt x="8624883" y="0"/>
                </a:cubicBezTo>
                <a:cubicBezTo>
                  <a:pt x="8875111" y="-34826"/>
                  <a:pt x="9135529" y="-20850"/>
                  <a:pt x="9296278" y="0"/>
                </a:cubicBezTo>
                <a:cubicBezTo>
                  <a:pt x="9457028" y="20850"/>
                  <a:pt x="9732699" y="-7640"/>
                  <a:pt x="10068383" y="0"/>
                </a:cubicBezTo>
                <a:cubicBezTo>
                  <a:pt x="10404067" y="7640"/>
                  <a:pt x="10730889" y="23585"/>
                  <a:pt x="10907627" y="0"/>
                </a:cubicBezTo>
                <a:cubicBezTo>
                  <a:pt x="11381970" y="87220"/>
                  <a:pt x="11655212" y="360374"/>
                  <a:pt x="11744325" y="836698"/>
                </a:cubicBezTo>
                <a:cubicBezTo>
                  <a:pt x="11727897" y="947382"/>
                  <a:pt x="11763668" y="1114122"/>
                  <a:pt x="11744325" y="1362079"/>
                </a:cubicBezTo>
                <a:cubicBezTo>
                  <a:pt x="11724982" y="1610036"/>
                  <a:pt x="11754315" y="1670678"/>
                  <a:pt x="11744325" y="1937496"/>
                </a:cubicBezTo>
                <a:cubicBezTo>
                  <a:pt x="11734335" y="2204314"/>
                  <a:pt x="11719519" y="2231883"/>
                  <a:pt x="11744325" y="2512913"/>
                </a:cubicBezTo>
                <a:cubicBezTo>
                  <a:pt x="11769131" y="2793943"/>
                  <a:pt x="11725460" y="2959258"/>
                  <a:pt x="11744325" y="3138367"/>
                </a:cubicBezTo>
                <a:cubicBezTo>
                  <a:pt x="11763190" y="3317476"/>
                  <a:pt x="11713323" y="3575931"/>
                  <a:pt x="11744325" y="3863893"/>
                </a:cubicBezTo>
                <a:cubicBezTo>
                  <a:pt x="11775327" y="4151855"/>
                  <a:pt x="11769558" y="4170075"/>
                  <a:pt x="11744325" y="4439310"/>
                </a:cubicBezTo>
                <a:cubicBezTo>
                  <a:pt x="11719092" y="4708545"/>
                  <a:pt x="11737896" y="4874967"/>
                  <a:pt x="11744325" y="5064764"/>
                </a:cubicBezTo>
                <a:cubicBezTo>
                  <a:pt x="11750754" y="5254561"/>
                  <a:pt x="11744352" y="5596897"/>
                  <a:pt x="11744325" y="5840326"/>
                </a:cubicBezTo>
                <a:cubicBezTo>
                  <a:pt x="11688883" y="6310377"/>
                  <a:pt x="11322628" y="6706597"/>
                  <a:pt x="10907627" y="6677024"/>
                </a:cubicBezTo>
                <a:cubicBezTo>
                  <a:pt x="10781426" y="6696249"/>
                  <a:pt x="10538836" y="6696402"/>
                  <a:pt x="10437650" y="6677024"/>
                </a:cubicBezTo>
                <a:cubicBezTo>
                  <a:pt x="10336464" y="6657646"/>
                  <a:pt x="9892694" y="6668549"/>
                  <a:pt x="9564836" y="6677024"/>
                </a:cubicBezTo>
                <a:cubicBezTo>
                  <a:pt x="9236978" y="6685499"/>
                  <a:pt x="9051132" y="6675030"/>
                  <a:pt x="8893441" y="6677024"/>
                </a:cubicBezTo>
                <a:cubicBezTo>
                  <a:pt x="8735751" y="6679018"/>
                  <a:pt x="8633803" y="6685273"/>
                  <a:pt x="8423465" y="6677024"/>
                </a:cubicBezTo>
                <a:cubicBezTo>
                  <a:pt x="8213127" y="6668775"/>
                  <a:pt x="7904178" y="6675317"/>
                  <a:pt x="7550651" y="6677024"/>
                </a:cubicBezTo>
                <a:cubicBezTo>
                  <a:pt x="7197124" y="6678731"/>
                  <a:pt x="7035564" y="6668700"/>
                  <a:pt x="6677837" y="6677024"/>
                </a:cubicBezTo>
                <a:cubicBezTo>
                  <a:pt x="6320110" y="6685348"/>
                  <a:pt x="6302191" y="6665288"/>
                  <a:pt x="6207860" y="6677024"/>
                </a:cubicBezTo>
                <a:cubicBezTo>
                  <a:pt x="6113529" y="6688760"/>
                  <a:pt x="5891340" y="6703919"/>
                  <a:pt x="5637174" y="6677024"/>
                </a:cubicBezTo>
                <a:cubicBezTo>
                  <a:pt x="5383008" y="6650129"/>
                  <a:pt x="5061962" y="6707378"/>
                  <a:pt x="4865070" y="6677024"/>
                </a:cubicBezTo>
                <a:cubicBezTo>
                  <a:pt x="4668178" y="6646670"/>
                  <a:pt x="4357037" y="6670907"/>
                  <a:pt x="4092965" y="6677024"/>
                </a:cubicBezTo>
                <a:cubicBezTo>
                  <a:pt x="3828894" y="6683141"/>
                  <a:pt x="3482865" y="6664064"/>
                  <a:pt x="3220151" y="6677024"/>
                </a:cubicBezTo>
                <a:cubicBezTo>
                  <a:pt x="2957437" y="6689984"/>
                  <a:pt x="3007768" y="6680673"/>
                  <a:pt x="2850884" y="6677024"/>
                </a:cubicBezTo>
                <a:cubicBezTo>
                  <a:pt x="2694000" y="6673375"/>
                  <a:pt x="2604510" y="6654430"/>
                  <a:pt x="2380907" y="6677024"/>
                </a:cubicBezTo>
                <a:cubicBezTo>
                  <a:pt x="2157304" y="6699618"/>
                  <a:pt x="2031426" y="6653763"/>
                  <a:pt x="1709512" y="6677024"/>
                </a:cubicBezTo>
                <a:cubicBezTo>
                  <a:pt x="1387599" y="6700285"/>
                  <a:pt x="1139649" y="6645562"/>
                  <a:pt x="836698" y="6677024"/>
                </a:cubicBezTo>
                <a:cubicBezTo>
                  <a:pt x="391225" y="6623933"/>
                  <a:pt x="38738" y="6207234"/>
                  <a:pt x="0" y="5840326"/>
                </a:cubicBezTo>
                <a:cubicBezTo>
                  <a:pt x="-32087" y="5520692"/>
                  <a:pt x="16193" y="5370095"/>
                  <a:pt x="0" y="5114800"/>
                </a:cubicBezTo>
                <a:cubicBezTo>
                  <a:pt x="-16193" y="4859505"/>
                  <a:pt x="30797" y="4796559"/>
                  <a:pt x="0" y="4489346"/>
                </a:cubicBezTo>
                <a:cubicBezTo>
                  <a:pt x="-30797" y="4182133"/>
                  <a:pt x="1128" y="4110958"/>
                  <a:pt x="0" y="4014002"/>
                </a:cubicBezTo>
                <a:cubicBezTo>
                  <a:pt x="-1128" y="3917046"/>
                  <a:pt x="-1216" y="3571391"/>
                  <a:pt x="0" y="3338512"/>
                </a:cubicBezTo>
                <a:cubicBezTo>
                  <a:pt x="1216" y="3105633"/>
                  <a:pt x="3096" y="2966720"/>
                  <a:pt x="0" y="2763095"/>
                </a:cubicBezTo>
                <a:cubicBezTo>
                  <a:pt x="-3096" y="2559470"/>
                  <a:pt x="-29828" y="2427313"/>
                  <a:pt x="0" y="2137641"/>
                </a:cubicBezTo>
                <a:cubicBezTo>
                  <a:pt x="29828" y="1847969"/>
                  <a:pt x="14563" y="1835211"/>
                  <a:pt x="0" y="1612260"/>
                </a:cubicBezTo>
                <a:cubicBezTo>
                  <a:pt x="-14563" y="1389309"/>
                  <a:pt x="23024" y="1120559"/>
                  <a:pt x="0" y="836698"/>
                </a:cubicBezTo>
                <a:close/>
              </a:path>
              <a:path w="11744325" h="6677024" stroke="0" extrusionOk="0">
                <a:moveTo>
                  <a:pt x="0" y="836698"/>
                </a:moveTo>
                <a:cubicBezTo>
                  <a:pt x="3419" y="479153"/>
                  <a:pt x="413895" y="70212"/>
                  <a:pt x="836698" y="0"/>
                </a:cubicBezTo>
                <a:cubicBezTo>
                  <a:pt x="1105732" y="-4396"/>
                  <a:pt x="1419316" y="-27741"/>
                  <a:pt x="1608803" y="0"/>
                </a:cubicBezTo>
                <a:cubicBezTo>
                  <a:pt x="1798291" y="27741"/>
                  <a:pt x="1851291" y="6493"/>
                  <a:pt x="2078779" y="0"/>
                </a:cubicBezTo>
                <a:cubicBezTo>
                  <a:pt x="2306267" y="-6493"/>
                  <a:pt x="2403025" y="-11492"/>
                  <a:pt x="2548756" y="0"/>
                </a:cubicBezTo>
                <a:cubicBezTo>
                  <a:pt x="2694487" y="11492"/>
                  <a:pt x="2998396" y="-16654"/>
                  <a:pt x="3320860" y="0"/>
                </a:cubicBezTo>
                <a:cubicBezTo>
                  <a:pt x="3643324" y="16654"/>
                  <a:pt x="3674368" y="24821"/>
                  <a:pt x="3891546" y="0"/>
                </a:cubicBezTo>
                <a:cubicBezTo>
                  <a:pt x="4108724" y="-24821"/>
                  <a:pt x="4582123" y="24944"/>
                  <a:pt x="4764360" y="0"/>
                </a:cubicBezTo>
                <a:cubicBezTo>
                  <a:pt x="4946597" y="-24944"/>
                  <a:pt x="5273120" y="28313"/>
                  <a:pt x="5637174" y="0"/>
                </a:cubicBezTo>
                <a:cubicBezTo>
                  <a:pt x="6001228" y="-28313"/>
                  <a:pt x="6162466" y="27568"/>
                  <a:pt x="6409279" y="0"/>
                </a:cubicBezTo>
                <a:cubicBezTo>
                  <a:pt x="6656093" y="-27568"/>
                  <a:pt x="6724622" y="22967"/>
                  <a:pt x="6879255" y="0"/>
                </a:cubicBezTo>
                <a:cubicBezTo>
                  <a:pt x="7033888" y="-22967"/>
                  <a:pt x="7137904" y="-651"/>
                  <a:pt x="7248523" y="0"/>
                </a:cubicBezTo>
                <a:cubicBezTo>
                  <a:pt x="7359142" y="651"/>
                  <a:pt x="7728372" y="17068"/>
                  <a:pt x="8121337" y="0"/>
                </a:cubicBezTo>
                <a:cubicBezTo>
                  <a:pt x="8514302" y="-17068"/>
                  <a:pt x="8649866" y="12365"/>
                  <a:pt x="8792732" y="0"/>
                </a:cubicBezTo>
                <a:cubicBezTo>
                  <a:pt x="8935599" y="-12365"/>
                  <a:pt x="9252464" y="-19496"/>
                  <a:pt x="9464127" y="0"/>
                </a:cubicBezTo>
                <a:cubicBezTo>
                  <a:pt x="9675791" y="19496"/>
                  <a:pt x="9814161" y="17146"/>
                  <a:pt x="9934104" y="0"/>
                </a:cubicBezTo>
                <a:cubicBezTo>
                  <a:pt x="10054047" y="-17146"/>
                  <a:pt x="10494705" y="-45649"/>
                  <a:pt x="10907627" y="0"/>
                </a:cubicBezTo>
                <a:cubicBezTo>
                  <a:pt x="11447477" y="17645"/>
                  <a:pt x="11688626" y="356166"/>
                  <a:pt x="11744325" y="836698"/>
                </a:cubicBezTo>
                <a:cubicBezTo>
                  <a:pt x="11753341" y="1005349"/>
                  <a:pt x="11742395" y="1224622"/>
                  <a:pt x="11744325" y="1362079"/>
                </a:cubicBezTo>
                <a:cubicBezTo>
                  <a:pt x="11746255" y="1499536"/>
                  <a:pt x="11775113" y="1871244"/>
                  <a:pt x="11744325" y="2087605"/>
                </a:cubicBezTo>
                <a:cubicBezTo>
                  <a:pt x="11713537" y="2303966"/>
                  <a:pt x="11766372" y="2537773"/>
                  <a:pt x="11744325" y="2763095"/>
                </a:cubicBezTo>
                <a:cubicBezTo>
                  <a:pt x="11722279" y="2988417"/>
                  <a:pt x="11748952" y="3137632"/>
                  <a:pt x="11744325" y="3338512"/>
                </a:cubicBezTo>
                <a:cubicBezTo>
                  <a:pt x="11739698" y="3539392"/>
                  <a:pt x="11755409" y="3729990"/>
                  <a:pt x="11744325" y="3863893"/>
                </a:cubicBezTo>
                <a:cubicBezTo>
                  <a:pt x="11733241" y="3997796"/>
                  <a:pt x="11768742" y="4280049"/>
                  <a:pt x="11744325" y="4389274"/>
                </a:cubicBezTo>
                <a:cubicBezTo>
                  <a:pt x="11719908" y="4498499"/>
                  <a:pt x="11768397" y="4792724"/>
                  <a:pt x="11744325" y="5114800"/>
                </a:cubicBezTo>
                <a:cubicBezTo>
                  <a:pt x="11720253" y="5436876"/>
                  <a:pt x="11722855" y="5581906"/>
                  <a:pt x="11744325" y="5840326"/>
                </a:cubicBezTo>
                <a:cubicBezTo>
                  <a:pt x="11734832" y="6271762"/>
                  <a:pt x="11322926" y="6781583"/>
                  <a:pt x="10907627" y="6677024"/>
                </a:cubicBezTo>
                <a:cubicBezTo>
                  <a:pt x="10546866" y="6647945"/>
                  <a:pt x="10213725" y="6686492"/>
                  <a:pt x="10034813" y="6677024"/>
                </a:cubicBezTo>
                <a:cubicBezTo>
                  <a:pt x="9855901" y="6667556"/>
                  <a:pt x="9818295" y="6661690"/>
                  <a:pt x="9665546" y="6677024"/>
                </a:cubicBezTo>
                <a:cubicBezTo>
                  <a:pt x="9512797" y="6692358"/>
                  <a:pt x="9342313" y="6692557"/>
                  <a:pt x="9195569" y="6677024"/>
                </a:cubicBezTo>
                <a:cubicBezTo>
                  <a:pt x="9048825" y="6661491"/>
                  <a:pt x="8949118" y="6674051"/>
                  <a:pt x="8725592" y="6677024"/>
                </a:cubicBezTo>
                <a:cubicBezTo>
                  <a:pt x="8502066" y="6679997"/>
                  <a:pt x="8217345" y="6665093"/>
                  <a:pt x="7953488" y="6677024"/>
                </a:cubicBezTo>
                <a:cubicBezTo>
                  <a:pt x="7689631" y="6688955"/>
                  <a:pt x="7746521" y="6664315"/>
                  <a:pt x="7584220" y="6677024"/>
                </a:cubicBezTo>
                <a:cubicBezTo>
                  <a:pt x="7421919" y="6689733"/>
                  <a:pt x="7288223" y="6675067"/>
                  <a:pt x="7114244" y="6677024"/>
                </a:cubicBezTo>
                <a:cubicBezTo>
                  <a:pt x="6940265" y="6678981"/>
                  <a:pt x="6474998" y="6719464"/>
                  <a:pt x="6241430" y="6677024"/>
                </a:cubicBezTo>
                <a:cubicBezTo>
                  <a:pt x="6007862" y="6634584"/>
                  <a:pt x="6056269" y="6667896"/>
                  <a:pt x="5872163" y="6677024"/>
                </a:cubicBezTo>
                <a:cubicBezTo>
                  <a:pt x="5688057" y="6686152"/>
                  <a:pt x="5684770" y="6692324"/>
                  <a:pt x="5502895" y="6677024"/>
                </a:cubicBezTo>
                <a:cubicBezTo>
                  <a:pt x="5321020" y="6661724"/>
                  <a:pt x="5306498" y="6678443"/>
                  <a:pt x="5133628" y="6677024"/>
                </a:cubicBezTo>
                <a:cubicBezTo>
                  <a:pt x="4960758" y="6675605"/>
                  <a:pt x="4690791" y="6643781"/>
                  <a:pt x="4462232" y="6677024"/>
                </a:cubicBezTo>
                <a:cubicBezTo>
                  <a:pt x="4233673" y="6710267"/>
                  <a:pt x="4069610" y="6646133"/>
                  <a:pt x="3790837" y="6677024"/>
                </a:cubicBezTo>
                <a:cubicBezTo>
                  <a:pt x="3512064" y="6707915"/>
                  <a:pt x="3452381" y="6678742"/>
                  <a:pt x="3119442" y="6677024"/>
                </a:cubicBezTo>
                <a:cubicBezTo>
                  <a:pt x="2786503" y="6675306"/>
                  <a:pt x="2554036" y="6688177"/>
                  <a:pt x="2246628" y="6677024"/>
                </a:cubicBezTo>
                <a:cubicBezTo>
                  <a:pt x="1939220" y="6665871"/>
                  <a:pt x="1822396" y="6643971"/>
                  <a:pt x="1575233" y="6677024"/>
                </a:cubicBezTo>
                <a:cubicBezTo>
                  <a:pt x="1328071" y="6710077"/>
                  <a:pt x="1196067" y="6692885"/>
                  <a:pt x="836698" y="6677024"/>
                </a:cubicBezTo>
                <a:cubicBezTo>
                  <a:pt x="356048" y="6637839"/>
                  <a:pt x="-82545" y="6367371"/>
                  <a:pt x="0" y="5840326"/>
                </a:cubicBezTo>
                <a:cubicBezTo>
                  <a:pt x="7149" y="5610515"/>
                  <a:pt x="4411" y="5469341"/>
                  <a:pt x="0" y="5214873"/>
                </a:cubicBezTo>
                <a:cubicBezTo>
                  <a:pt x="-4411" y="4960405"/>
                  <a:pt x="3759" y="4782016"/>
                  <a:pt x="0" y="4639455"/>
                </a:cubicBezTo>
                <a:cubicBezTo>
                  <a:pt x="-3759" y="4496894"/>
                  <a:pt x="-22640" y="4361948"/>
                  <a:pt x="0" y="4164111"/>
                </a:cubicBezTo>
                <a:cubicBezTo>
                  <a:pt x="22640" y="3966274"/>
                  <a:pt x="15576" y="3753386"/>
                  <a:pt x="0" y="3588693"/>
                </a:cubicBezTo>
                <a:cubicBezTo>
                  <a:pt x="-15576" y="3424000"/>
                  <a:pt x="20420" y="3274912"/>
                  <a:pt x="0" y="3063312"/>
                </a:cubicBezTo>
                <a:cubicBezTo>
                  <a:pt x="-20420" y="2851712"/>
                  <a:pt x="11792" y="2694114"/>
                  <a:pt x="0" y="2587968"/>
                </a:cubicBezTo>
                <a:cubicBezTo>
                  <a:pt x="-11792" y="2481822"/>
                  <a:pt x="33786" y="2143109"/>
                  <a:pt x="0" y="1862442"/>
                </a:cubicBezTo>
                <a:cubicBezTo>
                  <a:pt x="-33786" y="1581775"/>
                  <a:pt x="35750" y="1203099"/>
                  <a:pt x="0" y="836698"/>
                </a:cubicBezTo>
                <a:close/>
              </a:path>
            </a:pathLst>
          </a:custGeom>
          <a:ln>
            <a:extLst>
              <a:ext uri="{C807C97D-BFC1-408E-A445-0C87EB9F89A2}">
                <ask:lineSketchStyleProps xmlns:ask="http://schemas.microsoft.com/office/drawing/2018/sketchyshapes" sd="2129858240">
                  <a:prstGeom prst="roundRect">
                    <a:avLst>
                      <a:gd name="adj" fmla="val 12531"/>
                    </a:avLst>
                  </a:prstGeom>
                  <ask:type>
                    <ask:lineSketchFreehand/>
                  </ask:type>
                </ask:lineSketchStyleProps>
              </a:ext>
            </a:extLst>
          </a:ln>
        </p:spPr>
        <p:style>
          <a:lnRef idx="2">
            <a:schemeClr val="accent1"/>
          </a:lnRef>
          <a:fillRef idx="1">
            <a:schemeClr val="lt1"/>
          </a:fillRef>
          <a:effectRef idx="0">
            <a:schemeClr val="accent1"/>
          </a:effectRef>
          <a:fontRef idx="minor">
            <a:schemeClr val="dk1"/>
          </a:fontRef>
        </p:style>
        <p:txBody>
          <a:bodyPr tIns="0" bIns="0" rtlCol="0" anchor="b"/>
          <a:lstStyle/>
          <a:p>
            <a:pPr marL="0" marR="0" lvl="0" indent="457200" algn="just" defTabSz="914400" rtl="0" eaLnBrk="1" fontAlgn="auto" latinLnBrk="0" hangingPunct="1">
              <a:lnSpc>
                <a:spcPct val="110000"/>
              </a:lnSpc>
              <a:spcBef>
                <a:spcPts val="0"/>
              </a:spcBef>
              <a:spcAft>
                <a:spcPts val="0"/>
              </a:spcAft>
              <a:buClrTx/>
              <a:buSzTx/>
              <a:buFontTx/>
              <a:buNone/>
              <a:tabLst/>
              <a:defRPr/>
            </a:pPr>
            <a:endParaRPr kumimoji="0" lang="vi-VN"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2" name="矩形 26">
            <a:extLst>
              <a:ext uri="{FF2B5EF4-FFF2-40B4-BE49-F238E27FC236}">
                <a16:creationId xmlns:a16="http://schemas.microsoft.com/office/drawing/2014/main" id="{036C5619-DAB5-BC77-7DC1-22691C11B760}"/>
              </a:ext>
            </a:extLst>
          </p:cNvPr>
          <p:cNvSpPr/>
          <p:nvPr/>
        </p:nvSpPr>
        <p:spPr>
          <a:xfrm>
            <a:off x="483476" y="211956"/>
            <a:ext cx="11225048" cy="1940957"/>
          </a:xfrm>
          <a:prstGeom prst="roundRect">
            <a:avLst/>
          </a:prstGeom>
          <a:solidFill>
            <a:schemeClr val="accent4">
              <a:lumMod val="20000"/>
              <a:lumOff val="80000"/>
            </a:schemeClr>
          </a:solidFill>
          <a:ln w="76200">
            <a:solidFill>
              <a:schemeClr val="bg1"/>
            </a:solidFill>
          </a:ln>
        </p:spPr>
        <p:style>
          <a:lnRef idx="2">
            <a:schemeClr val="accent4"/>
          </a:lnRef>
          <a:fillRef idx="1">
            <a:schemeClr val="lt1"/>
          </a:fillRef>
          <a:effectRef idx="0">
            <a:schemeClr val="accent4"/>
          </a:effectRef>
          <a:fontRef idx="minor">
            <a:schemeClr val="dk1"/>
          </a:fontRef>
        </p:style>
        <p:txBody>
          <a:bodyPr vert="horz"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36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sym typeface="Arial" panose="020B0604020202020204" pitchFamily="34" charset="0"/>
              </a:rPr>
              <a:t>1. </a:t>
            </a:r>
            <a:r>
              <a:rPr kumimoji="0" lang="vi-VN" altLang="zh-CN" sz="36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sym typeface="Arial" panose="020B0604020202020204" pitchFamily="34" charset="0"/>
              </a:rPr>
              <a:t>Trong các từ in đậm dưới đây, từ nào là tính từ chỉ đặc điểm của sự vật, từ nào là tính từ chỉ đặc điểm của hoạt động?</a:t>
            </a:r>
            <a:endParaRPr kumimoji="0" lang="zh-CN" altLang="en-US" sz="3600" i="0" u="none" strike="noStrike" kern="1200" cap="none" spc="0" normalizeH="0" baseline="0" noProof="0" dirty="0">
              <a:ln>
                <a:noFill/>
              </a:ln>
              <a:solidFill>
                <a:srgbClr val="002060"/>
              </a:solidFill>
              <a:effectLst/>
              <a:uLnTx/>
              <a:uFillTx/>
              <a:latin typeface="Cambria" panose="02040503050406030204" pitchFamily="18" charset="0"/>
              <a:ea typeface="字魂131号-酷乐潮玩体" panose="00000500000000000000" pitchFamily="2" charset="-122"/>
              <a:sym typeface="Arial" panose="020B0604020202020204" pitchFamily="34" charset="0"/>
            </a:endParaRPr>
          </a:p>
        </p:txBody>
      </p:sp>
      <p:pic>
        <p:nvPicPr>
          <p:cNvPr id="5" name="Picture 4">
            <a:extLst>
              <a:ext uri="{FF2B5EF4-FFF2-40B4-BE49-F238E27FC236}">
                <a16:creationId xmlns:a16="http://schemas.microsoft.com/office/drawing/2014/main" id="{B4C912ED-4F0E-A634-5CA2-9AE463738E2A}"/>
              </a:ext>
            </a:extLst>
          </p:cNvPr>
          <p:cNvPicPr>
            <a:picLocks noChangeAspect="1"/>
          </p:cNvPicPr>
          <p:nvPr/>
        </p:nvPicPr>
        <p:blipFill>
          <a:blip r:embed="rId2"/>
          <a:stretch>
            <a:fillRect/>
          </a:stretch>
        </p:blipFill>
        <p:spPr>
          <a:xfrm>
            <a:off x="609436" y="2389296"/>
            <a:ext cx="10962331" cy="2266787"/>
          </a:xfrm>
          <a:prstGeom prst="rect">
            <a:avLst/>
          </a:prstGeom>
        </p:spPr>
      </p:pic>
      <p:sp>
        <p:nvSpPr>
          <p:cNvPr id="6" name="Rounded Rectangle 4">
            <a:extLst>
              <a:ext uri="{FF2B5EF4-FFF2-40B4-BE49-F238E27FC236}">
                <a16:creationId xmlns:a16="http://schemas.microsoft.com/office/drawing/2014/main" id="{36241E22-1E33-602C-6783-76E2EB16840F}"/>
              </a:ext>
            </a:extLst>
          </p:cNvPr>
          <p:cNvSpPr/>
          <p:nvPr/>
        </p:nvSpPr>
        <p:spPr>
          <a:xfrm>
            <a:off x="1762549" y="4655226"/>
            <a:ext cx="8264319" cy="801061"/>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200" b="1" i="1" dirty="0">
                <a:solidFill>
                  <a:sysClr val="windowText" lastClr="000000"/>
                </a:solidFill>
                <a:latin typeface="Cambria" panose="02040503050406030204" pitchFamily="18" charset="0"/>
                <a:ea typeface="Cambria" panose="02040503050406030204" pitchFamily="18" charset="0"/>
              </a:rPr>
              <a:t>Tính từ chỉ đặc điểm của sự vật: </a:t>
            </a:r>
            <a:r>
              <a:rPr lang="vi-VN" sz="3200" b="1" i="1" dirty="0">
                <a:solidFill>
                  <a:srgbClr val="FF0000"/>
                </a:solidFill>
                <a:latin typeface="Cambria" panose="02040503050406030204" pitchFamily="18" charset="0"/>
                <a:ea typeface="Cambria" panose="02040503050406030204" pitchFamily="18" charset="0"/>
              </a:rPr>
              <a:t>trắng</a:t>
            </a:r>
            <a:endParaRPr lang="en-VN" sz="7200" b="1" i="1" dirty="0">
              <a:solidFill>
                <a:srgbClr val="FF0000"/>
              </a:solidFill>
              <a:latin typeface="Cambria" panose="02040503050406030204" pitchFamily="18" charset="0"/>
              <a:ea typeface="Cambria" panose="02040503050406030204" pitchFamily="18" charset="0"/>
            </a:endParaRPr>
          </a:p>
        </p:txBody>
      </p:sp>
      <p:sp>
        <p:nvSpPr>
          <p:cNvPr id="9" name="Rounded Rectangle 4">
            <a:extLst>
              <a:ext uri="{FF2B5EF4-FFF2-40B4-BE49-F238E27FC236}">
                <a16:creationId xmlns:a16="http://schemas.microsoft.com/office/drawing/2014/main" id="{B51FC850-653E-294C-B39A-C94843DF99F8}"/>
              </a:ext>
            </a:extLst>
          </p:cNvPr>
          <p:cNvSpPr/>
          <p:nvPr/>
        </p:nvSpPr>
        <p:spPr>
          <a:xfrm>
            <a:off x="1815101" y="5653709"/>
            <a:ext cx="8264319" cy="801061"/>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200" b="1" i="1" dirty="0">
                <a:solidFill>
                  <a:sysClr val="windowText" lastClr="000000"/>
                </a:solidFill>
                <a:latin typeface="Cambria" panose="02040503050406030204" pitchFamily="18" charset="0"/>
                <a:ea typeface="Cambria" panose="02040503050406030204" pitchFamily="18" charset="0"/>
              </a:rPr>
              <a:t>Tính từ chỉ đặc điểm của hoạt động: </a:t>
            </a:r>
            <a:r>
              <a:rPr lang="vi-VN" sz="3200" b="1" i="1" dirty="0">
                <a:solidFill>
                  <a:srgbClr val="FF0000"/>
                </a:solidFill>
                <a:latin typeface="Cambria" panose="02040503050406030204" pitchFamily="18" charset="0"/>
                <a:ea typeface="Cambria" panose="02040503050406030204" pitchFamily="18" charset="0"/>
              </a:rPr>
              <a:t>mạnh</a:t>
            </a:r>
            <a:endParaRPr lang="en-VN" sz="7200" b="1" i="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85489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p:tgtEl>
                                          <p:spTgt spid="6"/>
                                        </p:tgtEl>
                                        <p:attrNameLst>
                                          <p:attrName>ppt_y</p:attrName>
                                        </p:attrNameLst>
                                      </p:cBhvr>
                                      <p:tavLst>
                                        <p:tav tm="0">
                                          <p:val>
                                            <p:strVal val="#ppt_y+#ppt_h*1.125000"/>
                                          </p:val>
                                        </p:tav>
                                        <p:tav tm="100000">
                                          <p:val>
                                            <p:strVal val="#ppt_y"/>
                                          </p:val>
                                        </p:tav>
                                      </p:tavLst>
                                    </p:anim>
                                    <p:animEffect transition="in" filter="wipe(up)">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344B726E-4EBA-A1E3-B09D-2B33A8D5DCB7}"/>
              </a:ext>
            </a:extLst>
          </p:cNvPr>
          <p:cNvSpPr/>
          <p:nvPr/>
        </p:nvSpPr>
        <p:spPr>
          <a:xfrm>
            <a:off x="161925" y="76201"/>
            <a:ext cx="11744325" cy="6677024"/>
          </a:xfrm>
          <a:custGeom>
            <a:avLst/>
            <a:gdLst>
              <a:gd name="csX0" fmla="*/ 0 w 11744325"/>
              <a:gd name="csY0" fmla="*/ 836698 h 6677024"/>
              <a:gd name="csX1" fmla="*/ 836698 w 11744325"/>
              <a:gd name="csY1" fmla="*/ 0 h 6677024"/>
              <a:gd name="csX2" fmla="*/ 1508093 w 11744325"/>
              <a:gd name="csY2" fmla="*/ 0 h 6677024"/>
              <a:gd name="csX3" fmla="*/ 2078779 w 11744325"/>
              <a:gd name="csY3" fmla="*/ 0 h 6677024"/>
              <a:gd name="csX4" fmla="*/ 2448047 w 11744325"/>
              <a:gd name="csY4" fmla="*/ 0 h 6677024"/>
              <a:gd name="csX5" fmla="*/ 3018733 w 11744325"/>
              <a:gd name="csY5" fmla="*/ 0 h 6677024"/>
              <a:gd name="csX6" fmla="*/ 3589419 w 11744325"/>
              <a:gd name="csY6" fmla="*/ 0 h 6677024"/>
              <a:gd name="csX7" fmla="*/ 3958686 w 11744325"/>
              <a:gd name="csY7" fmla="*/ 0 h 6677024"/>
              <a:gd name="csX8" fmla="*/ 4428663 w 11744325"/>
              <a:gd name="csY8" fmla="*/ 0 h 6677024"/>
              <a:gd name="csX9" fmla="*/ 4797930 w 11744325"/>
              <a:gd name="csY9" fmla="*/ 0 h 6677024"/>
              <a:gd name="csX10" fmla="*/ 5670744 w 11744325"/>
              <a:gd name="csY10" fmla="*/ 0 h 6677024"/>
              <a:gd name="csX11" fmla="*/ 6140721 w 11744325"/>
              <a:gd name="csY11" fmla="*/ 0 h 6677024"/>
              <a:gd name="csX12" fmla="*/ 6610697 w 11744325"/>
              <a:gd name="csY12" fmla="*/ 0 h 6677024"/>
              <a:gd name="csX13" fmla="*/ 7483511 w 11744325"/>
              <a:gd name="csY13" fmla="*/ 0 h 6677024"/>
              <a:gd name="csX14" fmla="*/ 7852779 w 11744325"/>
              <a:gd name="csY14" fmla="*/ 0 h 6677024"/>
              <a:gd name="csX15" fmla="*/ 8624883 w 11744325"/>
              <a:gd name="csY15" fmla="*/ 0 h 6677024"/>
              <a:gd name="csX16" fmla="*/ 9296278 w 11744325"/>
              <a:gd name="csY16" fmla="*/ 0 h 6677024"/>
              <a:gd name="csX17" fmla="*/ 10068383 w 11744325"/>
              <a:gd name="csY17" fmla="*/ 0 h 6677024"/>
              <a:gd name="csX18" fmla="*/ 10907627 w 11744325"/>
              <a:gd name="csY18" fmla="*/ 0 h 6677024"/>
              <a:gd name="csX19" fmla="*/ 11744325 w 11744325"/>
              <a:gd name="csY19" fmla="*/ 836698 h 6677024"/>
              <a:gd name="csX20" fmla="*/ 11744325 w 11744325"/>
              <a:gd name="csY20" fmla="*/ 1362079 h 6677024"/>
              <a:gd name="csX21" fmla="*/ 11744325 w 11744325"/>
              <a:gd name="csY21" fmla="*/ 1937496 h 6677024"/>
              <a:gd name="csX22" fmla="*/ 11744325 w 11744325"/>
              <a:gd name="csY22" fmla="*/ 2512913 h 6677024"/>
              <a:gd name="csX23" fmla="*/ 11744325 w 11744325"/>
              <a:gd name="csY23" fmla="*/ 3138367 h 6677024"/>
              <a:gd name="csX24" fmla="*/ 11744325 w 11744325"/>
              <a:gd name="csY24" fmla="*/ 3863893 h 6677024"/>
              <a:gd name="csX25" fmla="*/ 11744325 w 11744325"/>
              <a:gd name="csY25" fmla="*/ 4439310 h 6677024"/>
              <a:gd name="csX26" fmla="*/ 11744325 w 11744325"/>
              <a:gd name="csY26" fmla="*/ 5064764 h 6677024"/>
              <a:gd name="csX27" fmla="*/ 11744325 w 11744325"/>
              <a:gd name="csY27" fmla="*/ 5840326 h 6677024"/>
              <a:gd name="csX28" fmla="*/ 10907627 w 11744325"/>
              <a:gd name="csY28" fmla="*/ 6677024 h 6677024"/>
              <a:gd name="csX29" fmla="*/ 10437650 w 11744325"/>
              <a:gd name="csY29" fmla="*/ 6677024 h 6677024"/>
              <a:gd name="csX30" fmla="*/ 9564836 w 11744325"/>
              <a:gd name="csY30" fmla="*/ 6677024 h 6677024"/>
              <a:gd name="csX31" fmla="*/ 8893441 w 11744325"/>
              <a:gd name="csY31" fmla="*/ 6677024 h 6677024"/>
              <a:gd name="csX32" fmla="*/ 8423465 w 11744325"/>
              <a:gd name="csY32" fmla="*/ 6677024 h 6677024"/>
              <a:gd name="csX33" fmla="*/ 7550651 w 11744325"/>
              <a:gd name="csY33" fmla="*/ 6677024 h 6677024"/>
              <a:gd name="csX34" fmla="*/ 6677837 w 11744325"/>
              <a:gd name="csY34" fmla="*/ 6677024 h 6677024"/>
              <a:gd name="csX35" fmla="*/ 6207860 w 11744325"/>
              <a:gd name="csY35" fmla="*/ 6677024 h 6677024"/>
              <a:gd name="csX36" fmla="*/ 5637174 w 11744325"/>
              <a:gd name="csY36" fmla="*/ 6677024 h 6677024"/>
              <a:gd name="csX37" fmla="*/ 4865070 w 11744325"/>
              <a:gd name="csY37" fmla="*/ 6677024 h 6677024"/>
              <a:gd name="csX38" fmla="*/ 4092965 w 11744325"/>
              <a:gd name="csY38" fmla="*/ 6677024 h 6677024"/>
              <a:gd name="csX39" fmla="*/ 3220151 w 11744325"/>
              <a:gd name="csY39" fmla="*/ 6677024 h 6677024"/>
              <a:gd name="csX40" fmla="*/ 2850884 w 11744325"/>
              <a:gd name="csY40" fmla="*/ 6677024 h 6677024"/>
              <a:gd name="csX41" fmla="*/ 2380907 w 11744325"/>
              <a:gd name="csY41" fmla="*/ 6677024 h 6677024"/>
              <a:gd name="csX42" fmla="*/ 1709512 w 11744325"/>
              <a:gd name="csY42" fmla="*/ 6677024 h 6677024"/>
              <a:gd name="csX43" fmla="*/ 836698 w 11744325"/>
              <a:gd name="csY43" fmla="*/ 6677024 h 6677024"/>
              <a:gd name="csX44" fmla="*/ 0 w 11744325"/>
              <a:gd name="csY44" fmla="*/ 5840326 h 6677024"/>
              <a:gd name="csX45" fmla="*/ 0 w 11744325"/>
              <a:gd name="csY45" fmla="*/ 5114800 h 6677024"/>
              <a:gd name="csX46" fmla="*/ 0 w 11744325"/>
              <a:gd name="csY46" fmla="*/ 4489346 h 6677024"/>
              <a:gd name="csX47" fmla="*/ 0 w 11744325"/>
              <a:gd name="csY47" fmla="*/ 4014002 h 6677024"/>
              <a:gd name="csX48" fmla="*/ 0 w 11744325"/>
              <a:gd name="csY48" fmla="*/ 3338512 h 6677024"/>
              <a:gd name="csX49" fmla="*/ 0 w 11744325"/>
              <a:gd name="csY49" fmla="*/ 2763095 h 6677024"/>
              <a:gd name="csX50" fmla="*/ 0 w 11744325"/>
              <a:gd name="csY50" fmla="*/ 2137641 h 6677024"/>
              <a:gd name="csX51" fmla="*/ 0 w 11744325"/>
              <a:gd name="csY51" fmla="*/ 1612260 h 6677024"/>
              <a:gd name="csX52" fmla="*/ 0 w 11744325"/>
              <a:gd name="csY52" fmla="*/ 836698 h 667702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Lst>
            <a:rect l="l" t="t" r="r" b="b"/>
            <a:pathLst>
              <a:path w="11744325" h="6677024" fill="none" extrusionOk="0">
                <a:moveTo>
                  <a:pt x="0" y="836698"/>
                </a:moveTo>
                <a:cubicBezTo>
                  <a:pt x="-32683" y="312073"/>
                  <a:pt x="448369" y="-22122"/>
                  <a:pt x="836698" y="0"/>
                </a:cubicBezTo>
                <a:cubicBezTo>
                  <a:pt x="993517" y="13413"/>
                  <a:pt x="1200852" y="21187"/>
                  <a:pt x="1508093" y="0"/>
                </a:cubicBezTo>
                <a:cubicBezTo>
                  <a:pt x="1815335" y="-21187"/>
                  <a:pt x="1953831" y="1413"/>
                  <a:pt x="2078779" y="0"/>
                </a:cubicBezTo>
                <a:cubicBezTo>
                  <a:pt x="2203727" y="-1413"/>
                  <a:pt x="2358809" y="17582"/>
                  <a:pt x="2448047" y="0"/>
                </a:cubicBezTo>
                <a:cubicBezTo>
                  <a:pt x="2537285" y="-17582"/>
                  <a:pt x="2868039" y="12066"/>
                  <a:pt x="3018733" y="0"/>
                </a:cubicBezTo>
                <a:cubicBezTo>
                  <a:pt x="3169427" y="-12066"/>
                  <a:pt x="3471988" y="17380"/>
                  <a:pt x="3589419" y="0"/>
                </a:cubicBezTo>
                <a:cubicBezTo>
                  <a:pt x="3706850" y="-17380"/>
                  <a:pt x="3855465" y="2555"/>
                  <a:pt x="3958686" y="0"/>
                </a:cubicBezTo>
                <a:cubicBezTo>
                  <a:pt x="4061907" y="-2555"/>
                  <a:pt x="4266240" y="20926"/>
                  <a:pt x="4428663" y="0"/>
                </a:cubicBezTo>
                <a:cubicBezTo>
                  <a:pt x="4591086" y="-20926"/>
                  <a:pt x="4721956" y="8749"/>
                  <a:pt x="4797930" y="0"/>
                </a:cubicBezTo>
                <a:cubicBezTo>
                  <a:pt x="4873904" y="-8749"/>
                  <a:pt x="5485065" y="19633"/>
                  <a:pt x="5670744" y="0"/>
                </a:cubicBezTo>
                <a:cubicBezTo>
                  <a:pt x="5856423" y="-19633"/>
                  <a:pt x="5954729" y="10433"/>
                  <a:pt x="6140721" y="0"/>
                </a:cubicBezTo>
                <a:cubicBezTo>
                  <a:pt x="6326713" y="-10433"/>
                  <a:pt x="6490867" y="3064"/>
                  <a:pt x="6610697" y="0"/>
                </a:cubicBezTo>
                <a:cubicBezTo>
                  <a:pt x="6730527" y="-3064"/>
                  <a:pt x="7187294" y="8943"/>
                  <a:pt x="7483511" y="0"/>
                </a:cubicBezTo>
                <a:cubicBezTo>
                  <a:pt x="7779728" y="-8943"/>
                  <a:pt x="7678775" y="-8131"/>
                  <a:pt x="7852779" y="0"/>
                </a:cubicBezTo>
                <a:cubicBezTo>
                  <a:pt x="8026783" y="8131"/>
                  <a:pt x="8374655" y="34826"/>
                  <a:pt x="8624883" y="0"/>
                </a:cubicBezTo>
                <a:cubicBezTo>
                  <a:pt x="8875111" y="-34826"/>
                  <a:pt x="9135529" y="-20850"/>
                  <a:pt x="9296278" y="0"/>
                </a:cubicBezTo>
                <a:cubicBezTo>
                  <a:pt x="9457028" y="20850"/>
                  <a:pt x="9732699" y="-7640"/>
                  <a:pt x="10068383" y="0"/>
                </a:cubicBezTo>
                <a:cubicBezTo>
                  <a:pt x="10404067" y="7640"/>
                  <a:pt x="10730889" y="23585"/>
                  <a:pt x="10907627" y="0"/>
                </a:cubicBezTo>
                <a:cubicBezTo>
                  <a:pt x="11381970" y="87220"/>
                  <a:pt x="11655212" y="360374"/>
                  <a:pt x="11744325" y="836698"/>
                </a:cubicBezTo>
                <a:cubicBezTo>
                  <a:pt x="11727897" y="947382"/>
                  <a:pt x="11763668" y="1114122"/>
                  <a:pt x="11744325" y="1362079"/>
                </a:cubicBezTo>
                <a:cubicBezTo>
                  <a:pt x="11724982" y="1610036"/>
                  <a:pt x="11754315" y="1670678"/>
                  <a:pt x="11744325" y="1937496"/>
                </a:cubicBezTo>
                <a:cubicBezTo>
                  <a:pt x="11734335" y="2204314"/>
                  <a:pt x="11719519" y="2231883"/>
                  <a:pt x="11744325" y="2512913"/>
                </a:cubicBezTo>
                <a:cubicBezTo>
                  <a:pt x="11769131" y="2793943"/>
                  <a:pt x="11725460" y="2959258"/>
                  <a:pt x="11744325" y="3138367"/>
                </a:cubicBezTo>
                <a:cubicBezTo>
                  <a:pt x="11763190" y="3317476"/>
                  <a:pt x="11713323" y="3575931"/>
                  <a:pt x="11744325" y="3863893"/>
                </a:cubicBezTo>
                <a:cubicBezTo>
                  <a:pt x="11775327" y="4151855"/>
                  <a:pt x="11769558" y="4170075"/>
                  <a:pt x="11744325" y="4439310"/>
                </a:cubicBezTo>
                <a:cubicBezTo>
                  <a:pt x="11719092" y="4708545"/>
                  <a:pt x="11737896" y="4874967"/>
                  <a:pt x="11744325" y="5064764"/>
                </a:cubicBezTo>
                <a:cubicBezTo>
                  <a:pt x="11750754" y="5254561"/>
                  <a:pt x="11744352" y="5596897"/>
                  <a:pt x="11744325" y="5840326"/>
                </a:cubicBezTo>
                <a:cubicBezTo>
                  <a:pt x="11688883" y="6310377"/>
                  <a:pt x="11322628" y="6706597"/>
                  <a:pt x="10907627" y="6677024"/>
                </a:cubicBezTo>
                <a:cubicBezTo>
                  <a:pt x="10781426" y="6696249"/>
                  <a:pt x="10538836" y="6696402"/>
                  <a:pt x="10437650" y="6677024"/>
                </a:cubicBezTo>
                <a:cubicBezTo>
                  <a:pt x="10336464" y="6657646"/>
                  <a:pt x="9892694" y="6668549"/>
                  <a:pt x="9564836" y="6677024"/>
                </a:cubicBezTo>
                <a:cubicBezTo>
                  <a:pt x="9236978" y="6685499"/>
                  <a:pt x="9051132" y="6675030"/>
                  <a:pt x="8893441" y="6677024"/>
                </a:cubicBezTo>
                <a:cubicBezTo>
                  <a:pt x="8735751" y="6679018"/>
                  <a:pt x="8633803" y="6685273"/>
                  <a:pt x="8423465" y="6677024"/>
                </a:cubicBezTo>
                <a:cubicBezTo>
                  <a:pt x="8213127" y="6668775"/>
                  <a:pt x="7904178" y="6675317"/>
                  <a:pt x="7550651" y="6677024"/>
                </a:cubicBezTo>
                <a:cubicBezTo>
                  <a:pt x="7197124" y="6678731"/>
                  <a:pt x="7035564" y="6668700"/>
                  <a:pt x="6677837" y="6677024"/>
                </a:cubicBezTo>
                <a:cubicBezTo>
                  <a:pt x="6320110" y="6685348"/>
                  <a:pt x="6302191" y="6665288"/>
                  <a:pt x="6207860" y="6677024"/>
                </a:cubicBezTo>
                <a:cubicBezTo>
                  <a:pt x="6113529" y="6688760"/>
                  <a:pt x="5891340" y="6703919"/>
                  <a:pt x="5637174" y="6677024"/>
                </a:cubicBezTo>
                <a:cubicBezTo>
                  <a:pt x="5383008" y="6650129"/>
                  <a:pt x="5061962" y="6707378"/>
                  <a:pt x="4865070" y="6677024"/>
                </a:cubicBezTo>
                <a:cubicBezTo>
                  <a:pt x="4668178" y="6646670"/>
                  <a:pt x="4357037" y="6670907"/>
                  <a:pt x="4092965" y="6677024"/>
                </a:cubicBezTo>
                <a:cubicBezTo>
                  <a:pt x="3828894" y="6683141"/>
                  <a:pt x="3482865" y="6664064"/>
                  <a:pt x="3220151" y="6677024"/>
                </a:cubicBezTo>
                <a:cubicBezTo>
                  <a:pt x="2957437" y="6689984"/>
                  <a:pt x="3007768" y="6680673"/>
                  <a:pt x="2850884" y="6677024"/>
                </a:cubicBezTo>
                <a:cubicBezTo>
                  <a:pt x="2694000" y="6673375"/>
                  <a:pt x="2604510" y="6654430"/>
                  <a:pt x="2380907" y="6677024"/>
                </a:cubicBezTo>
                <a:cubicBezTo>
                  <a:pt x="2157304" y="6699618"/>
                  <a:pt x="2031426" y="6653763"/>
                  <a:pt x="1709512" y="6677024"/>
                </a:cubicBezTo>
                <a:cubicBezTo>
                  <a:pt x="1387599" y="6700285"/>
                  <a:pt x="1139649" y="6645562"/>
                  <a:pt x="836698" y="6677024"/>
                </a:cubicBezTo>
                <a:cubicBezTo>
                  <a:pt x="391225" y="6623933"/>
                  <a:pt x="38738" y="6207234"/>
                  <a:pt x="0" y="5840326"/>
                </a:cubicBezTo>
                <a:cubicBezTo>
                  <a:pt x="-32087" y="5520692"/>
                  <a:pt x="16193" y="5370095"/>
                  <a:pt x="0" y="5114800"/>
                </a:cubicBezTo>
                <a:cubicBezTo>
                  <a:pt x="-16193" y="4859505"/>
                  <a:pt x="30797" y="4796559"/>
                  <a:pt x="0" y="4489346"/>
                </a:cubicBezTo>
                <a:cubicBezTo>
                  <a:pt x="-30797" y="4182133"/>
                  <a:pt x="1128" y="4110958"/>
                  <a:pt x="0" y="4014002"/>
                </a:cubicBezTo>
                <a:cubicBezTo>
                  <a:pt x="-1128" y="3917046"/>
                  <a:pt x="-1216" y="3571391"/>
                  <a:pt x="0" y="3338512"/>
                </a:cubicBezTo>
                <a:cubicBezTo>
                  <a:pt x="1216" y="3105633"/>
                  <a:pt x="3096" y="2966720"/>
                  <a:pt x="0" y="2763095"/>
                </a:cubicBezTo>
                <a:cubicBezTo>
                  <a:pt x="-3096" y="2559470"/>
                  <a:pt x="-29828" y="2427313"/>
                  <a:pt x="0" y="2137641"/>
                </a:cubicBezTo>
                <a:cubicBezTo>
                  <a:pt x="29828" y="1847969"/>
                  <a:pt x="14563" y="1835211"/>
                  <a:pt x="0" y="1612260"/>
                </a:cubicBezTo>
                <a:cubicBezTo>
                  <a:pt x="-14563" y="1389309"/>
                  <a:pt x="23024" y="1120559"/>
                  <a:pt x="0" y="836698"/>
                </a:cubicBezTo>
                <a:close/>
              </a:path>
              <a:path w="11744325" h="6677024" stroke="0" extrusionOk="0">
                <a:moveTo>
                  <a:pt x="0" y="836698"/>
                </a:moveTo>
                <a:cubicBezTo>
                  <a:pt x="3419" y="479153"/>
                  <a:pt x="413895" y="70212"/>
                  <a:pt x="836698" y="0"/>
                </a:cubicBezTo>
                <a:cubicBezTo>
                  <a:pt x="1105732" y="-4396"/>
                  <a:pt x="1419316" y="-27741"/>
                  <a:pt x="1608803" y="0"/>
                </a:cubicBezTo>
                <a:cubicBezTo>
                  <a:pt x="1798291" y="27741"/>
                  <a:pt x="1851291" y="6493"/>
                  <a:pt x="2078779" y="0"/>
                </a:cubicBezTo>
                <a:cubicBezTo>
                  <a:pt x="2306267" y="-6493"/>
                  <a:pt x="2403025" y="-11492"/>
                  <a:pt x="2548756" y="0"/>
                </a:cubicBezTo>
                <a:cubicBezTo>
                  <a:pt x="2694487" y="11492"/>
                  <a:pt x="2998396" y="-16654"/>
                  <a:pt x="3320860" y="0"/>
                </a:cubicBezTo>
                <a:cubicBezTo>
                  <a:pt x="3643324" y="16654"/>
                  <a:pt x="3674368" y="24821"/>
                  <a:pt x="3891546" y="0"/>
                </a:cubicBezTo>
                <a:cubicBezTo>
                  <a:pt x="4108724" y="-24821"/>
                  <a:pt x="4582123" y="24944"/>
                  <a:pt x="4764360" y="0"/>
                </a:cubicBezTo>
                <a:cubicBezTo>
                  <a:pt x="4946597" y="-24944"/>
                  <a:pt x="5273120" y="28313"/>
                  <a:pt x="5637174" y="0"/>
                </a:cubicBezTo>
                <a:cubicBezTo>
                  <a:pt x="6001228" y="-28313"/>
                  <a:pt x="6162466" y="27568"/>
                  <a:pt x="6409279" y="0"/>
                </a:cubicBezTo>
                <a:cubicBezTo>
                  <a:pt x="6656093" y="-27568"/>
                  <a:pt x="6724622" y="22967"/>
                  <a:pt x="6879255" y="0"/>
                </a:cubicBezTo>
                <a:cubicBezTo>
                  <a:pt x="7033888" y="-22967"/>
                  <a:pt x="7137904" y="-651"/>
                  <a:pt x="7248523" y="0"/>
                </a:cubicBezTo>
                <a:cubicBezTo>
                  <a:pt x="7359142" y="651"/>
                  <a:pt x="7728372" y="17068"/>
                  <a:pt x="8121337" y="0"/>
                </a:cubicBezTo>
                <a:cubicBezTo>
                  <a:pt x="8514302" y="-17068"/>
                  <a:pt x="8649866" y="12365"/>
                  <a:pt x="8792732" y="0"/>
                </a:cubicBezTo>
                <a:cubicBezTo>
                  <a:pt x="8935599" y="-12365"/>
                  <a:pt x="9252464" y="-19496"/>
                  <a:pt x="9464127" y="0"/>
                </a:cubicBezTo>
                <a:cubicBezTo>
                  <a:pt x="9675791" y="19496"/>
                  <a:pt x="9814161" y="17146"/>
                  <a:pt x="9934104" y="0"/>
                </a:cubicBezTo>
                <a:cubicBezTo>
                  <a:pt x="10054047" y="-17146"/>
                  <a:pt x="10494705" y="-45649"/>
                  <a:pt x="10907627" y="0"/>
                </a:cubicBezTo>
                <a:cubicBezTo>
                  <a:pt x="11447477" y="17645"/>
                  <a:pt x="11688626" y="356166"/>
                  <a:pt x="11744325" y="836698"/>
                </a:cubicBezTo>
                <a:cubicBezTo>
                  <a:pt x="11753341" y="1005349"/>
                  <a:pt x="11742395" y="1224622"/>
                  <a:pt x="11744325" y="1362079"/>
                </a:cubicBezTo>
                <a:cubicBezTo>
                  <a:pt x="11746255" y="1499536"/>
                  <a:pt x="11775113" y="1871244"/>
                  <a:pt x="11744325" y="2087605"/>
                </a:cubicBezTo>
                <a:cubicBezTo>
                  <a:pt x="11713537" y="2303966"/>
                  <a:pt x="11766372" y="2537773"/>
                  <a:pt x="11744325" y="2763095"/>
                </a:cubicBezTo>
                <a:cubicBezTo>
                  <a:pt x="11722279" y="2988417"/>
                  <a:pt x="11748952" y="3137632"/>
                  <a:pt x="11744325" y="3338512"/>
                </a:cubicBezTo>
                <a:cubicBezTo>
                  <a:pt x="11739698" y="3539392"/>
                  <a:pt x="11755409" y="3729990"/>
                  <a:pt x="11744325" y="3863893"/>
                </a:cubicBezTo>
                <a:cubicBezTo>
                  <a:pt x="11733241" y="3997796"/>
                  <a:pt x="11768742" y="4280049"/>
                  <a:pt x="11744325" y="4389274"/>
                </a:cubicBezTo>
                <a:cubicBezTo>
                  <a:pt x="11719908" y="4498499"/>
                  <a:pt x="11768397" y="4792724"/>
                  <a:pt x="11744325" y="5114800"/>
                </a:cubicBezTo>
                <a:cubicBezTo>
                  <a:pt x="11720253" y="5436876"/>
                  <a:pt x="11722855" y="5581906"/>
                  <a:pt x="11744325" y="5840326"/>
                </a:cubicBezTo>
                <a:cubicBezTo>
                  <a:pt x="11734832" y="6271762"/>
                  <a:pt x="11322926" y="6781583"/>
                  <a:pt x="10907627" y="6677024"/>
                </a:cubicBezTo>
                <a:cubicBezTo>
                  <a:pt x="10546866" y="6647945"/>
                  <a:pt x="10213725" y="6686492"/>
                  <a:pt x="10034813" y="6677024"/>
                </a:cubicBezTo>
                <a:cubicBezTo>
                  <a:pt x="9855901" y="6667556"/>
                  <a:pt x="9818295" y="6661690"/>
                  <a:pt x="9665546" y="6677024"/>
                </a:cubicBezTo>
                <a:cubicBezTo>
                  <a:pt x="9512797" y="6692358"/>
                  <a:pt x="9342313" y="6692557"/>
                  <a:pt x="9195569" y="6677024"/>
                </a:cubicBezTo>
                <a:cubicBezTo>
                  <a:pt x="9048825" y="6661491"/>
                  <a:pt x="8949118" y="6674051"/>
                  <a:pt x="8725592" y="6677024"/>
                </a:cubicBezTo>
                <a:cubicBezTo>
                  <a:pt x="8502066" y="6679997"/>
                  <a:pt x="8217345" y="6665093"/>
                  <a:pt x="7953488" y="6677024"/>
                </a:cubicBezTo>
                <a:cubicBezTo>
                  <a:pt x="7689631" y="6688955"/>
                  <a:pt x="7746521" y="6664315"/>
                  <a:pt x="7584220" y="6677024"/>
                </a:cubicBezTo>
                <a:cubicBezTo>
                  <a:pt x="7421919" y="6689733"/>
                  <a:pt x="7288223" y="6675067"/>
                  <a:pt x="7114244" y="6677024"/>
                </a:cubicBezTo>
                <a:cubicBezTo>
                  <a:pt x="6940265" y="6678981"/>
                  <a:pt x="6474998" y="6719464"/>
                  <a:pt x="6241430" y="6677024"/>
                </a:cubicBezTo>
                <a:cubicBezTo>
                  <a:pt x="6007862" y="6634584"/>
                  <a:pt x="6056269" y="6667896"/>
                  <a:pt x="5872163" y="6677024"/>
                </a:cubicBezTo>
                <a:cubicBezTo>
                  <a:pt x="5688057" y="6686152"/>
                  <a:pt x="5684770" y="6692324"/>
                  <a:pt x="5502895" y="6677024"/>
                </a:cubicBezTo>
                <a:cubicBezTo>
                  <a:pt x="5321020" y="6661724"/>
                  <a:pt x="5306498" y="6678443"/>
                  <a:pt x="5133628" y="6677024"/>
                </a:cubicBezTo>
                <a:cubicBezTo>
                  <a:pt x="4960758" y="6675605"/>
                  <a:pt x="4690791" y="6643781"/>
                  <a:pt x="4462232" y="6677024"/>
                </a:cubicBezTo>
                <a:cubicBezTo>
                  <a:pt x="4233673" y="6710267"/>
                  <a:pt x="4069610" y="6646133"/>
                  <a:pt x="3790837" y="6677024"/>
                </a:cubicBezTo>
                <a:cubicBezTo>
                  <a:pt x="3512064" y="6707915"/>
                  <a:pt x="3452381" y="6678742"/>
                  <a:pt x="3119442" y="6677024"/>
                </a:cubicBezTo>
                <a:cubicBezTo>
                  <a:pt x="2786503" y="6675306"/>
                  <a:pt x="2554036" y="6688177"/>
                  <a:pt x="2246628" y="6677024"/>
                </a:cubicBezTo>
                <a:cubicBezTo>
                  <a:pt x="1939220" y="6665871"/>
                  <a:pt x="1822396" y="6643971"/>
                  <a:pt x="1575233" y="6677024"/>
                </a:cubicBezTo>
                <a:cubicBezTo>
                  <a:pt x="1328071" y="6710077"/>
                  <a:pt x="1196067" y="6692885"/>
                  <a:pt x="836698" y="6677024"/>
                </a:cubicBezTo>
                <a:cubicBezTo>
                  <a:pt x="356048" y="6637839"/>
                  <a:pt x="-82545" y="6367371"/>
                  <a:pt x="0" y="5840326"/>
                </a:cubicBezTo>
                <a:cubicBezTo>
                  <a:pt x="7149" y="5610515"/>
                  <a:pt x="4411" y="5469341"/>
                  <a:pt x="0" y="5214873"/>
                </a:cubicBezTo>
                <a:cubicBezTo>
                  <a:pt x="-4411" y="4960405"/>
                  <a:pt x="3759" y="4782016"/>
                  <a:pt x="0" y="4639455"/>
                </a:cubicBezTo>
                <a:cubicBezTo>
                  <a:pt x="-3759" y="4496894"/>
                  <a:pt x="-22640" y="4361948"/>
                  <a:pt x="0" y="4164111"/>
                </a:cubicBezTo>
                <a:cubicBezTo>
                  <a:pt x="22640" y="3966274"/>
                  <a:pt x="15576" y="3753386"/>
                  <a:pt x="0" y="3588693"/>
                </a:cubicBezTo>
                <a:cubicBezTo>
                  <a:pt x="-15576" y="3424000"/>
                  <a:pt x="20420" y="3274912"/>
                  <a:pt x="0" y="3063312"/>
                </a:cubicBezTo>
                <a:cubicBezTo>
                  <a:pt x="-20420" y="2851712"/>
                  <a:pt x="11792" y="2694114"/>
                  <a:pt x="0" y="2587968"/>
                </a:cubicBezTo>
                <a:cubicBezTo>
                  <a:pt x="-11792" y="2481822"/>
                  <a:pt x="33786" y="2143109"/>
                  <a:pt x="0" y="1862442"/>
                </a:cubicBezTo>
                <a:cubicBezTo>
                  <a:pt x="-33786" y="1581775"/>
                  <a:pt x="35750" y="1203099"/>
                  <a:pt x="0" y="836698"/>
                </a:cubicBezTo>
                <a:close/>
              </a:path>
            </a:pathLst>
          </a:custGeom>
          <a:ln>
            <a:extLst>
              <a:ext uri="{C807C97D-BFC1-408E-A445-0C87EB9F89A2}">
                <ask:lineSketchStyleProps xmlns:ask="http://schemas.microsoft.com/office/drawing/2018/sketchyshapes" sd="2129858240">
                  <a:prstGeom prst="roundRect">
                    <a:avLst>
                      <a:gd name="adj" fmla="val 12531"/>
                    </a:avLst>
                  </a:prstGeom>
                  <ask:type>
                    <ask:lineSketchFreehand/>
                  </ask:type>
                </ask:lineSketchStyleProps>
              </a:ext>
            </a:extLst>
          </a:ln>
        </p:spPr>
        <p:style>
          <a:lnRef idx="2">
            <a:schemeClr val="accent1"/>
          </a:lnRef>
          <a:fillRef idx="1">
            <a:schemeClr val="lt1"/>
          </a:fillRef>
          <a:effectRef idx="0">
            <a:schemeClr val="accent1"/>
          </a:effectRef>
          <a:fontRef idx="minor">
            <a:schemeClr val="dk1"/>
          </a:fontRef>
        </p:style>
        <p:txBody>
          <a:bodyPr tIns="0" bIns="0" rtlCol="0" anchor="b"/>
          <a:lstStyle/>
          <a:p>
            <a:pPr marL="0" marR="0" lvl="0" indent="457200" algn="just" defTabSz="914400" rtl="0" eaLnBrk="1" fontAlgn="auto" latinLnBrk="0" hangingPunct="1">
              <a:lnSpc>
                <a:spcPct val="110000"/>
              </a:lnSpc>
              <a:spcBef>
                <a:spcPts val="0"/>
              </a:spcBef>
              <a:spcAft>
                <a:spcPts val="0"/>
              </a:spcAft>
              <a:buClrTx/>
              <a:buSzTx/>
              <a:buFontTx/>
              <a:buNone/>
              <a:tabLst/>
              <a:defRPr/>
            </a:pPr>
            <a:endParaRPr kumimoji="0" lang="vi-VN"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2" name="矩形 26">
            <a:extLst>
              <a:ext uri="{FF2B5EF4-FFF2-40B4-BE49-F238E27FC236}">
                <a16:creationId xmlns:a16="http://schemas.microsoft.com/office/drawing/2014/main" id="{036C5619-DAB5-BC77-7DC1-22691C11B760}"/>
              </a:ext>
            </a:extLst>
          </p:cNvPr>
          <p:cNvSpPr/>
          <p:nvPr/>
        </p:nvSpPr>
        <p:spPr>
          <a:xfrm>
            <a:off x="483476" y="211956"/>
            <a:ext cx="11225048" cy="1328023"/>
          </a:xfrm>
          <a:prstGeom prst="roundRect">
            <a:avLst/>
          </a:prstGeom>
          <a:solidFill>
            <a:schemeClr val="accent4">
              <a:lumMod val="20000"/>
              <a:lumOff val="80000"/>
            </a:schemeClr>
          </a:solidFill>
          <a:ln w="76200">
            <a:solidFill>
              <a:schemeClr val="bg1"/>
            </a:solidFill>
          </a:ln>
        </p:spPr>
        <p:style>
          <a:lnRef idx="2">
            <a:schemeClr val="accent4"/>
          </a:lnRef>
          <a:fillRef idx="1">
            <a:schemeClr val="lt1"/>
          </a:fillRef>
          <a:effectRef idx="0">
            <a:schemeClr val="accent4"/>
          </a:effectRef>
          <a:fontRef idx="minor">
            <a:schemeClr val="dk1"/>
          </a:fontRef>
        </p:style>
        <p:txBody>
          <a:bodyPr vert="horz" wrap="square">
            <a:spAutoFit/>
          </a:bodyPr>
          <a:lstStyle/>
          <a:p>
            <a:pPr lvl="0" algn="just"/>
            <a:r>
              <a:rPr lang="en-US" altLang="zh-CN" sz="3600" b="1" dirty="0">
                <a:solidFill>
                  <a:srgbClr val="002060"/>
                </a:solidFill>
                <a:latin typeface="Cambria" panose="02040503050406030204" pitchFamily="18" charset="0"/>
                <a:ea typeface="Cambria" panose="02040503050406030204" pitchFamily="18" charset="0"/>
                <a:sym typeface="Arial" panose="020B0604020202020204" pitchFamily="34" charset="0"/>
              </a:rPr>
              <a:t>2. </a:t>
            </a:r>
            <a:r>
              <a:rPr lang="en-US" altLang="zh-CN" sz="3600" b="1" dirty="0" err="1">
                <a:solidFill>
                  <a:srgbClr val="002060"/>
                </a:solidFill>
                <a:latin typeface="Cambria" panose="02040503050406030204" pitchFamily="18" charset="0"/>
                <a:ea typeface="Cambria" panose="02040503050406030204" pitchFamily="18" charset="0"/>
                <a:sym typeface="Arial" panose="020B0604020202020204" pitchFamily="34" charset="0"/>
              </a:rPr>
              <a:t>Đặt</a:t>
            </a:r>
            <a:r>
              <a:rPr lang="en-US" altLang="zh-CN" sz="3600" b="1" dirty="0">
                <a:solidFill>
                  <a:srgbClr val="002060"/>
                </a:solidFill>
                <a:latin typeface="Cambria" panose="02040503050406030204" pitchFamily="18" charset="0"/>
                <a:ea typeface="Cambria" panose="02040503050406030204" pitchFamily="18" charset="0"/>
                <a:sym typeface="Arial" panose="020B0604020202020204" pitchFamily="34" charset="0"/>
              </a:rPr>
              <a:t> </a:t>
            </a:r>
            <a:r>
              <a:rPr lang="en-US" altLang="zh-CN" sz="3600" b="1" dirty="0" err="1">
                <a:solidFill>
                  <a:srgbClr val="002060"/>
                </a:solidFill>
                <a:latin typeface="Cambria" panose="02040503050406030204" pitchFamily="18" charset="0"/>
                <a:ea typeface="Cambria" panose="02040503050406030204" pitchFamily="18" charset="0"/>
                <a:sym typeface="Arial" panose="020B0604020202020204" pitchFamily="34" charset="0"/>
              </a:rPr>
              <a:t>câu</a:t>
            </a:r>
            <a:r>
              <a:rPr lang="en-US" altLang="zh-CN" sz="3600" b="1" dirty="0">
                <a:solidFill>
                  <a:srgbClr val="002060"/>
                </a:solidFill>
                <a:latin typeface="Cambria" panose="02040503050406030204" pitchFamily="18" charset="0"/>
                <a:ea typeface="Cambria" panose="02040503050406030204" pitchFamily="18" charset="0"/>
                <a:sym typeface="Arial" panose="020B0604020202020204" pitchFamily="34" charset="0"/>
              </a:rPr>
              <a:t> </a:t>
            </a:r>
            <a:r>
              <a:rPr lang="en-US" altLang="zh-CN" sz="3600" b="1" dirty="0" err="1">
                <a:solidFill>
                  <a:srgbClr val="002060"/>
                </a:solidFill>
                <a:latin typeface="Cambria" panose="02040503050406030204" pitchFamily="18" charset="0"/>
                <a:ea typeface="Cambria" panose="02040503050406030204" pitchFamily="18" charset="0"/>
                <a:sym typeface="Arial" panose="020B0604020202020204" pitchFamily="34" charset="0"/>
              </a:rPr>
              <a:t>về</a:t>
            </a:r>
            <a:r>
              <a:rPr lang="en-US" altLang="zh-CN" sz="3600" b="1" dirty="0">
                <a:solidFill>
                  <a:srgbClr val="002060"/>
                </a:solidFill>
                <a:latin typeface="Cambria" panose="02040503050406030204" pitchFamily="18" charset="0"/>
                <a:ea typeface="Cambria" panose="02040503050406030204" pitchFamily="18" charset="0"/>
                <a:sym typeface="Arial" panose="020B0604020202020204" pitchFamily="34" charset="0"/>
              </a:rPr>
              <a:t> </a:t>
            </a:r>
            <a:r>
              <a:rPr lang="en-US" altLang="zh-CN" sz="3600" b="1" dirty="0" err="1">
                <a:solidFill>
                  <a:srgbClr val="002060"/>
                </a:solidFill>
                <a:latin typeface="Cambria" panose="02040503050406030204" pitchFamily="18" charset="0"/>
                <a:ea typeface="Cambria" panose="02040503050406030204" pitchFamily="18" charset="0"/>
                <a:sym typeface="Arial" panose="020B0604020202020204" pitchFamily="34" charset="0"/>
              </a:rPr>
              <a:t>một</a:t>
            </a:r>
            <a:r>
              <a:rPr lang="en-US" altLang="zh-CN" sz="3600" b="1" dirty="0">
                <a:solidFill>
                  <a:srgbClr val="002060"/>
                </a:solidFill>
                <a:latin typeface="Cambria" panose="02040503050406030204" pitchFamily="18" charset="0"/>
                <a:ea typeface="Cambria" panose="02040503050406030204" pitchFamily="18" charset="0"/>
                <a:sym typeface="Arial" panose="020B0604020202020204" pitchFamily="34" charset="0"/>
              </a:rPr>
              <a:t> </a:t>
            </a:r>
            <a:r>
              <a:rPr lang="en-US" altLang="zh-CN" sz="3600" b="1" dirty="0" err="1">
                <a:solidFill>
                  <a:srgbClr val="002060"/>
                </a:solidFill>
                <a:latin typeface="Cambria" panose="02040503050406030204" pitchFamily="18" charset="0"/>
                <a:ea typeface="Cambria" panose="02040503050406030204" pitchFamily="18" charset="0"/>
                <a:sym typeface="Arial" panose="020B0604020202020204" pitchFamily="34" charset="0"/>
              </a:rPr>
              <a:t>nhân</a:t>
            </a:r>
            <a:r>
              <a:rPr lang="en-US" altLang="zh-CN" sz="3600" b="1" dirty="0">
                <a:solidFill>
                  <a:srgbClr val="002060"/>
                </a:solidFill>
                <a:latin typeface="Cambria" panose="02040503050406030204" pitchFamily="18" charset="0"/>
                <a:ea typeface="Cambria" panose="02040503050406030204" pitchFamily="18" charset="0"/>
                <a:sym typeface="Arial" panose="020B0604020202020204" pitchFamily="34" charset="0"/>
              </a:rPr>
              <a:t> </a:t>
            </a:r>
            <a:r>
              <a:rPr lang="en-US" altLang="zh-CN" sz="3600" b="1" dirty="0" err="1">
                <a:solidFill>
                  <a:srgbClr val="002060"/>
                </a:solidFill>
                <a:latin typeface="Cambria" panose="02040503050406030204" pitchFamily="18" charset="0"/>
                <a:ea typeface="Cambria" panose="02040503050406030204" pitchFamily="18" charset="0"/>
                <a:sym typeface="Arial" panose="020B0604020202020204" pitchFamily="34" charset="0"/>
              </a:rPr>
              <a:t>vật</a:t>
            </a:r>
            <a:r>
              <a:rPr lang="en-US" altLang="zh-CN" sz="3600" b="1" dirty="0">
                <a:solidFill>
                  <a:srgbClr val="002060"/>
                </a:solidFill>
                <a:latin typeface="Cambria" panose="02040503050406030204" pitchFamily="18" charset="0"/>
                <a:ea typeface="Cambria" panose="02040503050406030204" pitchFamily="18" charset="0"/>
                <a:sym typeface="Arial" panose="020B0604020202020204" pitchFamily="34" charset="0"/>
              </a:rPr>
              <a:t> </a:t>
            </a:r>
            <a:r>
              <a:rPr lang="en-US" altLang="zh-CN" sz="3600" b="1" dirty="0" err="1">
                <a:solidFill>
                  <a:srgbClr val="002060"/>
                </a:solidFill>
                <a:latin typeface="Cambria" panose="02040503050406030204" pitchFamily="18" charset="0"/>
                <a:ea typeface="Cambria" panose="02040503050406030204" pitchFamily="18" charset="0"/>
                <a:sym typeface="Arial" panose="020B0604020202020204" pitchFamily="34" charset="0"/>
              </a:rPr>
              <a:t>trong</a:t>
            </a:r>
            <a:r>
              <a:rPr lang="en-US" altLang="zh-CN" sz="3600" b="1" dirty="0">
                <a:solidFill>
                  <a:srgbClr val="002060"/>
                </a:solidFill>
                <a:latin typeface="Cambria" panose="02040503050406030204" pitchFamily="18" charset="0"/>
                <a:ea typeface="Cambria" panose="02040503050406030204" pitchFamily="18" charset="0"/>
                <a:sym typeface="Arial" panose="020B0604020202020204" pitchFamily="34" charset="0"/>
              </a:rPr>
              <a:t> </a:t>
            </a:r>
            <a:r>
              <a:rPr lang="en-US" altLang="zh-CN" sz="3600" b="1" dirty="0" err="1">
                <a:solidFill>
                  <a:srgbClr val="002060"/>
                </a:solidFill>
                <a:latin typeface="Cambria" panose="02040503050406030204" pitchFamily="18" charset="0"/>
                <a:ea typeface="Cambria" panose="02040503050406030204" pitchFamily="18" charset="0"/>
                <a:sym typeface="Arial" panose="020B0604020202020204" pitchFamily="34" charset="0"/>
              </a:rPr>
              <a:t>bài</a:t>
            </a:r>
            <a:r>
              <a:rPr lang="en-US" altLang="zh-CN" sz="3600" b="1" dirty="0">
                <a:solidFill>
                  <a:srgbClr val="002060"/>
                </a:solidFill>
                <a:latin typeface="Cambria" panose="02040503050406030204" pitchFamily="18" charset="0"/>
                <a:ea typeface="Cambria" panose="02040503050406030204" pitchFamily="18" charset="0"/>
                <a:sym typeface="Arial" panose="020B0604020202020204" pitchFamily="34" charset="0"/>
              </a:rPr>
              <a:t> </a:t>
            </a:r>
            <a:r>
              <a:rPr lang="en-US" altLang="zh-CN" sz="3600" b="1" dirty="0" err="1">
                <a:solidFill>
                  <a:srgbClr val="002060"/>
                </a:solidFill>
                <a:latin typeface="Cambria" panose="02040503050406030204" pitchFamily="18" charset="0"/>
                <a:ea typeface="Cambria" panose="02040503050406030204" pitchFamily="18" charset="0"/>
                <a:sym typeface="Arial" panose="020B0604020202020204" pitchFamily="34" charset="0"/>
              </a:rPr>
              <a:t>đọc</a:t>
            </a:r>
            <a:r>
              <a:rPr lang="en-US" altLang="zh-CN" sz="3600" b="1" dirty="0">
                <a:solidFill>
                  <a:srgbClr val="002060"/>
                </a:solidFill>
                <a:latin typeface="Cambria" panose="02040503050406030204" pitchFamily="18" charset="0"/>
                <a:ea typeface="Cambria" panose="02040503050406030204" pitchFamily="18" charset="0"/>
                <a:sym typeface="Arial" panose="020B0604020202020204" pitchFamily="34" charset="0"/>
              </a:rPr>
              <a:t>, </a:t>
            </a:r>
            <a:r>
              <a:rPr lang="en-US" altLang="zh-CN" sz="3600" b="1" dirty="0" err="1">
                <a:solidFill>
                  <a:srgbClr val="002060"/>
                </a:solidFill>
                <a:latin typeface="Cambria" panose="02040503050406030204" pitchFamily="18" charset="0"/>
                <a:ea typeface="Cambria" panose="02040503050406030204" pitchFamily="18" charset="0"/>
                <a:sym typeface="Arial" panose="020B0604020202020204" pitchFamily="34" charset="0"/>
              </a:rPr>
              <a:t>trong</a:t>
            </a:r>
            <a:r>
              <a:rPr lang="en-US" altLang="zh-CN" sz="3600" b="1" dirty="0">
                <a:solidFill>
                  <a:srgbClr val="002060"/>
                </a:solidFill>
                <a:latin typeface="Cambria" panose="02040503050406030204" pitchFamily="18" charset="0"/>
                <a:ea typeface="Cambria" panose="02040503050406030204" pitchFamily="18" charset="0"/>
                <a:sym typeface="Arial" panose="020B0604020202020204" pitchFamily="34" charset="0"/>
              </a:rPr>
              <a:t> </a:t>
            </a:r>
            <a:r>
              <a:rPr lang="en-US" altLang="zh-CN" sz="3600" b="1" dirty="0" err="1">
                <a:solidFill>
                  <a:srgbClr val="002060"/>
                </a:solidFill>
                <a:latin typeface="Cambria" panose="02040503050406030204" pitchFamily="18" charset="0"/>
                <a:ea typeface="Cambria" panose="02040503050406030204" pitchFamily="18" charset="0"/>
                <a:sym typeface="Arial" panose="020B0604020202020204" pitchFamily="34" charset="0"/>
              </a:rPr>
              <a:t>đó</a:t>
            </a:r>
            <a:r>
              <a:rPr lang="en-US" altLang="zh-CN" sz="3600" b="1" dirty="0">
                <a:solidFill>
                  <a:srgbClr val="002060"/>
                </a:solidFill>
                <a:latin typeface="Cambria" panose="02040503050406030204" pitchFamily="18" charset="0"/>
                <a:ea typeface="Cambria" panose="02040503050406030204" pitchFamily="18" charset="0"/>
                <a:sym typeface="Arial" panose="020B0604020202020204" pitchFamily="34" charset="0"/>
              </a:rPr>
              <a:t> </a:t>
            </a:r>
            <a:r>
              <a:rPr lang="en-US" altLang="zh-CN" sz="3600" b="1" dirty="0" err="1">
                <a:solidFill>
                  <a:srgbClr val="002060"/>
                </a:solidFill>
                <a:latin typeface="Cambria" panose="02040503050406030204" pitchFamily="18" charset="0"/>
                <a:ea typeface="Cambria" panose="02040503050406030204" pitchFamily="18" charset="0"/>
                <a:sym typeface="Arial" panose="020B0604020202020204" pitchFamily="34" charset="0"/>
              </a:rPr>
              <a:t>có</a:t>
            </a:r>
            <a:r>
              <a:rPr lang="en-US" altLang="zh-CN" sz="3600" b="1" dirty="0">
                <a:solidFill>
                  <a:srgbClr val="002060"/>
                </a:solidFill>
                <a:latin typeface="Cambria" panose="02040503050406030204" pitchFamily="18" charset="0"/>
                <a:ea typeface="Cambria" panose="02040503050406030204" pitchFamily="18" charset="0"/>
                <a:sym typeface="Arial" panose="020B0604020202020204" pitchFamily="34" charset="0"/>
              </a:rPr>
              <a:t> </a:t>
            </a:r>
            <a:r>
              <a:rPr lang="en-US" altLang="zh-CN" sz="3600" b="1" dirty="0" err="1">
                <a:solidFill>
                  <a:srgbClr val="002060"/>
                </a:solidFill>
                <a:latin typeface="Cambria" panose="02040503050406030204" pitchFamily="18" charset="0"/>
                <a:ea typeface="Cambria" panose="02040503050406030204" pitchFamily="18" charset="0"/>
                <a:sym typeface="Arial" panose="020B0604020202020204" pitchFamily="34" charset="0"/>
              </a:rPr>
              <a:t>dùng</a:t>
            </a:r>
            <a:r>
              <a:rPr lang="en-US" altLang="zh-CN" sz="3600" b="1" dirty="0">
                <a:solidFill>
                  <a:srgbClr val="002060"/>
                </a:solidFill>
                <a:latin typeface="Cambria" panose="02040503050406030204" pitchFamily="18" charset="0"/>
                <a:ea typeface="Cambria" panose="02040503050406030204" pitchFamily="18" charset="0"/>
                <a:sym typeface="Arial" panose="020B0604020202020204" pitchFamily="34" charset="0"/>
              </a:rPr>
              <a:t> </a:t>
            </a:r>
            <a:r>
              <a:rPr lang="en-US" altLang="zh-CN" sz="3600" b="1" dirty="0" err="1">
                <a:solidFill>
                  <a:srgbClr val="002060"/>
                </a:solidFill>
                <a:latin typeface="Cambria" panose="02040503050406030204" pitchFamily="18" charset="0"/>
                <a:ea typeface="Cambria" panose="02040503050406030204" pitchFamily="18" charset="0"/>
                <a:sym typeface="Arial" panose="020B0604020202020204" pitchFamily="34" charset="0"/>
              </a:rPr>
              <a:t>tính</a:t>
            </a:r>
            <a:r>
              <a:rPr lang="en-US" altLang="zh-CN" sz="3600" b="1" dirty="0">
                <a:solidFill>
                  <a:srgbClr val="002060"/>
                </a:solidFill>
                <a:latin typeface="Cambria" panose="02040503050406030204" pitchFamily="18" charset="0"/>
                <a:ea typeface="Cambria" panose="02040503050406030204" pitchFamily="18" charset="0"/>
                <a:sym typeface="Arial" panose="020B0604020202020204" pitchFamily="34" charset="0"/>
              </a:rPr>
              <a:t> </a:t>
            </a:r>
            <a:r>
              <a:rPr lang="en-US" altLang="zh-CN" sz="3600" b="1" dirty="0" err="1">
                <a:solidFill>
                  <a:srgbClr val="002060"/>
                </a:solidFill>
                <a:latin typeface="Cambria" panose="02040503050406030204" pitchFamily="18" charset="0"/>
                <a:ea typeface="Cambria" panose="02040503050406030204" pitchFamily="18" charset="0"/>
                <a:sym typeface="Arial" panose="020B0604020202020204" pitchFamily="34" charset="0"/>
              </a:rPr>
              <a:t>từ</a:t>
            </a:r>
            <a:r>
              <a:rPr lang="en-US" altLang="zh-CN" sz="3600" b="1" dirty="0">
                <a:solidFill>
                  <a:srgbClr val="002060"/>
                </a:solidFill>
                <a:latin typeface="Cambria" panose="02040503050406030204" pitchFamily="18" charset="0"/>
                <a:ea typeface="Cambria" panose="02040503050406030204" pitchFamily="18" charset="0"/>
                <a:sym typeface="Arial" panose="020B0604020202020204" pitchFamily="34" charset="0"/>
              </a:rPr>
              <a:t>.</a:t>
            </a:r>
            <a:endParaRPr kumimoji="0" lang="zh-CN" altLang="en-US" sz="3600" b="1" i="0" u="none" strike="noStrike" kern="1200" cap="none" spc="0" normalizeH="0" baseline="0" noProof="0" dirty="0">
              <a:ln>
                <a:noFill/>
              </a:ln>
              <a:solidFill>
                <a:srgbClr val="002060"/>
              </a:solidFill>
              <a:effectLst/>
              <a:uLnTx/>
              <a:uFillTx/>
              <a:latin typeface="Cambria" panose="02040503050406030204" pitchFamily="18" charset="0"/>
              <a:ea typeface="字魂131号-酷乐潮玩体" panose="00000500000000000000" pitchFamily="2" charset="-122"/>
              <a:sym typeface="Arial" panose="020B0604020202020204" pitchFamily="34" charset="0"/>
            </a:endParaRPr>
          </a:p>
        </p:txBody>
      </p:sp>
      <p:sp>
        <p:nvSpPr>
          <p:cNvPr id="3" name="Rounded Rectangle 4">
            <a:extLst>
              <a:ext uri="{FF2B5EF4-FFF2-40B4-BE49-F238E27FC236}">
                <a16:creationId xmlns:a16="http://schemas.microsoft.com/office/drawing/2014/main" id="{328A3C5A-3A87-C15B-F0FD-F0F900A44B88}"/>
              </a:ext>
            </a:extLst>
          </p:cNvPr>
          <p:cNvSpPr/>
          <p:nvPr/>
        </p:nvSpPr>
        <p:spPr>
          <a:xfrm>
            <a:off x="1702676" y="2510644"/>
            <a:ext cx="9501352" cy="801061"/>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lvl="0" algn="ctr">
              <a:defRPr/>
            </a:pPr>
            <a:r>
              <a:rPr lang="en-US" sz="4400" dirty="0" err="1">
                <a:solidFill>
                  <a:sysClr val="windowText" lastClr="000000"/>
                </a:solidFill>
                <a:latin typeface="Cambria" panose="02040503050406030204" pitchFamily="18" charset="0"/>
                <a:ea typeface="Cambria" panose="02040503050406030204" pitchFamily="18" charset="0"/>
              </a:rPr>
              <a:t>Ví</a:t>
            </a:r>
            <a:r>
              <a:rPr lang="en-US" sz="4400" dirty="0">
                <a:solidFill>
                  <a:sysClr val="windowText" lastClr="000000"/>
                </a:solidFill>
                <a:latin typeface="Cambria" panose="02040503050406030204" pitchFamily="18" charset="0"/>
                <a:ea typeface="Cambria" panose="02040503050406030204" pitchFamily="18" charset="0"/>
              </a:rPr>
              <a:t> </a:t>
            </a:r>
            <a:r>
              <a:rPr lang="en-US" sz="4400" dirty="0" err="1">
                <a:solidFill>
                  <a:sysClr val="windowText" lastClr="000000"/>
                </a:solidFill>
                <a:latin typeface="Cambria" panose="02040503050406030204" pitchFamily="18" charset="0"/>
                <a:ea typeface="Cambria" panose="02040503050406030204" pitchFamily="18" charset="0"/>
              </a:rPr>
              <a:t>dụ</a:t>
            </a:r>
            <a:r>
              <a:rPr lang="en-US" sz="4400" dirty="0">
                <a:solidFill>
                  <a:sysClr val="windowText" lastClr="000000"/>
                </a:solidFill>
                <a:latin typeface="Cambria" panose="02040503050406030204" pitchFamily="18" charset="0"/>
                <a:ea typeface="Cambria" panose="02040503050406030204" pitchFamily="18" charset="0"/>
              </a:rPr>
              <a:t>: </a:t>
            </a:r>
            <a:r>
              <a:rPr lang="vi-VN" sz="4400" dirty="0">
                <a:solidFill>
                  <a:sysClr val="windowText" lastClr="000000"/>
                </a:solidFill>
                <a:latin typeface="Cambria" panose="02040503050406030204" pitchFamily="18" charset="0"/>
                <a:ea typeface="Cambria" panose="02040503050406030204" pitchFamily="18" charset="0"/>
              </a:rPr>
              <a:t>Minh là một người bạn rất </a:t>
            </a:r>
            <a:r>
              <a:rPr lang="vi-VN" sz="4400" dirty="0">
                <a:solidFill>
                  <a:srgbClr val="FF0000"/>
                </a:solidFill>
                <a:latin typeface="Cambria" panose="02040503050406030204" pitchFamily="18" charset="0"/>
                <a:ea typeface="Cambria" panose="02040503050406030204" pitchFamily="18" charset="0"/>
              </a:rPr>
              <a:t>tốt</a:t>
            </a:r>
            <a:r>
              <a:rPr lang="vi-VN" sz="4400" dirty="0">
                <a:solidFill>
                  <a:sysClr val="windowText" lastClr="000000"/>
                </a:solidFill>
                <a:latin typeface="Cambria" panose="02040503050406030204" pitchFamily="18" charset="0"/>
                <a:ea typeface="Cambria" panose="02040503050406030204" pitchFamily="18" charset="0"/>
              </a:rPr>
              <a:t>.</a:t>
            </a:r>
            <a:endParaRPr kumimoji="0" lang="en-VN" sz="96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0656246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 name="Picture 19" descr="Shape, circle&#10;&#10;Description automatically generated with medium confidence">
            <a:extLst>
              <a:ext uri="{FF2B5EF4-FFF2-40B4-BE49-F238E27FC236}">
                <a16:creationId xmlns:a16="http://schemas.microsoft.com/office/drawing/2014/main" id="{F1186A2D-BEAF-A30A-838D-DEB9E79EED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32248" y="2866523"/>
            <a:ext cx="2387447" cy="3502368"/>
          </a:xfrm>
          <a:prstGeom prst="rect">
            <a:avLst/>
          </a:prstGeom>
        </p:spPr>
      </p:pic>
      <p:pic>
        <p:nvPicPr>
          <p:cNvPr id="22" name="Picture 21" descr="A picture containing vector graphics&#10;&#10;Description automatically generated">
            <a:extLst>
              <a:ext uri="{FF2B5EF4-FFF2-40B4-BE49-F238E27FC236}">
                <a16:creationId xmlns:a16="http://schemas.microsoft.com/office/drawing/2014/main" id="{AB44A609-E81C-1D19-7011-2F40D46E77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741" y="3066265"/>
            <a:ext cx="3522676" cy="3502367"/>
          </a:xfrm>
          <a:prstGeom prst="rect">
            <a:avLst/>
          </a:prstGeom>
        </p:spPr>
      </p:pic>
      <p:pic>
        <p:nvPicPr>
          <p:cNvPr id="23" name="Picture 22" descr="A picture containing text&#10;&#10;Description automatically generated">
            <a:extLst>
              <a:ext uri="{FF2B5EF4-FFF2-40B4-BE49-F238E27FC236}">
                <a16:creationId xmlns:a16="http://schemas.microsoft.com/office/drawing/2014/main" id="{E659F0FB-D401-07A2-47A1-440836A4BD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70267" y="2978751"/>
            <a:ext cx="2427006" cy="3502367"/>
          </a:xfrm>
          <a:prstGeom prst="rect">
            <a:avLst/>
          </a:prstGeom>
        </p:spPr>
      </p:pic>
      <p:pic>
        <p:nvPicPr>
          <p:cNvPr id="24" name="Picture 23" descr="A picture containing vector graphics&#10;&#10;Description automatically generated">
            <a:extLst>
              <a:ext uri="{FF2B5EF4-FFF2-40B4-BE49-F238E27FC236}">
                <a16:creationId xmlns:a16="http://schemas.microsoft.com/office/drawing/2014/main" id="{4A9AE29B-F7C1-424F-422F-1FA0A81A14D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79908" y="2949299"/>
            <a:ext cx="4212092" cy="3502368"/>
          </a:xfrm>
          <a:prstGeom prst="rect">
            <a:avLst/>
          </a:prstGeom>
        </p:spPr>
      </p:pic>
      <p:pic>
        <p:nvPicPr>
          <p:cNvPr id="2" name="Picture 1">
            <a:extLst>
              <a:ext uri="{FF2B5EF4-FFF2-40B4-BE49-F238E27FC236}">
                <a16:creationId xmlns:a16="http://schemas.microsoft.com/office/drawing/2014/main" id="{25E6A7AC-A1DC-6611-6B0C-DD1CA1D1610C}"/>
              </a:ext>
            </a:extLst>
          </p:cNvPr>
          <p:cNvPicPr>
            <a:picLocks noChangeAspect="1"/>
          </p:cNvPicPr>
          <p:nvPr/>
        </p:nvPicPr>
        <p:blipFill>
          <a:blip r:embed="rId6"/>
          <a:stretch>
            <a:fillRect/>
          </a:stretch>
        </p:blipFill>
        <p:spPr>
          <a:xfrm>
            <a:off x="2638492" y="342950"/>
            <a:ext cx="6389893" cy="2949736"/>
          </a:xfrm>
          <a:prstGeom prst="rect">
            <a:avLst/>
          </a:prstGeom>
        </p:spPr>
      </p:pic>
    </p:spTree>
    <p:extLst>
      <p:ext uri="{BB962C8B-B14F-4D97-AF65-F5344CB8AC3E}">
        <p14:creationId xmlns:p14="http://schemas.microsoft.com/office/powerpoint/2010/main" val="15973106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23"/>
                                        </p:tgtEl>
                                        <p:attrNameLst>
                                          <p:attrName>r</p:attrName>
                                        </p:attrNameLst>
                                      </p:cBhvr>
                                    </p:animRot>
                                    <p:animRot by="-240000">
                                      <p:cBhvr>
                                        <p:cTn id="7" dur="200" fill="hold">
                                          <p:stCondLst>
                                            <p:cond delay="200"/>
                                          </p:stCondLst>
                                        </p:cTn>
                                        <p:tgtEl>
                                          <p:spTgt spid="23"/>
                                        </p:tgtEl>
                                        <p:attrNameLst>
                                          <p:attrName>r</p:attrName>
                                        </p:attrNameLst>
                                      </p:cBhvr>
                                    </p:animRot>
                                    <p:animRot by="240000">
                                      <p:cBhvr>
                                        <p:cTn id="8" dur="200" fill="hold">
                                          <p:stCondLst>
                                            <p:cond delay="400"/>
                                          </p:stCondLst>
                                        </p:cTn>
                                        <p:tgtEl>
                                          <p:spTgt spid="23"/>
                                        </p:tgtEl>
                                        <p:attrNameLst>
                                          <p:attrName>r</p:attrName>
                                        </p:attrNameLst>
                                      </p:cBhvr>
                                    </p:animRot>
                                    <p:animRot by="-240000">
                                      <p:cBhvr>
                                        <p:cTn id="9" dur="200" fill="hold">
                                          <p:stCondLst>
                                            <p:cond delay="600"/>
                                          </p:stCondLst>
                                        </p:cTn>
                                        <p:tgtEl>
                                          <p:spTgt spid="23"/>
                                        </p:tgtEl>
                                        <p:attrNameLst>
                                          <p:attrName>r</p:attrName>
                                        </p:attrNameLst>
                                      </p:cBhvr>
                                    </p:animRot>
                                    <p:animRot by="120000">
                                      <p:cBhvr>
                                        <p:cTn id="10" dur="200" fill="hold">
                                          <p:stCondLst>
                                            <p:cond delay="800"/>
                                          </p:stCondLst>
                                        </p:cTn>
                                        <p:tgtEl>
                                          <p:spTgt spid="23"/>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20"/>
                                        </p:tgtEl>
                                        <p:attrNameLst>
                                          <p:attrName>r</p:attrName>
                                        </p:attrNameLst>
                                      </p:cBhvr>
                                    </p:animRot>
                                    <p:animRot by="-240000">
                                      <p:cBhvr>
                                        <p:cTn id="13" dur="200" fill="hold">
                                          <p:stCondLst>
                                            <p:cond delay="200"/>
                                          </p:stCondLst>
                                        </p:cTn>
                                        <p:tgtEl>
                                          <p:spTgt spid="20"/>
                                        </p:tgtEl>
                                        <p:attrNameLst>
                                          <p:attrName>r</p:attrName>
                                        </p:attrNameLst>
                                      </p:cBhvr>
                                    </p:animRot>
                                    <p:animRot by="240000">
                                      <p:cBhvr>
                                        <p:cTn id="14" dur="200" fill="hold">
                                          <p:stCondLst>
                                            <p:cond delay="400"/>
                                          </p:stCondLst>
                                        </p:cTn>
                                        <p:tgtEl>
                                          <p:spTgt spid="20"/>
                                        </p:tgtEl>
                                        <p:attrNameLst>
                                          <p:attrName>r</p:attrName>
                                        </p:attrNameLst>
                                      </p:cBhvr>
                                    </p:animRot>
                                    <p:animRot by="-240000">
                                      <p:cBhvr>
                                        <p:cTn id="15" dur="200" fill="hold">
                                          <p:stCondLst>
                                            <p:cond delay="600"/>
                                          </p:stCondLst>
                                        </p:cTn>
                                        <p:tgtEl>
                                          <p:spTgt spid="20"/>
                                        </p:tgtEl>
                                        <p:attrNameLst>
                                          <p:attrName>r</p:attrName>
                                        </p:attrNameLst>
                                      </p:cBhvr>
                                    </p:animRot>
                                    <p:animRot by="120000">
                                      <p:cBhvr>
                                        <p:cTn id="16" dur="200" fill="hold">
                                          <p:stCondLst>
                                            <p:cond delay="800"/>
                                          </p:stCondLst>
                                        </p:cTn>
                                        <p:tgtEl>
                                          <p:spTgt spid="20"/>
                                        </p:tgtEl>
                                        <p:attrNameLst>
                                          <p:attrName>r</p:attrName>
                                        </p:attrNameLst>
                                      </p:cBhvr>
                                    </p:animRot>
                                  </p:childTnLst>
                                </p:cTn>
                              </p:par>
                              <p:par>
                                <p:cTn id="17" presetID="32" presetClass="emph" presetSubtype="0" fill="hold" nodeType="withEffect">
                                  <p:stCondLst>
                                    <p:cond delay="0"/>
                                  </p:stCondLst>
                                  <p:childTnLst>
                                    <p:animRot by="120000">
                                      <p:cBhvr>
                                        <p:cTn id="18" dur="100" fill="hold">
                                          <p:stCondLst>
                                            <p:cond delay="0"/>
                                          </p:stCondLst>
                                        </p:cTn>
                                        <p:tgtEl>
                                          <p:spTgt spid="22"/>
                                        </p:tgtEl>
                                        <p:attrNameLst>
                                          <p:attrName>r</p:attrName>
                                        </p:attrNameLst>
                                      </p:cBhvr>
                                    </p:animRot>
                                    <p:animRot by="-240000">
                                      <p:cBhvr>
                                        <p:cTn id="19" dur="200" fill="hold">
                                          <p:stCondLst>
                                            <p:cond delay="200"/>
                                          </p:stCondLst>
                                        </p:cTn>
                                        <p:tgtEl>
                                          <p:spTgt spid="22"/>
                                        </p:tgtEl>
                                        <p:attrNameLst>
                                          <p:attrName>r</p:attrName>
                                        </p:attrNameLst>
                                      </p:cBhvr>
                                    </p:animRot>
                                    <p:animRot by="240000">
                                      <p:cBhvr>
                                        <p:cTn id="20" dur="200" fill="hold">
                                          <p:stCondLst>
                                            <p:cond delay="400"/>
                                          </p:stCondLst>
                                        </p:cTn>
                                        <p:tgtEl>
                                          <p:spTgt spid="22"/>
                                        </p:tgtEl>
                                        <p:attrNameLst>
                                          <p:attrName>r</p:attrName>
                                        </p:attrNameLst>
                                      </p:cBhvr>
                                    </p:animRot>
                                    <p:animRot by="-240000">
                                      <p:cBhvr>
                                        <p:cTn id="21" dur="200" fill="hold">
                                          <p:stCondLst>
                                            <p:cond delay="600"/>
                                          </p:stCondLst>
                                        </p:cTn>
                                        <p:tgtEl>
                                          <p:spTgt spid="22"/>
                                        </p:tgtEl>
                                        <p:attrNameLst>
                                          <p:attrName>r</p:attrName>
                                        </p:attrNameLst>
                                      </p:cBhvr>
                                    </p:animRot>
                                    <p:animRot by="120000">
                                      <p:cBhvr>
                                        <p:cTn id="22" dur="200" fill="hold">
                                          <p:stCondLst>
                                            <p:cond delay="800"/>
                                          </p:stCondLst>
                                        </p:cTn>
                                        <p:tgtEl>
                                          <p:spTgt spid="22"/>
                                        </p:tgtEl>
                                        <p:attrNameLst>
                                          <p:attrName>r</p:attrName>
                                        </p:attrNameLst>
                                      </p:cBhvr>
                                    </p:animRot>
                                  </p:childTnLst>
                                </p:cTn>
                              </p:par>
                              <p:par>
                                <p:cTn id="23" presetID="32" presetClass="emph" presetSubtype="0" fill="hold" nodeType="withEffect">
                                  <p:stCondLst>
                                    <p:cond delay="0"/>
                                  </p:stCondLst>
                                  <p:childTnLst>
                                    <p:animRot by="120000">
                                      <p:cBhvr>
                                        <p:cTn id="24" dur="100" fill="hold">
                                          <p:stCondLst>
                                            <p:cond delay="0"/>
                                          </p:stCondLst>
                                        </p:cTn>
                                        <p:tgtEl>
                                          <p:spTgt spid="24"/>
                                        </p:tgtEl>
                                        <p:attrNameLst>
                                          <p:attrName>r</p:attrName>
                                        </p:attrNameLst>
                                      </p:cBhvr>
                                    </p:animRot>
                                    <p:animRot by="-240000">
                                      <p:cBhvr>
                                        <p:cTn id="25" dur="200" fill="hold">
                                          <p:stCondLst>
                                            <p:cond delay="200"/>
                                          </p:stCondLst>
                                        </p:cTn>
                                        <p:tgtEl>
                                          <p:spTgt spid="24"/>
                                        </p:tgtEl>
                                        <p:attrNameLst>
                                          <p:attrName>r</p:attrName>
                                        </p:attrNameLst>
                                      </p:cBhvr>
                                    </p:animRot>
                                    <p:animRot by="240000">
                                      <p:cBhvr>
                                        <p:cTn id="26" dur="200" fill="hold">
                                          <p:stCondLst>
                                            <p:cond delay="400"/>
                                          </p:stCondLst>
                                        </p:cTn>
                                        <p:tgtEl>
                                          <p:spTgt spid="24"/>
                                        </p:tgtEl>
                                        <p:attrNameLst>
                                          <p:attrName>r</p:attrName>
                                        </p:attrNameLst>
                                      </p:cBhvr>
                                    </p:animRot>
                                    <p:animRot by="-240000">
                                      <p:cBhvr>
                                        <p:cTn id="27" dur="200" fill="hold">
                                          <p:stCondLst>
                                            <p:cond delay="600"/>
                                          </p:stCondLst>
                                        </p:cTn>
                                        <p:tgtEl>
                                          <p:spTgt spid="24"/>
                                        </p:tgtEl>
                                        <p:attrNameLst>
                                          <p:attrName>r</p:attrName>
                                        </p:attrNameLst>
                                      </p:cBhvr>
                                    </p:animRot>
                                    <p:animRot by="120000">
                                      <p:cBhvr>
                                        <p:cTn id="28" dur="200" fill="hold">
                                          <p:stCondLst>
                                            <p:cond delay="800"/>
                                          </p:stCondLst>
                                        </p:cTn>
                                        <p:tgtEl>
                                          <p:spTgt spid="24"/>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4E3DDA0-6029-1F14-F93B-C9C5CE8D5C0F}"/>
              </a:ext>
            </a:extLst>
          </p:cNvPr>
          <p:cNvSpPr/>
          <p:nvPr/>
        </p:nvSpPr>
        <p:spPr>
          <a:xfrm>
            <a:off x="293079" y="197763"/>
            <a:ext cx="11734799" cy="6660237"/>
          </a:xfrm>
          <a:prstGeom prst="roundRect">
            <a:avLst>
              <a:gd name="adj" fmla="val 10434"/>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DFPOP1-W9"/>
              <a:ea typeface="+mn-ea"/>
              <a:cs typeface="+mn-cs"/>
            </a:endParaRPr>
          </a:p>
        </p:txBody>
      </p:sp>
      <p:sp>
        <p:nvSpPr>
          <p:cNvPr id="3" name="TextBox 2">
            <a:extLst>
              <a:ext uri="{FF2B5EF4-FFF2-40B4-BE49-F238E27FC236}">
                <a16:creationId xmlns:a16="http://schemas.microsoft.com/office/drawing/2014/main" id="{4C0F2216-2270-BBB5-9CFC-58F20199B14E}"/>
              </a:ext>
            </a:extLst>
          </p:cNvPr>
          <p:cNvSpPr txBox="1"/>
          <p:nvPr/>
        </p:nvSpPr>
        <p:spPr>
          <a:xfrm>
            <a:off x="447619" y="543202"/>
            <a:ext cx="11256122" cy="60016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Arial" panose="020B0604020202020204" pitchFamily="34" charset="0"/>
              </a:rPr>
              <a:t>LỜI CẢM ƠN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Chân</a:t>
            </a:r>
            <a:r>
              <a:rPr kumimoji="0" lang="en-US" sz="32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thành</a:t>
            </a:r>
            <a:r>
              <a:rPr kumimoji="0" lang="en-US" sz="32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cảm</a:t>
            </a:r>
            <a:r>
              <a:rPr kumimoji="0" lang="en-US" sz="32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ơn</a:t>
            </a:r>
            <a:r>
              <a:rPr kumimoji="0" lang="en-US" sz="32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32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32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32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đã</a:t>
            </a:r>
            <a:r>
              <a:rPr kumimoji="0" lang="en-US" sz="32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sử</a:t>
            </a:r>
            <a:r>
              <a:rPr kumimoji="0" lang="en-US" sz="32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dụng</a:t>
            </a:r>
            <a:r>
              <a:rPr kumimoji="0" lang="en-US" sz="32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tài</a:t>
            </a:r>
            <a:r>
              <a:rPr kumimoji="0" lang="en-US" sz="32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liệu</a:t>
            </a:r>
            <a:r>
              <a:rPr kumimoji="0" lang="en-US" sz="32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Mong</a:t>
            </a:r>
            <a:r>
              <a:rPr kumimoji="0" lang="en-US" sz="32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32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32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32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sử</a:t>
            </a:r>
            <a:r>
              <a:rPr kumimoji="0" lang="en-US" sz="32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dụng</a:t>
            </a:r>
            <a:r>
              <a:rPr kumimoji="0" lang="en-US" sz="32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tài</a:t>
            </a:r>
            <a:r>
              <a:rPr kumimoji="0" lang="en-US" sz="32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liệu</a:t>
            </a:r>
            <a:r>
              <a:rPr kumimoji="0" lang="en-US" sz="32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nội</a:t>
            </a:r>
            <a:r>
              <a:rPr kumimoji="0" lang="en-US" sz="32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bộ</a:t>
            </a:r>
            <a:r>
              <a:rPr kumimoji="0" lang="en-US" sz="32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và</a:t>
            </a:r>
            <a:r>
              <a:rPr kumimoji="0" lang="en-US" sz="32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không</a:t>
            </a:r>
            <a:r>
              <a:rPr kumimoji="0" lang="en-US" sz="32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chia </a:t>
            </a:r>
            <a:r>
              <a:rPr kumimoji="0" lang="en-US" sz="32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sẻ</a:t>
            </a:r>
            <a:r>
              <a:rPr kumimoji="0" lang="en-US" sz="32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đi</a:t>
            </a:r>
            <a:r>
              <a:rPr kumimoji="0" lang="en-US" sz="32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các</a:t>
            </a:r>
            <a:r>
              <a:rPr kumimoji="0" lang="en-US" sz="32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trang</a:t>
            </a:r>
            <a:r>
              <a:rPr kumimoji="0" lang="en-US" sz="32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mạng</a:t>
            </a:r>
            <a:r>
              <a:rPr kumimoji="0" lang="en-US" sz="32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xã</a:t>
            </a:r>
            <a:r>
              <a:rPr kumimoji="0" lang="en-US" sz="32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hội</a:t>
            </a:r>
            <a:r>
              <a:rPr kumimoji="0" lang="en-US" sz="3200"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nhé</a:t>
            </a:r>
            <a:r>
              <a:rPr kumimoji="0" lang="en-US" sz="32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Mong</a:t>
            </a:r>
            <a:r>
              <a:rPr kumimoji="0" lang="en-US" sz="32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rằng</a:t>
            </a:r>
            <a:r>
              <a:rPr kumimoji="0" lang="en-US" sz="32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tài</a:t>
            </a:r>
            <a:r>
              <a:rPr kumimoji="0" lang="en-US" sz="32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liệu</a:t>
            </a:r>
            <a:r>
              <a:rPr kumimoji="0" lang="en-US" sz="32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này</a:t>
            </a:r>
            <a:r>
              <a:rPr kumimoji="0" lang="en-US" sz="32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sẽ</a:t>
            </a:r>
            <a:r>
              <a:rPr kumimoji="0" lang="en-US" sz="32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giúp</a:t>
            </a:r>
            <a:r>
              <a:rPr kumimoji="0" lang="en-US" sz="32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32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32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32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gặt</a:t>
            </a:r>
            <a:r>
              <a:rPr kumimoji="0" lang="en-US" sz="32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hái</a:t>
            </a:r>
            <a:r>
              <a:rPr kumimoji="0" lang="en-US" sz="32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được</a:t>
            </a:r>
            <a:r>
              <a:rPr kumimoji="0" lang="en-US" sz="32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nhiều</a:t>
            </a:r>
            <a:r>
              <a:rPr kumimoji="0" lang="en-US" sz="32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thành</a:t>
            </a:r>
            <a:r>
              <a:rPr kumimoji="0" lang="en-US" sz="32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công</a:t>
            </a:r>
            <a:r>
              <a:rPr kumimoji="0" lang="en-US" sz="32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trong</a:t>
            </a:r>
            <a:r>
              <a:rPr kumimoji="0" lang="en-US" sz="32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sự</a:t>
            </a:r>
            <a:r>
              <a:rPr kumimoji="0" lang="en-US" sz="32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nghiệp</a:t>
            </a:r>
            <a:r>
              <a:rPr kumimoji="0" lang="en-US" sz="32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trồng</a:t>
            </a:r>
            <a:r>
              <a:rPr kumimoji="0" lang="en-US" sz="32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người</a:t>
            </a:r>
            <a:r>
              <a:rPr kumimoji="0" lang="en-US" sz="32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Trong </a:t>
            </a:r>
            <a:r>
              <a:rPr kumimoji="0" lang="en-US" sz="32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quá</a:t>
            </a:r>
            <a:r>
              <a:rPr kumimoji="0" lang="en-US" sz="32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trình</a:t>
            </a:r>
            <a:r>
              <a:rPr kumimoji="0" lang="en-US" sz="32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soạn</a:t>
            </a:r>
            <a:r>
              <a:rPr kumimoji="0" lang="en-US" sz="32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bài</a:t>
            </a:r>
            <a:r>
              <a:rPr kumimoji="0" lang="en-US" sz="32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có</a:t>
            </a:r>
            <a:r>
              <a:rPr kumimoji="0" lang="en-US" sz="32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lỗi</a:t>
            </a:r>
            <a:r>
              <a:rPr kumimoji="0" lang="en-US" sz="32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nào</a:t>
            </a:r>
            <a:r>
              <a:rPr kumimoji="0" lang="en-US" sz="32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mong</a:t>
            </a:r>
            <a:r>
              <a:rPr kumimoji="0" lang="en-US" sz="32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32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32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32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phản</a:t>
            </a:r>
            <a:r>
              <a:rPr kumimoji="0" lang="en-US" sz="32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hồi</a:t>
            </a:r>
            <a:r>
              <a:rPr kumimoji="0" lang="en-US" sz="32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lại</a:t>
            </a:r>
            <a:r>
              <a:rPr kumimoji="0" lang="en-US" sz="32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Zalo</a:t>
            </a:r>
            <a:r>
              <a:rPr kumimoji="0" lang="en-US" sz="32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hoặc</a:t>
            </a:r>
            <a:r>
              <a:rPr kumimoji="0" lang="en-US" sz="32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FB </a:t>
            </a:r>
            <a:r>
              <a:rPr kumimoji="0" lang="en-US" sz="32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giúp</a:t>
            </a:r>
            <a:r>
              <a:rPr kumimoji="0" lang="en-US" sz="32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em</a:t>
            </a:r>
            <a:r>
              <a:rPr kumimoji="0" lang="en-US" sz="32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Zalo</a:t>
            </a:r>
            <a:r>
              <a:rPr kumimoji="0" lang="en-US" sz="32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của</a:t>
            </a:r>
            <a:r>
              <a:rPr kumimoji="0" lang="en-US" sz="32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em</a:t>
            </a:r>
            <a:r>
              <a:rPr kumimoji="0" lang="en-US" sz="32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a:t>
            </a:r>
            <a:r>
              <a:rPr kumimoji="0" lang="en-US" sz="3200"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Hương Thảo: </a:t>
            </a:r>
            <a:r>
              <a:rPr kumimoji="0" lang="en-US" sz="32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0972.115.126 (Em </a:t>
            </a:r>
            <a:r>
              <a:rPr kumimoji="0" lang="en-US" sz="32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chỉ</a:t>
            </a:r>
            <a:r>
              <a:rPr kumimoji="0" lang="en-US" sz="32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dùng</a:t>
            </a:r>
            <a:r>
              <a:rPr kumimoji="0" lang="en-US" sz="32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1 </a:t>
            </a:r>
            <a:r>
              <a:rPr kumimoji="0" lang="en-US" sz="32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zalo</a:t>
            </a:r>
            <a:r>
              <a:rPr kumimoji="0" lang="en-US" sz="32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duy</a:t>
            </a:r>
            <a:r>
              <a:rPr kumimoji="0" lang="en-US" sz="32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nhất</a:t>
            </a:r>
            <a:r>
              <a:rPr kumimoji="0" lang="en-US" sz="32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Facebook: </a:t>
            </a:r>
            <a:r>
              <a:rPr kumimoji="0" lang="en-US" altLang="zh-CN" sz="3200" b="0" i="0" u="none" strike="noStrike" kern="1200" cap="none" spc="0" normalizeH="0" baseline="0" noProof="0" dirty="0">
                <a:ln>
                  <a:noFill/>
                </a:ln>
                <a:solidFill>
                  <a:srgbClr val="5C8D89"/>
                </a:solidFill>
                <a:effectLst/>
                <a:uLnTx/>
                <a:uFillTx/>
                <a:latin typeface="Cambria" panose="02040503050406030204" pitchFamily="18" charset="0"/>
                <a:ea typeface="Cambria" panose="02040503050406030204" pitchFamily="18" charset="0"/>
                <a:cs typeface="Times New Roman" panose="02020603050405020304" pitchFamily="18" charset="0"/>
                <a:hlinkClick r:id="rId2"/>
              </a:rPr>
              <a:t>https://www.facebook.com/huongthaoGADT</a:t>
            </a:r>
            <a:endParaRPr kumimoji="0" lang="en-US" sz="32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7703232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D28F121C-F66C-6E65-EFF9-11D1204822FD}"/>
              </a:ext>
            </a:extLst>
          </p:cNvPr>
          <p:cNvSpPr/>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rgbClr val="53DEFF"/>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15FE2C41-D7BE-14BF-41A1-D523BE75EB62}"/>
              </a:ext>
            </a:extLst>
          </p:cNvPr>
          <p:cNvSpPr/>
          <p:nvPr/>
        </p:nvSpPr>
        <p:spPr>
          <a:xfrm>
            <a:off x="0" y="4741621"/>
            <a:ext cx="12192000" cy="2116378"/>
          </a:xfrm>
          <a:custGeom>
            <a:avLst/>
            <a:gdLst>
              <a:gd name="connsiteX0" fmla="*/ 12192000 w 12192000"/>
              <a:gd name="connsiteY0" fmla="*/ 2116379 h 2116378"/>
              <a:gd name="connsiteX1" fmla="*/ 12192000 w 12192000"/>
              <a:gd name="connsiteY1" fmla="*/ 440283 h 2116378"/>
              <a:gd name="connsiteX2" fmla="*/ 6096000 w 12192000"/>
              <a:gd name="connsiteY2" fmla="*/ 0 h 2116378"/>
              <a:gd name="connsiteX3" fmla="*/ 0 w 12192000"/>
              <a:gd name="connsiteY3" fmla="*/ 440283 h 2116378"/>
              <a:gd name="connsiteX4" fmla="*/ 0 w 12192000"/>
              <a:gd name="connsiteY4" fmla="*/ 2116379 h 2116378"/>
              <a:gd name="connsiteX5" fmla="*/ 12192000 w 12192000"/>
              <a:gd name="connsiteY5" fmla="*/ 2116379 h 211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2116378">
                <a:moveTo>
                  <a:pt x="12192000" y="2116379"/>
                </a:moveTo>
                <a:lnTo>
                  <a:pt x="12192000" y="440283"/>
                </a:lnTo>
                <a:cubicBezTo>
                  <a:pt x="10521696" y="164592"/>
                  <a:pt x="8402727" y="0"/>
                  <a:pt x="6096000" y="0"/>
                </a:cubicBezTo>
                <a:cubicBezTo>
                  <a:pt x="3789274" y="0"/>
                  <a:pt x="1670304" y="164592"/>
                  <a:pt x="0" y="440283"/>
                </a:cubicBezTo>
                <a:lnTo>
                  <a:pt x="0" y="2116379"/>
                </a:lnTo>
                <a:lnTo>
                  <a:pt x="12192000" y="2116379"/>
                </a:lnTo>
                <a:close/>
              </a:path>
            </a:pathLst>
          </a:custGeom>
          <a:solidFill>
            <a:srgbClr val="99FF99"/>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0" name="Graphic 4">
            <a:extLst>
              <a:ext uri="{FF2B5EF4-FFF2-40B4-BE49-F238E27FC236}">
                <a16:creationId xmlns:a16="http://schemas.microsoft.com/office/drawing/2014/main" id="{5000AD7F-B89E-AC32-C190-F0A64EDB0B78}"/>
              </a:ext>
            </a:extLst>
          </p:cNvPr>
          <p:cNvGrpSpPr/>
          <p:nvPr/>
        </p:nvGrpSpPr>
        <p:grpSpPr>
          <a:xfrm>
            <a:off x="184009" y="166345"/>
            <a:ext cx="11930385" cy="2596508"/>
            <a:chOff x="383638" y="416667"/>
            <a:chExt cx="10910347" cy="1251018"/>
          </a:xfrm>
          <a:solidFill>
            <a:srgbClr val="FFFFFF"/>
          </a:solidFill>
        </p:grpSpPr>
        <p:sp>
          <p:nvSpPr>
            <p:cNvPr id="11" name="Freeform: Shape 10">
              <a:extLst>
                <a:ext uri="{FF2B5EF4-FFF2-40B4-BE49-F238E27FC236}">
                  <a16:creationId xmlns:a16="http://schemas.microsoft.com/office/drawing/2014/main" id="{4C1887DC-9E4B-029D-F831-DFAAEE3D05E2}"/>
                </a:ext>
              </a:extLst>
            </p:cNvPr>
            <p:cNvSpPr/>
            <p:nvPr/>
          </p:nvSpPr>
          <p:spPr>
            <a:xfrm>
              <a:off x="10008386" y="703151"/>
              <a:ext cx="1285599" cy="451637"/>
            </a:xfrm>
            <a:custGeom>
              <a:avLst/>
              <a:gdLst>
                <a:gd name="connsiteX0" fmla="*/ 261472 w 1285599"/>
                <a:gd name="connsiteY0" fmla="*/ 126626 h 451637"/>
                <a:gd name="connsiteX1" fmla="*/ 468736 w 1285599"/>
                <a:gd name="connsiteY1" fmla="*/ 3182 h 451637"/>
                <a:gd name="connsiteX2" fmla="*/ 702822 w 1285599"/>
                <a:gd name="connsiteY2" fmla="*/ 92336 h 451637"/>
                <a:gd name="connsiteX3" fmla="*/ 1017376 w 1285599"/>
                <a:gd name="connsiteY3" fmla="*/ 69019 h 451637"/>
                <a:gd name="connsiteX4" fmla="*/ 1134419 w 1285599"/>
                <a:gd name="connsiteY4" fmla="*/ 199321 h 451637"/>
                <a:gd name="connsiteX5" fmla="*/ 1285600 w 1285599"/>
                <a:gd name="connsiteY5" fmla="*/ 288475 h 451637"/>
                <a:gd name="connsiteX6" fmla="*/ 1051513 w 1285599"/>
                <a:gd name="connsiteY6" fmla="*/ 365285 h 451637"/>
                <a:gd name="connsiteX7" fmla="*/ 900332 w 1285599"/>
                <a:gd name="connsiteY7" fmla="*/ 448952 h 451637"/>
                <a:gd name="connsiteX8" fmla="*/ 644300 w 1285599"/>
                <a:gd name="connsiteY8" fmla="*/ 389973 h 451637"/>
                <a:gd name="connsiteX9" fmla="*/ 422406 w 1285599"/>
                <a:gd name="connsiteY9" fmla="*/ 448952 h 451637"/>
                <a:gd name="connsiteX10" fmla="*/ 259033 w 1285599"/>
                <a:gd name="connsiteY10" fmla="*/ 354312 h 451637"/>
                <a:gd name="connsiteX11" fmla="*/ 563 w 1285599"/>
                <a:gd name="connsiteY11" fmla="*/ 239097 h 451637"/>
                <a:gd name="connsiteX12" fmla="*/ 261472 w 1285599"/>
                <a:gd name="connsiteY12" fmla="*/ 126626 h 45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5599" h="451637">
                  <a:moveTo>
                    <a:pt x="261472" y="126626"/>
                  </a:moveTo>
                  <a:cubicBezTo>
                    <a:pt x="261472" y="126626"/>
                    <a:pt x="327308" y="22385"/>
                    <a:pt x="468736" y="3182"/>
                  </a:cubicBezTo>
                  <a:cubicBezTo>
                    <a:pt x="651616" y="-20135"/>
                    <a:pt x="702822" y="92336"/>
                    <a:pt x="702822" y="92336"/>
                  </a:cubicBezTo>
                  <a:cubicBezTo>
                    <a:pt x="702822" y="92336"/>
                    <a:pt x="878387" y="21013"/>
                    <a:pt x="1017376" y="69019"/>
                  </a:cubicBezTo>
                  <a:cubicBezTo>
                    <a:pt x="1156364" y="117025"/>
                    <a:pt x="1134419" y="199321"/>
                    <a:pt x="1134419" y="199321"/>
                  </a:cubicBezTo>
                  <a:cubicBezTo>
                    <a:pt x="1134419" y="199321"/>
                    <a:pt x="1285600" y="204807"/>
                    <a:pt x="1285600" y="288475"/>
                  </a:cubicBezTo>
                  <a:cubicBezTo>
                    <a:pt x="1285600" y="372143"/>
                    <a:pt x="1051513" y="365285"/>
                    <a:pt x="1051513" y="365285"/>
                  </a:cubicBezTo>
                  <a:cubicBezTo>
                    <a:pt x="1051513" y="365285"/>
                    <a:pt x="1039321" y="442094"/>
                    <a:pt x="900332" y="448952"/>
                  </a:cubicBezTo>
                  <a:cubicBezTo>
                    <a:pt x="761344" y="454439"/>
                    <a:pt x="644300" y="389973"/>
                    <a:pt x="644300" y="389973"/>
                  </a:cubicBezTo>
                  <a:cubicBezTo>
                    <a:pt x="644300" y="389973"/>
                    <a:pt x="573587" y="466783"/>
                    <a:pt x="422406" y="448952"/>
                  </a:cubicBezTo>
                  <a:cubicBezTo>
                    <a:pt x="307801" y="435236"/>
                    <a:pt x="259033" y="354312"/>
                    <a:pt x="259033" y="354312"/>
                  </a:cubicBezTo>
                  <a:cubicBezTo>
                    <a:pt x="259033" y="354312"/>
                    <a:pt x="17632" y="339224"/>
                    <a:pt x="563" y="239097"/>
                  </a:cubicBezTo>
                  <a:cubicBezTo>
                    <a:pt x="-14068" y="138971"/>
                    <a:pt x="261472" y="126626"/>
                    <a:pt x="261472" y="126626"/>
                  </a:cubicBezTo>
                  <a:close/>
                </a:path>
              </a:pathLst>
            </a:custGeom>
            <a:solidFill>
              <a:srgbClr val="FFFFFF"/>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EBE1453B-C525-E059-7B87-545BD5C9EC97}"/>
                </a:ext>
              </a:extLst>
            </p:cNvPr>
            <p:cNvSpPr/>
            <p:nvPr/>
          </p:nvSpPr>
          <p:spPr>
            <a:xfrm>
              <a:off x="7409448" y="416667"/>
              <a:ext cx="688478" cy="244443"/>
            </a:xfrm>
            <a:custGeom>
              <a:avLst/>
              <a:gdLst>
                <a:gd name="connsiteX0" fmla="*/ 144715 w 688478"/>
                <a:gd name="connsiteY0" fmla="*/ 64764 h 244443"/>
                <a:gd name="connsiteX1" fmla="*/ 225182 w 688478"/>
                <a:gd name="connsiteY1" fmla="*/ 5785 h 244443"/>
                <a:gd name="connsiteX2" fmla="*/ 361733 w 688478"/>
                <a:gd name="connsiteY2" fmla="*/ 34589 h 244443"/>
                <a:gd name="connsiteX3" fmla="*/ 532421 w 688478"/>
                <a:gd name="connsiteY3" fmla="*/ 7157 h 244443"/>
                <a:gd name="connsiteX4" fmla="*/ 590942 w 688478"/>
                <a:gd name="connsiteY4" fmla="*/ 81223 h 244443"/>
                <a:gd name="connsiteX5" fmla="*/ 688478 w 688478"/>
                <a:gd name="connsiteY5" fmla="*/ 137459 h 244443"/>
                <a:gd name="connsiteX6" fmla="*/ 564120 w 688478"/>
                <a:gd name="connsiteY6" fmla="*/ 185465 h 244443"/>
                <a:gd name="connsiteX7" fmla="*/ 454392 w 688478"/>
                <a:gd name="connsiteY7" fmla="*/ 244444 h 244443"/>
                <a:gd name="connsiteX8" fmla="*/ 330033 w 688478"/>
                <a:gd name="connsiteY8" fmla="*/ 201924 h 244443"/>
                <a:gd name="connsiteX9" fmla="*/ 127646 w 688478"/>
                <a:gd name="connsiteY9" fmla="*/ 225241 h 244443"/>
                <a:gd name="connsiteX10" fmla="*/ 76440 w 688478"/>
                <a:gd name="connsiteY10" fmla="*/ 156661 h 244443"/>
                <a:gd name="connsiteX11" fmla="*/ 3288 w 688478"/>
                <a:gd name="connsiteY11" fmla="*/ 89453 h 244443"/>
                <a:gd name="connsiteX12" fmla="*/ 144715 w 688478"/>
                <a:gd name="connsiteY12" fmla="*/ 64764 h 244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478" h="244443">
                  <a:moveTo>
                    <a:pt x="144715" y="64764"/>
                  </a:moveTo>
                  <a:cubicBezTo>
                    <a:pt x="144715" y="64764"/>
                    <a:pt x="152030" y="24988"/>
                    <a:pt x="225182" y="5785"/>
                  </a:cubicBezTo>
                  <a:cubicBezTo>
                    <a:pt x="298334" y="-12045"/>
                    <a:pt x="361733" y="34589"/>
                    <a:pt x="361733" y="34589"/>
                  </a:cubicBezTo>
                  <a:cubicBezTo>
                    <a:pt x="361733" y="34589"/>
                    <a:pt x="447077" y="-18903"/>
                    <a:pt x="532421" y="7157"/>
                  </a:cubicBezTo>
                  <a:cubicBezTo>
                    <a:pt x="617765" y="33217"/>
                    <a:pt x="590942" y="81223"/>
                    <a:pt x="590942" y="81223"/>
                  </a:cubicBezTo>
                  <a:cubicBezTo>
                    <a:pt x="590942" y="81223"/>
                    <a:pt x="688478" y="88081"/>
                    <a:pt x="688478" y="137459"/>
                  </a:cubicBezTo>
                  <a:cubicBezTo>
                    <a:pt x="688478" y="186837"/>
                    <a:pt x="564120" y="185465"/>
                    <a:pt x="564120" y="185465"/>
                  </a:cubicBezTo>
                  <a:cubicBezTo>
                    <a:pt x="564120" y="185465"/>
                    <a:pt x="537297" y="244444"/>
                    <a:pt x="454392" y="244444"/>
                  </a:cubicBezTo>
                  <a:cubicBezTo>
                    <a:pt x="371486" y="244444"/>
                    <a:pt x="330033" y="201924"/>
                    <a:pt x="330033" y="201924"/>
                  </a:cubicBezTo>
                  <a:cubicBezTo>
                    <a:pt x="330033" y="201924"/>
                    <a:pt x="210552" y="252673"/>
                    <a:pt x="127646" y="225241"/>
                  </a:cubicBezTo>
                  <a:cubicBezTo>
                    <a:pt x="44741" y="197809"/>
                    <a:pt x="76440" y="156661"/>
                    <a:pt x="76440" y="156661"/>
                  </a:cubicBezTo>
                  <a:cubicBezTo>
                    <a:pt x="76440" y="156661"/>
                    <a:pt x="-18658" y="130601"/>
                    <a:pt x="3288" y="89453"/>
                  </a:cubicBezTo>
                  <a:cubicBezTo>
                    <a:pt x="27672" y="51048"/>
                    <a:pt x="144715" y="64764"/>
                    <a:pt x="144715" y="64764"/>
                  </a:cubicBezTo>
                  <a:close/>
                </a:path>
              </a:pathLst>
            </a:custGeom>
            <a:solidFill>
              <a:srgbClr val="FFFFFF"/>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645D59B1-79EA-A9A4-6803-3F99630C2DCD}"/>
                </a:ext>
              </a:extLst>
            </p:cNvPr>
            <p:cNvSpPr/>
            <p:nvPr/>
          </p:nvSpPr>
          <p:spPr>
            <a:xfrm>
              <a:off x="383638" y="1217178"/>
              <a:ext cx="1308735" cy="430348"/>
            </a:xfrm>
            <a:custGeom>
              <a:avLst/>
              <a:gdLst>
                <a:gd name="connsiteX0" fmla="*/ 1115618 w 1308735"/>
                <a:gd name="connsiteY0" fmla="*/ 144286 h 430348"/>
                <a:gd name="connsiteX1" fmla="*/ 1091234 w 1308735"/>
                <a:gd name="connsiteY1" fmla="*/ 52388 h 430348"/>
                <a:gd name="connsiteX2" fmla="*/ 830325 w 1308735"/>
                <a:gd name="connsiteY2" fmla="*/ 7126 h 430348"/>
                <a:gd name="connsiteX3" fmla="*/ 603554 w 1308735"/>
                <a:gd name="connsiteY3" fmla="*/ 57875 h 430348"/>
                <a:gd name="connsiteX4" fmla="*/ 479196 w 1308735"/>
                <a:gd name="connsiteY4" fmla="*/ 3011 h 430348"/>
                <a:gd name="connsiteX5" fmla="*/ 271932 w 1308735"/>
                <a:gd name="connsiteY5" fmla="*/ 83935 h 430348"/>
                <a:gd name="connsiteX6" fmla="*/ 271932 w 1308735"/>
                <a:gd name="connsiteY6" fmla="*/ 133313 h 430348"/>
                <a:gd name="connsiteX7" fmla="*/ 6146 w 1308735"/>
                <a:gd name="connsiteY7" fmla="*/ 280074 h 430348"/>
                <a:gd name="connsiteX8" fmla="*/ 249986 w 1308735"/>
                <a:gd name="connsiteY8" fmla="*/ 360998 h 430348"/>
                <a:gd name="connsiteX9" fmla="*/ 388975 w 1308735"/>
                <a:gd name="connsiteY9" fmla="*/ 341796 h 430348"/>
                <a:gd name="connsiteX10" fmla="*/ 413359 w 1308735"/>
                <a:gd name="connsiteY10" fmla="*/ 376086 h 430348"/>
                <a:gd name="connsiteX11" fmla="*/ 649884 w 1308735"/>
                <a:gd name="connsiteY11" fmla="*/ 428207 h 430348"/>
                <a:gd name="connsiteX12" fmla="*/ 832764 w 1308735"/>
                <a:gd name="connsiteY12" fmla="*/ 339053 h 430348"/>
                <a:gd name="connsiteX13" fmla="*/ 1227785 w 1308735"/>
                <a:gd name="connsiteY13" fmla="*/ 323965 h 430348"/>
                <a:gd name="connsiteX14" fmla="*/ 1115618 w 1308735"/>
                <a:gd name="connsiteY14" fmla="*/ 144286 h 43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08735" h="430348">
                  <a:moveTo>
                    <a:pt x="1115618" y="144286"/>
                  </a:moveTo>
                  <a:cubicBezTo>
                    <a:pt x="1132687" y="112739"/>
                    <a:pt x="1127810" y="79820"/>
                    <a:pt x="1091234" y="52388"/>
                  </a:cubicBezTo>
                  <a:cubicBezTo>
                    <a:pt x="1032713" y="12612"/>
                    <a:pt x="922985" y="-1104"/>
                    <a:pt x="830325" y="7126"/>
                  </a:cubicBezTo>
                  <a:cubicBezTo>
                    <a:pt x="759612" y="12612"/>
                    <a:pt x="676706" y="31814"/>
                    <a:pt x="603554" y="57875"/>
                  </a:cubicBezTo>
                  <a:cubicBezTo>
                    <a:pt x="566978" y="30443"/>
                    <a:pt x="523087" y="8497"/>
                    <a:pt x="479196" y="3011"/>
                  </a:cubicBezTo>
                  <a:cubicBezTo>
                    <a:pt x="367029" y="-12077"/>
                    <a:pt x="293877" y="31814"/>
                    <a:pt x="271932" y="83935"/>
                  </a:cubicBezTo>
                  <a:cubicBezTo>
                    <a:pt x="264617" y="101766"/>
                    <a:pt x="264617" y="119597"/>
                    <a:pt x="271932" y="133313"/>
                  </a:cubicBezTo>
                  <a:cubicBezTo>
                    <a:pt x="120751" y="137428"/>
                    <a:pt x="-32868" y="199150"/>
                    <a:pt x="6146" y="280074"/>
                  </a:cubicBezTo>
                  <a:cubicBezTo>
                    <a:pt x="30530" y="332195"/>
                    <a:pt x="154889" y="358255"/>
                    <a:pt x="249986" y="360998"/>
                  </a:cubicBezTo>
                  <a:cubicBezTo>
                    <a:pt x="301193" y="362370"/>
                    <a:pt x="345084" y="351397"/>
                    <a:pt x="388975" y="341796"/>
                  </a:cubicBezTo>
                  <a:cubicBezTo>
                    <a:pt x="393852" y="352769"/>
                    <a:pt x="401167" y="365113"/>
                    <a:pt x="413359" y="376086"/>
                  </a:cubicBezTo>
                  <a:cubicBezTo>
                    <a:pt x="457250" y="421349"/>
                    <a:pt x="559663" y="436436"/>
                    <a:pt x="649884" y="428207"/>
                  </a:cubicBezTo>
                  <a:cubicBezTo>
                    <a:pt x="720597" y="421349"/>
                    <a:pt x="796188" y="382944"/>
                    <a:pt x="832764" y="339053"/>
                  </a:cubicBezTo>
                  <a:cubicBezTo>
                    <a:pt x="964437" y="367856"/>
                    <a:pt x="1105865" y="367856"/>
                    <a:pt x="1227785" y="323965"/>
                  </a:cubicBezTo>
                  <a:cubicBezTo>
                    <a:pt x="1396034" y="262243"/>
                    <a:pt x="1274114" y="174461"/>
                    <a:pt x="1115618" y="144286"/>
                  </a:cubicBezTo>
                  <a:close/>
                </a:path>
              </a:pathLst>
            </a:custGeom>
            <a:solidFill>
              <a:srgbClr val="FFFFFF"/>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D6563BFF-3952-F7ED-C3D1-C7BDCF0B0932}"/>
                </a:ext>
              </a:extLst>
            </p:cNvPr>
            <p:cNvSpPr/>
            <p:nvPr/>
          </p:nvSpPr>
          <p:spPr>
            <a:xfrm>
              <a:off x="3351622" y="498902"/>
              <a:ext cx="900972" cy="302602"/>
            </a:xfrm>
            <a:custGeom>
              <a:avLst/>
              <a:gdLst>
                <a:gd name="connsiteX0" fmla="*/ 776511 w 900972"/>
                <a:gd name="connsiteY0" fmla="*/ 84746 h 302602"/>
                <a:gd name="connsiteX1" fmla="*/ 764319 w 900972"/>
                <a:gd name="connsiteY1" fmla="*/ 83374 h 302602"/>
                <a:gd name="connsiteX2" fmla="*/ 637522 w 900972"/>
                <a:gd name="connsiteY2" fmla="*/ 3821 h 302602"/>
                <a:gd name="connsiteX3" fmla="*/ 486341 w 900972"/>
                <a:gd name="connsiteY3" fmla="*/ 20280 h 302602"/>
                <a:gd name="connsiteX4" fmla="*/ 447326 w 900972"/>
                <a:gd name="connsiteY4" fmla="*/ 40854 h 302602"/>
                <a:gd name="connsiteX5" fmla="*/ 418066 w 900972"/>
                <a:gd name="connsiteY5" fmla="*/ 29882 h 302602"/>
                <a:gd name="connsiteX6" fmla="*/ 252254 w 900972"/>
                <a:gd name="connsiteY6" fmla="*/ 32625 h 302602"/>
                <a:gd name="connsiteX7" fmla="*/ 186418 w 900972"/>
                <a:gd name="connsiteY7" fmla="*/ 108063 h 302602"/>
                <a:gd name="connsiteX8" fmla="*/ 188856 w 900972"/>
                <a:gd name="connsiteY8" fmla="*/ 112178 h 302602"/>
                <a:gd name="connsiteX9" fmla="*/ 49867 w 900972"/>
                <a:gd name="connsiteY9" fmla="*/ 256196 h 302602"/>
                <a:gd name="connsiteX10" fmla="*/ 330283 w 900972"/>
                <a:gd name="connsiteY10" fmla="*/ 298715 h 302602"/>
                <a:gd name="connsiteX11" fmla="*/ 396120 w 900972"/>
                <a:gd name="connsiteY11" fmla="*/ 279513 h 302602"/>
                <a:gd name="connsiteX12" fmla="*/ 554616 w 900972"/>
                <a:gd name="connsiteY12" fmla="*/ 282256 h 302602"/>
                <a:gd name="connsiteX13" fmla="*/ 615576 w 900972"/>
                <a:gd name="connsiteY13" fmla="*/ 247966 h 302602"/>
                <a:gd name="connsiteX14" fmla="*/ 900869 w 900972"/>
                <a:gd name="connsiteY14" fmla="*/ 165670 h 302602"/>
                <a:gd name="connsiteX15" fmla="*/ 776511 w 900972"/>
                <a:gd name="connsiteY15" fmla="*/ 84746 h 302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00972" h="302602">
                  <a:moveTo>
                    <a:pt x="776511" y="84746"/>
                  </a:moveTo>
                  <a:cubicBezTo>
                    <a:pt x="771634" y="83374"/>
                    <a:pt x="766757" y="83374"/>
                    <a:pt x="764319" y="83374"/>
                  </a:cubicBezTo>
                  <a:cubicBezTo>
                    <a:pt x="761880" y="46341"/>
                    <a:pt x="705797" y="14794"/>
                    <a:pt x="637522" y="3821"/>
                  </a:cubicBezTo>
                  <a:cubicBezTo>
                    <a:pt x="586315" y="-5780"/>
                    <a:pt x="527794" y="3821"/>
                    <a:pt x="486341" y="20280"/>
                  </a:cubicBezTo>
                  <a:cubicBezTo>
                    <a:pt x="471710" y="25767"/>
                    <a:pt x="459518" y="32625"/>
                    <a:pt x="447326" y="40854"/>
                  </a:cubicBezTo>
                  <a:cubicBezTo>
                    <a:pt x="440011" y="36740"/>
                    <a:pt x="430258" y="33996"/>
                    <a:pt x="418066" y="29882"/>
                  </a:cubicBezTo>
                  <a:cubicBezTo>
                    <a:pt x="361982" y="13422"/>
                    <a:pt x="308338" y="13422"/>
                    <a:pt x="252254" y="32625"/>
                  </a:cubicBezTo>
                  <a:cubicBezTo>
                    <a:pt x="213240" y="47712"/>
                    <a:pt x="169349" y="80631"/>
                    <a:pt x="186418" y="108063"/>
                  </a:cubicBezTo>
                  <a:cubicBezTo>
                    <a:pt x="186418" y="109434"/>
                    <a:pt x="188856" y="110806"/>
                    <a:pt x="188856" y="112178"/>
                  </a:cubicBezTo>
                  <a:cubicBezTo>
                    <a:pt x="57182" y="125894"/>
                    <a:pt x="-74491" y="194474"/>
                    <a:pt x="49867" y="256196"/>
                  </a:cubicBezTo>
                  <a:cubicBezTo>
                    <a:pt x="123019" y="293229"/>
                    <a:pt x="232747" y="311060"/>
                    <a:pt x="330283" y="298715"/>
                  </a:cubicBezTo>
                  <a:cubicBezTo>
                    <a:pt x="354667" y="295972"/>
                    <a:pt x="379051" y="289114"/>
                    <a:pt x="396120" y="279513"/>
                  </a:cubicBezTo>
                  <a:cubicBezTo>
                    <a:pt x="442450" y="294600"/>
                    <a:pt x="503410" y="295972"/>
                    <a:pt x="554616" y="282256"/>
                  </a:cubicBezTo>
                  <a:cubicBezTo>
                    <a:pt x="581439" y="275398"/>
                    <a:pt x="603384" y="263054"/>
                    <a:pt x="615576" y="247966"/>
                  </a:cubicBezTo>
                  <a:cubicBezTo>
                    <a:pt x="737496" y="254824"/>
                    <a:pt x="905746" y="242480"/>
                    <a:pt x="900869" y="165670"/>
                  </a:cubicBezTo>
                  <a:cubicBezTo>
                    <a:pt x="900869" y="130008"/>
                    <a:pt x="837471" y="95718"/>
                    <a:pt x="776511" y="84746"/>
                  </a:cubicBezTo>
                  <a:close/>
                </a:path>
              </a:pathLst>
            </a:custGeom>
            <a:solidFill>
              <a:srgbClr val="FFFFFF"/>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E61D0CAC-1275-1856-0E84-90D812703431}"/>
                </a:ext>
              </a:extLst>
            </p:cNvPr>
            <p:cNvSpPr/>
            <p:nvPr/>
          </p:nvSpPr>
          <p:spPr>
            <a:xfrm>
              <a:off x="7668018" y="1384635"/>
              <a:ext cx="885121" cy="283050"/>
            </a:xfrm>
            <a:custGeom>
              <a:avLst/>
              <a:gdLst>
                <a:gd name="connsiteX0" fmla="*/ 827367 w 885121"/>
                <a:gd name="connsiteY0" fmla="*/ 140584 h 283050"/>
                <a:gd name="connsiteX1" fmla="*/ 751777 w 885121"/>
                <a:gd name="connsiteY1" fmla="*/ 125496 h 283050"/>
                <a:gd name="connsiteX2" fmla="*/ 729831 w 885121"/>
                <a:gd name="connsiteY2" fmla="*/ 78862 h 283050"/>
                <a:gd name="connsiteX3" fmla="*/ 593281 w 885121"/>
                <a:gd name="connsiteY3" fmla="*/ 40457 h 283050"/>
                <a:gd name="connsiteX4" fmla="*/ 505499 w 885121"/>
                <a:gd name="connsiteY4" fmla="*/ 45943 h 283050"/>
                <a:gd name="connsiteX5" fmla="*/ 495745 w 885121"/>
                <a:gd name="connsiteY5" fmla="*/ 32227 h 283050"/>
                <a:gd name="connsiteX6" fmla="*/ 356756 w 885121"/>
                <a:gd name="connsiteY6" fmla="*/ 3424 h 283050"/>
                <a:gd name="connsiteX7" fmla="*/ 239713 w 885121"/>
                <a:gd name="connsiteY7" fmla="*/ 67889 h 283050"/>
                <a:gd name="connsiteX8" fmla="*/ 234836 w 885121"/>
                <a:gd name="connsiteY8" fmla="*/ 74747 h 283050"/>
                <a:gd name="connsiteX9" fmla="*/ 750 w 885121"/>
                <a:gd name="connsiteY9" fmla="*/ 140584 h 283050"/>
                <a:gd name="connsiteX10" fmla="*/ 147054 w 885121"/>
                <a:gd name="connsiteY10" fmla="*/ 202306 h 283050"/>
                <a:gd name="connsiteX11" fmla="*/ 166561 w 885121"/>
                <a:gd name="connsiteY11" fmla="*/ 202306 h 283050"/>
                <a:gd name="connsiteX12" fmla="*/ 244590 w 885121"/>
                <a:gd name="connsiteY12" fmla="*/ 269514 h 283050"/>
                <a:gd name="connsiteX13" fmla="*/ 410401 w 885121"/>
                <a:gd name="connsiteY13" fmla="*/ 235224 h 283050"/>
                <a:gd name="connsiteX14" fmla="*/ 415278 w 885121"/>
                <a:gd name="connsiteY14" fmla="*/ 236596 h 283050"/>
                <a:gd name="connsiteX15" fmla="*/ 624980 w 885121"/>
                <a:gd name="connsiteY15" fmla="*/ 280487 h 283050"/>
                <a:gd name="connsiteX16" fmla="*/ 722516 w 885121"/>
                <a:gd name="connsiteY16" fmla="*/ 244825 h 283050"/>
                <a:gd name="connsiteX17" fmla="*/ 841998 w 885121"/>
                <a:gd name="connsiteY17" fmla="*/ 233852 h 283050"/>
                <a:gd name="connsiteX18" fmla="*/ 827367 w 885121"/>
                <a:gd name="connsiteY18" fmla="*/ 140584 h 28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85121" h="283050">
                  <a:moveTo>
                    <a:pt x="827367" y="140584"/>
                  </a:moveTo>
                  <a:cubicBezTo>
                    <a:pt x="802983" y="133726"/>
                    <a:pt x="776161" y="129611"/>
                    <a:pt x="751777" y="125496"/>
                  </a:cubicBezTo>
                  <a:cubicBezTo>
                    <a:pt x="754215" y="109037"/>
                    <a:pt x="746900" y="93949"/>
                    <a:pt x="729831" y="78862"/>
                  </a:cubicBezTo>
                  <a:cubicBezTo>
                    <a:pt x="695694" y="50058"/>
                    <a:pt x="644487" y="40457"/>
                    <a:pt x="593281" y="40457"/>
                  </a:cubicBezTo>
                  <a:cubicBezTo>
                    <a:pt x="566459" y="40457"/>
                    <a:pt x="534759" y="40457"/>
                    <a:pt x="505499" y="45943"/>
                  </a:cubicBezTo>
                  <a:cubicBezTo>
                    <a:pt x="503060" y="41828"/>
                    <a:pt x="498183" y="37714"/>
                    <a:pt x="495745" y="32227"/>
                  </a:cubicBezTo>
                  <a:cubicBezTo>
                    <a:pt x="466484" y="680"/>
                    <a:pt x="405524" y="-4806"/>
                    <a:pt x="356756" y="3424"/>
                  </a:cubicBezTo>
                  <a:cubicBezTo>
                    <a:pt x="307988" y="11653"/>
                    <a:pt x="261659" y="37714"/>
                    <a:pt x="239713" y="67889"/>
                  </a:cubicBezTo>
                  <a:cubicBezTo>
                    <a:pt x="237275" y="70632"/>
                    <a:pt x="237275" y="72004"/>
                    <a:pt x="234836" y="74747"/>
                  </a:cubicBezTo>
                  <a:cubicBezTo>
                    <a:pt x="127547" y="65146"/>
                    <a:pt x="-11442" y="72004"/>
                    <a:pt x="750" y="140584"/>
                  </a:cubicBezTo>
                  <a:cubicBezTo>
                    <a:pt x="10503" y="188590"/>
                    <a:pt x="86094" y="200934"/>
                    <a:pt x="147054" y="202306"/>
                  </a:cubicBezTo>
                  <a:cubicBezTo>
                    <a:pt x="154369" y="202306"/>
                    <a:pt x="159246" y="202306"/>
                    <a:pt x="166561" y="202306"/>
                  </a:cubicBezTo>
                  <a:cubicBezTo>
                    <a:pt x="161684" y="233852"/>
                    <a:pt x="200699" y="259913"/>
                    <a:pt x="244590" y="269514"/>
                  </a:cubicBezTo>
                  <a:cubicBezTo>
                    <a:pt x="300673" y="281858"/>
                    <a:pt x="368948" y="258541"/>
                    <a:pt x="410401" y="235224"/>
                  </a:cubicBezTo>
                  <a:cubicBezTo>
                    <a:pt x="412839" y="236596"/>
                    <a:pt x="412839" y="236596"/>
                    <a:pt x="415278" y="236596"/>
                  </a:cubicBezTo>
                  <a:cubicBezTo>
                    <a:pt x="478676" y="265399"/>
                    <a:pt x="542075" y="291460"/>
                    <a:pt x="624980" y="280487"/>
                  </a:cubicBezTo>
                  <a:cubicBezTo>
                    <a:pt x="663995" y="275000"/>
                    <a:pt x="698132" y="262656"/>
                    <a:pt x="722516" y="244825"/>
                  </a:cubicBezTo>
                  <a:cubicBezTo>
                    <a:pt x="763969" y="247568"/>
                    <a:pt x="805422" y="244825"/>
                    <a:pt x="841998" y="233852"/>
                  </a:cubicBezTo>
                  <a:cubicBezTo>
                    <a:pt x="912711" y="214650"/>
                    <a:pt x="888327" y="157043"/>
                    <a:pt x="827367" y="140584"/>
                  </a:cubicBezTo>
                  <a:close/>
                </a:path>
              </a:pathLst>
            </a:custGeom>
            <a:solidFill>
              <a:srgbClr val="FFFFFF"/>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6" name="Graphic 4">
            <a:extLst>
              <a:ext uri="{FF2B5EF4-FFF2-40B4-BE49-F238E27FC236}">
                <a16:creationId xmlns:a16="http://schemas.microsoft.com/office/drawing/2014/main" id="{4F3815A0-073E-A67C-3BC9-BB554B108902}"/>
              </a:ext>
            </a:extLst>
          </p:cNvPr>
          <p:cNvGrpSpPr/>
          <p:nvPr/>
        </p:nvGrpSpPr>
        <p:grpSpPr>
          <a:xfrm>
            <a:off x="336499" y="253746"/>
            <a:ext cx="11589715" cy="6135166"/>
            <a:chOff x="336499" y="253746"/>
            <a:chExt cx="11589715" cy="6135166"/>
          </a:xfrm>
        </p:grpSpPr>
        <p:sp>
          <p:nvSpPr>
            <p:cNvPr id="17" name="Freeform: Shape 16">
              <a:extLst>
                <a:ext uri="{FF2B5EF4-FFF2-40B4-BE49-F238E27FC236}">
                  <a16:creationId xmlns:a16="http://schemas.microsoft.com/office/drawing/2014/main" id="{541D5581-D802-CBCB-A4C9-6461548EAC1B}"/>
                </a:ext>
              </a:extLst>
            </p:cNvPr>
            <p:cNvSpPr/>
            <p:nvPr/>
          </p:nvSpPr>
          <p:spPr>
            <a:xfrm>
              <a:off x="519379" y="2301846"/>
              <a:ext cx="358444" cy="193093"/>
            </a:xfrm>
            <a:custGeom>
              <a:avLst/>
              <a:gdLst>
                <a:gd name="connsiteX0" fmla="*/ 0 w 358444"/>
                <a:gd name="connsiteY0" fmla="*/ 97082 h 193093"/>
                <a:gd name="connsiteX1" fmla="*/ 65837 w 358444"/>
                <a:gd name="connsiteY1" fmla="*/ 193094 h 193093"/>
                <a:gd name="connsiteX2" fmla="*/ 87782 w 358444"/>
                <a:gd name="connsiteY2" fmla="*/ 184864 h 193093"/>
                <a:gd name="connsiteX3" fmla="*/ 302362 w 358444"/>
                <a:gd name="connsiteY3" fmla="*/ 79251 h 193093"/>
                <a:gd name="connsiteX4" fmla="*/ 358445 w 358444"/>
                <a:gd name="connsiteY4" fmla="*/ 23015 h 193093"/>
                <a:gd name="connsiteX5" fmla="*/ 275539 w 358444"/>
                <a:gd name="connsiteY5" fmla="*/ 1070 h 193093"/>
                <a:gd name="connsiteX6" fmla="*/ 114605 w 358444"/>
                <a:gd name="connsiteY6" fmla="*/ 31245 h 193093"/>
                <a:gd name="connsiteX7" fmla="*/ 0 w 358444"/>
                <a:gd name="connsiteY7" fmla="*/ 97082 h 193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444" h="193093">
                  <a:moveTo>
                    <a:pt x="0" y="97082"/>
                  </a:moveTo>
                  <a:cubicBezTo>
                    <a:pt x="7315" y="130000"/>
                    <a:pt x="34138" y="162918"/>
                    <a:pt x="65837" y="193094"/>
                  </a:cubicBezTo>
                  <a:cubicBezTo>
                    <a:pt x="73152" y="190350"/>
                    <a:pt x="80467" y="187607"/>
                    <a:pt x="87782" y="184864"/>
                  </a:cubicBezTo>
                  <a:cubicBezTo>
                    <a:pt x="165811" y="154689"/>
                    <a:pt x="204826" y="81994"/>
                    <a:pt x="302362" y="79251"/>
                  </a:cubicBezTo>
                  <a:cubicBezTo>
                    <a:pt x="316992" y="60048"/>
                    <a:pt x="334061" y="40846"/>
                    <a:pt x="358445" y="23015"/>
                  </a:cubicBezTo>
                  <a:cubicBezTo>
                    <a:pt x="334061" y="12042"/>
                    <a:pt x="309677" y="3813"/>
                    <a:pt x="275539" y="1070"/>
                  </a:cubicBezTo>
                  <a:cubicBezTo>
                    <a:pt x="219456" y="-4417"/>
                    <a:pt x="158496" y="12042"/>
                    <a:pt x="114605" y="31245"/>
                  </a:cubicBezTo>
                  <a:cubicBezTo>
                    <a:pt x="70714" y="50447"/>
                    <a:pt x="41453" y="77879"/>
                    <a:pt x="0" y="97082"/>
                  </a:cubicBezTo>
                  <a:close/>
                </a:path>
              </a:pathLst>
            </a:custGeom>
            <a:solidFill>
              <a:srgbClr val="FFEF00"/>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44089E78-221E-0BC9-F35F-C99F299BD7AD}"/>
                </a:ext>
              </a:extLst>
            </p:cNvPr>
            <p:cNvSpPr/>
            <p:nvPr/>
          </p:nvSpPr>
          <p:spPr>
            <a:xfrm>
              <a:off x="1238707" y="5398617"/>
              <a:ext cx="246278" cy="154990"/>
            </a:xfrm>
            <a:custGeom>
              <a:avLst/>
              <a:gdLst>
                <a:gd name="connsiteX0" fmla="*/ 158496 w 246278"/>
                <a:gd name="connsiteY0" fmla="*/ 154991 h 154990"/>
                <a:gd name="connsiteX1" fmla="*/ 0 w 246278"/>
                <a:gd name="connsiteY1" fmla="*/ 97384 h 154990"/>
                <a:gd name="connsiteX2" fmla="*/ 34138 w 246278"/>
                <a:gd name="connsiteY2" fmla="*/ 53492 h 154990"/>
                <a:gd name="connsiteX3" fmla="*/ 134112 w 246278"/>
                <a:gd name="connsiteY3" fmla="*/ 0 h 154990"/>
                <a:gd name="connsiteX4" fmla="*/ 246278 w 246278"/>
                <a:gd name="connsiteY4" fmla="*/ 64465 h 154990"/>
                <a:gd name="connsiteX5" fmla="*/ 175565 w 246278"/>
                <a:gd name="connsiteY5" fmla="*/ 120701 h 154990"/>
                <a:gd name="connsiteX6" fmla="*/ 158496 w 246278"/>
                <a:gd name="connsiteY6" fmla="*/ 154991 h 1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278" h="154990">
                  <a:moveTo>
                    <a:pt x="158496" y="154991"/>
                  </a:moveTo>
                  <a:cubicBezTo>
                    <a:pt x="107290" y="134417"/>
                    <a:pt x="51206" y="117958"/>
                    <a:pt x="0" y="97384"/>
                  </a:cubicBezTo>
                  <a:cubicBezTo>
                    <a:pt x="9754" y="82296"/>
                    <a:pt x="19507" y="68580"/>
                    <a:pt x="34138" y="53492"/>
                  </a:cubicBezTo>
                  <a:cubicBezTo>
                    <a:pt x="51206" y="35662"/>
                    <a:pt x="92659" y="13716"/>
                    <a:pt x="134112" y="0"/>
                  </a:cubicBezTo>
                  <a:cubicBezTo>
                    <a:pt x="175565" y="20574"/>
                    <a:pt x="209702" y="42520"/>
                    <a:pt x="246278" y="64465"/>
                  </a:cubicBezTo>
                  <a:cubicBezTo>
                    <a:pt x="221894" y="82296"/>
                    <a:pt x="190195" y="98755"/>
                    <a:pt x="175565" y="120701"/>
                  </a:cubicBezTo>
                  <a:cubicBezTo>
                    <a:pt x="170688" y="133045"/>
                    <a:pt x="163373" y="144018"/>
                    <a:pt x="158496" y="154991"/>
                  </a:cubicBezTo>
                  <a:close/>
                </a:path>
              </a:pathLst>
            </a:custGeom>
            <a:solidFill>
              <a:srgbClr val="FFEF00"/>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D1271B58-49D6-1776-89FC-5EAF50808E1A}"/>
                </a:ext>
              </a:extLst>
            </p:cNvPr>
            <p:cNvSpPr/>
            <p:nvPr/>
          </p:nvSpPr>
          <p:spPr>
            <a:xfrm>
              <a:off x="612987" y="409766"/>
              <a:ext cx="238014" cy="206082"/>
            </a:xfrm>
            <a:custGeom>
              <a:avLst/>
              <a:gdLst>
                <a:gd name="connsiteX0" fmla="*/ 113656 w 238014"/>
                <a:gd name="connsiteY0" fmla="*/ 206082 h 206082"/>
                <a:gd name="connsiteX1" fmla="*/ 238014 w 238014"/>
                <a:gd name="connsiteY1" fmla="*/ 116928 h 206082"/>
                <a:gd name="connsiteX2" fmla="*/ 211192 w 238014"/>
                <a:gd name="connsiteY2" fmla="*/ 100469 h 206082"/>
                <a:gd name="connsiteX3" fmla="*/ 184369 w 238014"/>
                <a:gd name="connsiteY3" fmla="*/ 5829 h 206082"/>
                <a:gd name="connsiteX4" fmla="*/ 30750 w 238014"/>
                <a:gd name="connsiteY4" fmla="*/ 1714 h 206082"/>
                <a:gd name="connsiteX5" fmla="*/ 77080 w 238014"/>
                <a:gd name="connsiteY5" fmla="*/ 185508 h 206082"/>
                <a:gd name="connsiteX6" fmla="*/ 113656 w 238014"/>
                <a:gd name="connsiteY6" fmla="*/ 206082 h 206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014" h="206082">
                  <a:moveTo>
                    <a:pt x="113656" y="206082"/>
                  </a:moveTo>
                  <a:cubicBezTo>
                    <a:pt x="150232" y="174535"/>
                    <a:pt x="194123" y="144360"/>
                    <a:pt x="238014" y="116928"/>
                  </a:cubicBezTo>
                  <a:cubicBezTo>
                    <a:pt x="228261" y="112813"/>
                    <a:pt x="218507" y="107327"/>
                    <a:pt x="211192" y="100469"/>
                  </a:cubicBezTo>
                  <a:cubicBezTo>
                    <a:pt x="179493" y="73037"/>
                    <a:pt x="179493" y="38747"/>
                    <a:pt x="184369" y="5829"/>
                  </a:cubicBezTo>
                  <a:cubicBezTo>
                    <a:pt x="135601" y="-1029"/>
                    <a:pt x="81957" y="-1029"/>
                    <a:pt x="30750" y="1714"/>
                  </a:cubicBezTo>
                  <a:cubicBezTo>
                    <a:pt x="-18018" y="63436"/>
                    <a:pt x="-13141" y="129273"/>
                    <a:pt x="77080" y="185508"/>
                  </a:cubicBezTo>
                  <a:cubicBezTo>
                    <a:pt x="84395" y="192366"/>
                    <a:pt x="99025" y="199224"/>
                    <a:pt x="113656" y="206082"/>
                  </a:cubicBezTo>
                  <a:close/>
                </a:path>
              </a:pathLst>
            </a:custGeom>
            <a:solidFill>
              <a:srgbClr val="FFEF00"/>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5EB2DDAF-BD74-4D7A-8160-5AA6D1F58B1F}"/>
                </a:ext>
              </a:extLst>
            </p:cNvPr>
            <p:cNvSpPr/>
            <p:nvPr/>
          </p:nvSpPr>
          <p:spPr>
            <a:xfrm>
              <a:off x="11694126" y="3150565"/>
              <a:ext cx="232087" cy="160477"/>
            </a:xfrm>
            <a:custGeom>
              <a:avLst/>
              <a:gdLst>
                <a:gd name="connsiteX0" fmla="*/ 166251 w 232087"/>
                <a:gd name="connsiteY0" fmla="*/ 0 h 160477"/>
                <a:gd name="connsiteX1" fmla="*/ 440 w 232087"/>
                <a:gd name="connsiteY1" fmla="*/ 16459 h 160477"/>
                <a:gd name="connsiteX2" fmla="*/ 66276 w 232087"/>
                <a:gd name="connsiteY2" fmla="*/ 145390 h 160477"/>
                <a:gd name="connsiteX3" fmla="*/ 83345 w 232087"/>
                <a:gd name="connsiteY3" fmla="*/ 160477 h 160477"/>
                <a:gd name="connsiteX4" fmla="*/ 232088 w 232087"/>
                <a:gd name="connsiteY4" fmla="*/ 137160 h 160477"/>
                <a:gd name="connsiteX5" fmla="*/ 166251 w 232087"/>
                <a:gd name="connsiteY5" fmla="*/ 0 h 160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087" h="160477">
                  <a:moveTo>
                    <a:pt x="166251" y="0"/>
                  </a:moveTo>
                  <a:cubicBezTo>
                    <a:pt x="110168" y="5487"/>
                    <a:pt x="56523" y="12345"/>
                    <a:pt x="440" y="16459"/>
                  </a:cubicBezTo>
                  <a:cubicBezTo>
                    <a:pt x="-4437" y="58979"/>
                    <a:pt x="32139" y="109728"/>
                    <a:pt x="66276" y="145390"/>
                  </a:cubicBezTo>
                  <a:cubicBezTo>
                    <a:pt x="71153" y="150876"/>
                    <a:pt x="76030" y="156363"/>
                    <a:pt x="83345" y="160477"/>
                  </a:cubicBezTo>
                  <a:cubicBezTo>
                    <a:pt x="129675" y="149505"/>
                    <a:pt x="180881" y="142647"/>
                    <a:pt x="232088" y="137160"/>
                  </a:cubicBezTo>
                  <a:cubicBezTo>
                    <a:pt x="202827" y="93269"/>
                    <a:pt x="180881" y="48006"/>
                    <a:pt x="166251" y="0"/>
                  </a:cubicBezTo>
                  <a:close/>
                </a:path>
              </a:pathLst>
            </a:custGeom>
            <a:solidFill>
              <a:srgbClr val="FFEF00"/>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BEB21A97-CCD9-829E-0B17-93DCAF0140C5}"/>
                </a:ext>
              </a:extLst>
            </p:cNvPr>
            <p:cNvSpPr/>
            <p:nvPr/>
          </p:nvSpPr>
          <p:spPr>
            <a:xfrm>
              <a:off x="11113889" y="1533448"/>
              <a:ext cx="373412" cy="141274"/>
            </a:xfrm>
            <a:custGeom>
              <a:avLst/>
              <a:gdLst>
                <a:gd name="connsiteX0" fmla="*/ 273438 w 373412"/>
                <a:gd name="connsiteY0" fmla="*/ 141275 h 141274"/>
                <a:gd name="connsiteX1" fmla="*/ 373413 w 373412"/>
                <a:gd name="connsiteY1" fmla="*/ 56236 h 141274"/>
                <a:gd name="connsiteX2" fmla="*/ 117381 w 373412"/>
                <a:gd name="connsiteY2" fmla="*/ 1372 h 141274"/>
                <a:gd name="connsiteX3" fmla="*/ 5214 w 373412"/>
                <a:gd name="connsiteY3" fmla="*/ 0 h 141274"/>
                <a:gd name="connsiteX4" fmla="*/ 7653 w 373412"/>
                <a:gd name="connsiteY4" fmla="*/ 50749 h 141274"/>
                <a:gd name="connsiteX5" fmla="*/ 129573 w 373412"/>
                <a:gd name="connsiteY5" fmla="*/ 116586 h 141274"/>
                <a:gd name="connsiteX6" fmla="*/ 273438 w 373412"/>
                <a:gd name="connsiteY6" fmla="*/ 141275 h 141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412" h="141274">
                  <a:moveTo>
                    <a:pt x="273438" y="141275"/>
                  </a:moveTo>
                  <a:cubicBezTo>
                    <a:pt x="305137" y="111100"/>
                    <a:pt x="341713" y="80924"/>
                    <a:pt x="373413" y="56236"/>
                  </a:cubicBezTo>
                  <a:cubicBezTo>
                    <a:pt x="290507" y="35662"/>
                    <a:pt x="163710" y="46634"/>
                    <a:pt x="117381" y="1372"/>
                  </a:cubicBezTo>
                  <a:cubicBezTo>
                    <a:pt x="78366" y="2743"/>
                    <a:pt x="41790" y="2743"/>
                    <a:pt x="5214" y="0"/>
                  </a:cubicBezTo>
                  <a:cubicBezTo>
                    <a:pt x="-2101" y="16459"/>
                    <a:pt x="-2101" y="32918"/>
                    <a:pt x="7653" y="50749"/>
                  </a:cubicBezTo>
                  <a:cubicBezTo>
                    <a:pt x="24721" y="82296"/>
                    <a:pt x="78366" y="102870"/>
                    <a:pt x="129573" y="116586"/>
                  </a:cubicBezTo>
                  <a:cubicBezTo>
                    <a:pt x="173464" y="128930"/>
                    <a:pt x="227109" y="131674"/>
                    <a:pt x="273438" y="141275"/>
                  </a:cubicBezTo>
                  <a:close/>
                </a:path>
              </a:pathLst>
            </a:custGeom>
            <a:solidFill>
              <a:srgbClr val="FFEF00"/>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CBF4843D-CC5D-3FD8-1C4C-F91D330815DF}"/>
                </a:ext>
              </a:extLst>
            </p:cNvPr>
            <p:cNvSpPr/>
            <p:nvPr/>
          </p:nvSpPr>
          <p:spPr>
            <a:xfrm>
              <a:off x="4245254" y="253746"/>
              <a:ext cx="246278" cy="154990"/>
            </a:xfrm>
            <a:custGeom>
              <a:avLst/>
              <a:gdLst>
                <a:gd name="connsiteX0" fmla="*/ 158496 w 246278"/>
                <a:gd name="connsiteY0" fmla="*/ 154991 h 154990"/>
                <a:gd name="connsiteX1" fmla="*/ 0 w 246278"/>
                <a:gd name="connsiteY1" fmla="*/ 97384 h 154990"/>
                <a:gd name="connsiteX2" fmla="*/ 34137 w 246278"/>
                <a:gd name="connsiteY2" fmla="*/ 53492 h 154990"/>
                <a:gd name="connsiteX3" fmla="*/ 134112 w 246278"/>
                <a:gd name="connsiteY3" fmla="*/ 0 h 154990"/>
                <a:gd name="connsiteX4" fmla="*/ 246278 w 246278"/>
                <a:gd name="connsiteY4" fmla="*/ 64465 h 154990"/>
                <a:gd name="connsiteX5" fmla="*/ 175565 w 246278"/>
                <a:gd name="connsiteY5" fmla="*/ 120701 h 154990"/>
                <a:gd name="connsiteX6" fmla="*/ 158496 w 246278"/>
                <a:gd name="connsiteY6" fmla="*/ 154991 h 1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278" h="154990">
                  <a:moveTo>
                    <a:pt x="158496" y="154991"/>
                  </a:moveTo>
                  <a:cubicBezTo>
                    <a:pt x="107289" y="134417"/>
                    <a:pt x="51206" y="117958"/>
                    <a:pt x="0" y="97384"/>
                  </a:cubicBezTo>
                  <a:cubicBezTo>
                    <a:pt x="9753" y="82296"/>
                    <a:pt x="19507" y="68580"/>
                    <a:pt x="34137" y="53492"/>
                  </a:cubicBezTo>
                  <a:cubicBezTo>
                    <a:pt x="51206" y="35662"/>
                    <a:pt x="92659" y="13716"/>
                    <a:pt x="134112" y="0"/>
                  </a:cubicBezTo>
                  <a:cubicBezTo>
                    <a:pt x="175565" y="20574"/>
                    <a:pt x="209702" y="42520"/>
                    <a:pt x="246278" y="64465"/>
                  </a:cubicBezTo>
                  <a:cubicBezTo>
                    <a:pt x="221894" y="82296"/>
                    <a:pt x="190195" y="98755"/>
                    <a:pt x="175565" y="120701"/>
                  </a:cubicBezTo>
                  <a:cubicBezTo>
                    <a:pt x="170688" y="133045"/>
                    <a:pt x="163373" y="144018"/>
                    <a:pt x="158496" y="154991"/>
                  </a:cubicBezTo>
                  <a:close/>
                </a:path>
              </a:pathLst>
            </a:custGeom>
            <a:solidFill>
              <a:srgbClr val="FFEF00"/>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A5FC1B87-F266-3D82-40A6-5A2460861531}"/>
                </a:ext>
              </a:extLst>
            </p:cNvPr>
            <p:cNvSpPr/>
            <p:nvPr/>
          </p:nvSpPr>
          <p:spPr>
            <a:xfrm>
              <a:off x="5065184" y="1445666"/>
              <a:ext cx="245651" cy="196138"/>
            </a:xfrm>
            <a:custGeom>
              <a:avLst/>
              <a:gdLst>
                <a:gd name="connsiteX0" fmla="*/ 128608 w 245651"/>
                <a:gd name="connsiteY0" fmla="*/ 196139 h 196138"/>
                <a:gd name="connsiteX1" fmla="*/ 245651 w 245651"/>
                <a:gd name="connsiteY1" fmla="*/ 124816 h 196138"/>
                <a:gd name="connsiteX2" fmla="*/ 128608 w 245651"/>
                <a:gd name="connsiteY2" fmla="*/ 28804 h 196138"/>
                <a:gd name="connsiteX3" fmla="*/ 21318 w 245651"/>
                <a:gd name="connsiteY3" fmla="*/ 0 h 196138"/>
                <a:gd name="connsiteX4" fmla="*/ 77401 w 245651"/>
                <a:gd name="connsiteY4" fmla="*/ 168707 h 196138"/>
                <a:gd name="connsiteX5" fmla="*/ 128608 w 245651"/>
                <a:gd name="connsiteY5" fmla="*/ 196139 h 19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651" h="196138">
                  <a:moveTo>
                    <a:pt x="128608" y="196139"/>
                  </a:moveTo>
                  <a:cubicBezTo>
                    <a:pt x="162745" y="170078"/>
                    <a:pt x="201760" y="146761"/>
                    <a:pt x="245651" y="124816"/>
                  </a:cubicBezTo>
                  <a:cubicBezTo>
                    <a:pt x="192006" y="101498"/>
                    <a:pt x="152992" y="68580"/>
                    <a:pt x="128608" y="28804"/>
                  </a:cubicBezTo>
                  <a:cubicBezTo>
                    <a:pt x="89593" y="21946"/>
                    <a:pt x="55456" y="12344"/>
                    <a:pt x="21318" y="0"/>
                  </a:cubicBezTo>
                  <a:cubicBezTo>
                    <a:pt x="-17696" y="57607"/>
                    <a:pt x="-5504" y="116586"/>
                    <a:pt x="77401" y="168707"/>
                  </a:cubicBezTo>
                  <a:cubicBezTo>
                    <a:pt x="92032" y="178308"/>
                    <a:pt x="109101" y="187909"/>
                    <a:pt x="128608" y="196139"/>
                  </a:cubicBezTo>
                  <a:close/>
                </a:path>
              </a:pathLst>
            </a:custGeom>
            <a:solidFill>
              <a:srgbClr val="FFEF00"/>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899BE3DF-B99F-3C8A-05BE-48E229EDE9E1}"/>
                </a:ext>
              </a:extLst>
            </p:cNvPr>
            <p:cNvSpPr/>
            <p:nvPr/>
          </p:nvSpPr>
          <p:spPr>
            <a:xfrm>
              <a:off x="8689959" y="681685"/>
              <a:ext cx="176063" cy="135788"/>
            </a:xfrm>
            <a:custGeom>
              <a:avLst/>
              <a:gdLst>
                <a:gd name="connsiteX0" fmla="*/ 176063 w 176063"/>
                <a:gd name="connsiteY0" fmla="*/ 120701 h 135788"/>
                <a:gd name="connsiteX1" fmla="*/ 127295 w 176063"/>
                <a:gd name="connsiteY1" fmla="*/ 0 h 135788"/>
                <a:gd name="connsiteX2" fmla="*/ 498 w 176063"/>
                <a:gd name="connsiteY2" fmla="*/ 10973 h 135788"/>
                <a:gd name="connsiteX3" fmla="*/ 61458 w 176063"/>
                <a:gd name="connsiteY3" fmla="*/ 135788 h 135788"/>
                <a:gd name="connsiteX4" fmla="*/ 176063 w 176063"/>
                <a:gd name="connsiteY4" fmla="*/ 120701 h 135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063" h="135788">
                  <a:moveTo>
                    <a:pt x="176063" y="120701"/>
                  </a:moveTo>
                  <a:cubicBezTo>
                    <a:pt x="149241" y="82296"/>
                    <a:pt x="132172" y="41148"/>
                    <a:pt x="127295" y="0"/>
                  </a:cubicBezTo>
                  <a:cubicBezTo>
                    <a:pt x="85842" y="4115"/>
                    <a:pt x="44390" y="8230"/>
                    <a:pt x="498" y="10973"/>
                  </a:cubicBezTo>
                  <a:cubicBezTo>
                    <a:pt x="-4378" y="52121"/>
                    <a:pt x="27321" y="100127"/>
                    <a:pt x="61458" y="135788"/>
                  </a:cubicBezTo>
                  <a:cubicBezTo>
                    <a:pt x="100473" y="130302"/>
                    <a:pt x="139487" y="124816"/>
                    <a:pt x="176063" y="120701"/>
                  </a:cubicBezTo>
                  <a:close/>
                </a:path>
              </a:pathLst>
            </a:custGeom>
            <a:solidFill>
              <a:srgbClr val="FFEF00"/>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6F8DCB91-34CF-BBCC-627D-85F5DEAF25FD}"/>
                </a:ext>
              </a:extLst>
            </p:cNvPr>
            <p:cNvSpPr/>
            <p:nvPr/>
          </p:nvSpPr>
          <p:spPr>
            <a:xfrm>
              <a:off x="6986016" y="1299207"/>
              <a:ext cx="358445" cy="193093"/>
            </a:xfrm>
            <a:custGeom>
              <a:avLst/>
              <a:gdLst>
                <a:gd name="connsiteX0" fmla="*/ 358445 w 358445"/>
                <a:gd name="connsiteY0" fmla="*/ 97082 h 193093"/>
                <a:gd name="connsiteX1" fmla="*/ 292608 w 358445"/>
                <a:gd name="connsiteY1" fmla="*/ 193094 h 193093"/>
                <a:gd name="connsiteX2" fmla="*/ 270663 w 358445"/>
                <a:gd name="connsiteY2" fmla="*/ 184864 h 193093"/>
                <a:gd name="connsiteX3" fmla="*/ 56083 w 358445"/>
                <a:gd name="connsiteY3" fmla="*/ 79251 h 193093"/>
                <a:gd name="connsiteX4" fmla="*/ 0 w 358445"/>
                <a:gd name="connsiteY4" fmla="*/ 23015 h 193093"/>
                <a:gd name="connsiteX5" fmla="*/ 82905 w 358445"/>
                <a:gd name="connsiteY5" fmla="*/ 1070 h 193093"/>
                <a:gd name="connsiteX6" fmla="*/ 243840 w 358445"/>
                <a:gd name="connsiteY6" fmla="*/ 31245 h 193093"/>
                <a:gd name="connsiteX7" fmla="*/ 358445 w 358445"/>
                <a:gd name="connsiteY7" fmla="*/ 97082 h 193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445" h="193093">
                  <a:moveTo>
                    <a:pt x="358445" y="97082"/>
                  </a:moveTo>
                  <a:cubicBezTo>
                    <a:pt x="351129" y="130000"/>
                    <a:pt x="324307" y="162918"/>
                    <a:pt x="292608" y="193094"/>
                  </a:cubicBezTo>
                  <a:cubicBezTo>
                    <a:pt x="285293" y="190350"/>
                    <a:pt x="277977" y="187607"/>
                    <a:pt x="270663" y="184864"/>
                  </a:cubicBezTo>
                  <a:cubicBezTo>
                    <a:pt x="192633" y="154689"/>
                    <a:pt x="153619" y="81994"/>
                    <a:pt x="56083" y="79251"/>
                  </a:cubicBezTo>
                  <a:cubicBezTo>
                    <a:pt x="41453" y="60048"/>
                    <a:pt x="24384" y="40846"/>
                    <a:pt x="0" y="23015"/>
                  </a:cubicBezTo>
                  <a:cubicBezTo>
                    <a:pt x="24384" y="12042"/>
                    <a:pt x="48768" y="3813"/>
                    <a:pt x="82905" y="1070"/>
                  </a:cubicBezTo>
                  <a:cubicBezTo>
                    <a:pt x="138989" y="-4417"/>
                    <a:pt x="199949" y="12042"/>
                    <a:pt x="243840" y="31245"/>
                  </a:cubicBezTo>
                  <a:cubicBezTo>
                    <a:pt x="285293" y="49076"/>
                    <a:pt x="316992" y="76508"/>
                    <a:pt x="358445" y="97082"/>
                  </a:cubicBezTo>
                  <a:close/>
                </a:path>
              </a:pathLst>
            </a:custGeom>
            <a:solidFill>
              <a:srgbClr val="9AFFED"/>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F5AFC5D9-B80B-ADD3-4CDF-73D2776D468E}"/>
                </a:ext>
              </a:extLst>
            </p:cNvPr>
            <p:cNvSpPr/>
            <p:nvPr/>
          </p:nvSpPr>
          <p:spPr>
            <a:xfrm>
              <a:off x="10331501" y="1995678"/>
              <a:ext cx="246277" cy="154990"/>
            </a:xfrm>
            <a:custGeom>
              <a:avLst/>
              <a:gdLst>
                <a:gd name="connsiteX0" fmla="*/ 87782 w 246277"/>
                <a:gd name="connsiteY0" fmla="*/ 154991 h 154990"/>
                <a:gd name="connsiteX1" fmla="*/ 246278 w 246277"/>
                <a:gd name="connsiteY1" fmla="*/ 97384 h 154990"/>
                <a:gd name="connsiteX2" fmla="*/ 212140 w 246277"/>
                <a:gd name="connsiteY2" fmla="*/ 53492 h 154990"/>
                <a:gd name="connsiteX3" fmla="*/ 112166 w 246277"/>
                <a:gd name="connsiteY3" fmla="*/ 0 h 154990"/>
                <a:gd name="connsiteX4" fmla="*/ 0 w 246277"/>
                <a:gd name="connsiteY4" fmla="*/ 64465 h 154990"/>
                <a:gd name="connsiteX5" fmla="*/ 70713 w 246277"/>
                <a:gd name="connsiteY5" fmla="*/ 120701 h 154990"/>
                <a:gd name="connsiteX6" fmla="*/ 87782 w 246277"/>
                <a:gd name="connsiteY6" fmla="*/ 154991 h 1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277" h="154990">
                  <a:moveTo>
                    <a:pt x="87782" y="154991"/>
                  </a:moveTo>
                  <a:cubicBezTo>
                    <a:pt x="138988" y="134417"/>
                    <a:pt x="195072" y="117958"/>
                    <a:pt x="246278" y="97384"/>
                  </a:cubicBezTo>
                  <a:cubicBezTo>
                    <a:pt x="236524" y="82296"/>
                    <a:pt x="226771" y="68580"/>
                    <a:pt x="212140" y="53492"/>
                  </a:cubicBezTo>
                  <a:cubicBezTo>
                    <a:pt x="195072" y="35662"/>
                    <a:pt x="153619" y="13716"/>
                    <a:pt x="112166" y="0"/>
                  </a:cubicBezTo>
                  <a:cubicBezTo>
                    <a:pt x="70713" y="20574"/>
                    <a:pt x="36576" y="42520"/>
                    <a:pt x="0" y="64465"/>
                  </a:cubicBezTo>
                  <a:cubicBezTo>
                    <a:pt x="24384" y="82296"/>
                    <a:pt x="56083" y="98755"/>
                    <a:pt x="70713" y="120701"/>
                  </a:cubicBezTo>
                  <a:cubicBezTo>
                    <a:pt x="78028" y="133045"/>
                    <a:pt x="82905" y="144018"/>
                    <a:pt x="87782" y="154991"/>
                  </a:cubicBezTo>
                  <a:close/>
                </a:path>
              </a:pathLst>
            </a:custGeom>
            <a:solidFill>
              <a:srgbClr val="9AFFED"/>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ADCC55FA-0544-A08D-F316-243D41301351}"/>
                </a:ext>
              </a:extLst>
            </p:cNvPr>
            <p:cNvSpPr/>
            <p:nvPr/>
          </p:nvSpPr>
          <p:spPr>
            <a:xfrm>
              <a:off x="9419538" y="588074"/>
              <a:ext cx="238014" cy="206082"/>
            </a:xfrm>
            <a:custGeom>
              <a:avLst/>
              <a:gdLst>
                <a:gd name="connsiteX0" fmla="*/ 124359 w 238014"/>
                <a:gd name="connsiteY0" fmla="*/ 206082 h 206082"/>
                <a:gd name="connsiteX1" fmla="*/ 0 w 238014"/>
                <a:gd name="connsiteY1" fmla="*/ 116928 h 206082"/>
                <a:gd name="connsiteX2" fmla="*/ 26823 w 238014"/>
                <a:gd name="connsiteY2" fmla="*/ 100469 h 206082"/>
                <a:gd name="connsiteX3" fmla="*/ 53645 w 238014"/>
                <a:gd name="connsiteY3" fmla="*/ 5829 h 206082"/>
                <a:gd name="connsiteX4" fmla="*/ 207264 w 238014"/>
                <a:gd name="connsiteY4" fmla="*/ 1714 h 206082"/>
                <a:gd name="connsiteX5" fmla="*/ 160935 w 238014"/>
                <a:gd name="connsiteY5" fmla="*/ 185508 h 206082"/>
                <a:gd name="connsiteX6" fmla="*/ 124359 w 238014"/>
                <a:gd name="connsiteY6" fmla="*/ 206082 h 206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014" h="206082">
                  <a:moveTo>
                    <a:pt x="124359" y="206082"/>
                  </a:moveTo>
                  <a:cubicBezTo>
                    <a:pt x="87783" y="174535"/>
                    <a:pt x="43892" y="144360"/>
                    <a:pt x="0" y="116928"/>
                  </a:cubicBezTo>
                  <a:cubicBezTo>
                    <a:pt x="9754" y="112813"/>
                    <a:pt x="19508" y="107327"/>
                    <a:pt x="26823" y="100469"/>
                  </a:cubicBezTo>
                  <a:cubicBezTo>
                    <a:pt x="58522" y="73037"/>
                    <a:pt x="58522" y="38747"/>
                    <a:pt x="53645" y="5829"/>
                  </a:cubicBezTo>
                  <a:cubicBezTo>
                    <a:pt x="102413" y="-1029"/>
                    <a:pt x="156058" y="-1029"/>
                    <a:pt x="207264" y="1714"/>
                  </a:cubicBezTo>
                  <a:cubicBezTo>
                    <a:pt x="256032" y="63436"/>
                    <a:pt x="251156" y="129273"/>
                    <a:pt x="160935" y="185508"/>
                  </a:cubicBezTo>
                  <a:cubicBezTo>
                    <a:pt x="151181" y="192366"/>
                    <a:pt x="138989" y="199224"/>
                    <a:pt x="124359" y="206082"/>
                  </a:cubicBezTo>
                  <a:close/>
                </a:path>
              </a:pathLst>
            </a:custGeom>
            <a:solidFill>
              <a:srgbClr val="9AFFED"/>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C8F6D46E-4693-16D9-9248-A03894B1540F}"/>
                </a:ext>
              </a:extLst>
            </p:cNvPr>
            <p:cNvSpPr/>
            <p:nvPr/>
          </p:nvSpPr>
          <p:spPr>
            <a:xfrm>
              <a:off x="1033881" y="1903780"/>
              <a:ext cx="232087" cy="160477"/>
            </a:xfrm>
            <a:custGeom>
              <a:avLst/>
              <a:gdLst>
                <a:gd name="connsiteX0" fmla="*/ 65837 w 232087"/>
                <a:gd name="connsiteY0" fmla="*/ 0 h 160477"/>
                <a:gd name="connsiteX1" fmla="*/ 231648 w 232087"/>
                <a:gd name="connsiteY1" fmla="*/ 16459 h 160477"/>
                <a:gd name="connsiteX2" fmla="*/ 165811 w 232087"/>
                <a:gd name="connsiteY2" fmla="*/ 145389 h 160477"/>
                <a:gd name="connsiteX3" fmla="*/ 148742 w 232087"/>
                <a:gd name="connsiteY3" fmla="*/ 160477 h 160477"/>
                <a:gd name="connsiteX4" fmla="*/ 0 w 232087"/>
                <a:gd name="connsiteY4" fmla="*/ 137160 h 160477"/>
                <a:gd name="connsiteX5" fmla="*/ 65837 w 232087"/>
                <a:gd name="connsiteY5" fmla="*/ 0 h 160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087" h="160477">
                  <a:moveTo>
                    <a:pt x="65837" y="0"/>
                  </a:moveTo>
                  <a:cubicBezTo>
                    <a:pt x="121920" y="5486"/>
                    <a:pt x="175565" y="12344"/>
                    <a:pt x="231648" y="16459"/>
                  </a:cubicBezTo>
                  <a:cubicBezTo>
                    <a:pt x="236525" y="58979"/>
                    <a:pt x="199949" y="109728"/>
                    <a:pt x="165811" y="145389"/>
                  </a:cubicBezTo>
                  <a:cubicBezTo>
                    <a:pt x="160934" y="150876"/>
                    <a:pt x="156058" y="156362"/>
                    <a:pt x="148742" y="160477"/>
                  </a:cubicBezTo>
                  <a:cubicBezTo>
                    <a:pt x="102413" y="149504"/>
                    <a:pt x="51206" y="142646"/>
                    <a:pt x="0" y="137160"/>
                  </a:cubicBezTo>
                  <a:cubicBezTo>
                    <a:pt x="29261" y="93269"/>
                    <a:pt x="51206" y="46634"/>
                    <a:pt x="65837" y="0"/>
                  </a:cubicBezTo>
                  <a:close/>
                </a:path>
              </a:pathLst>
            </a:custGeom>
            <a:solidFill>
              <a:srgbClr val="9AFFED"/>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B8979F74-58C5-FFE4-BF69-955A9D338F91}"/>
                </a:ext>
              </a:extLst>
            </p:cNvPr>
            <p:cNvSpPr/>
            <p:nvPr/>
          </p:nvSpPr>
          <p:spPr>
            <a:xfrm>
              <a:off x="5003596" y="560984"/>
              <a:ext cx="373412" cy="141274"/>
            </a:xfrm>
            <a:custGeom>
              <a:avLst/>
              <a:gdLst>
                <a:gd name="connsiteX0" fmla="*/ 99975 w 373412"/>
                <a:gd name="connsiteY0" fmla="*/ 141275 h 141274"/>
                <a:gd name="connsiteX1" fmla="*/ 0 w 373412"/>
                <a:gd name="connsiteY1" fmla="*/ 56236 h 141274"/>
                <a:gd name="connsiteX2" fmla="*/ 256032 w 373412"/>
                <a:gd name="connsiteY2" fmla="*/ 1372 h 141274"/>
                <a:gd name="connsiteX3" fmla="*/ 368199 w 373412"/>
                <a:gd name="connsiteY3" fmla="*/ 0 h 141274"/>
                <a:gd name="connsiteX4" fmla="*/ 365760 w 373412"/>
                <a:gd name="connsiteY4" fmla="*/ 50749 h 141274"/>
                <a:gd name="connsiteX5" fmla="*/ 243840 w 373412"/>
                <a:gd name="connsiteY5" fmla="*/ 116586 h 141274"/>
                <a:gd name="connsiteX6" fmla="*/ 99975 w 373412"/>
                <a:gd name="connsiteY6" fmla="*/ 141275 h 141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412" h="141274">
                  <a:moveTo>
                    <a:pt x="99975" y="141275"/>
                  </a:moveTo>
                  <a:cubicBezTo>
                    <a:pt x="68275" y="111100"/>
                    <a:pt x="31699" y="80924"/>
                    <a:pt x="0" y="56236"/>
                  </a:cubicBezTo>
                  <a:cubicBezTo>
                    <a:pt x="82906" y="35662"/>
                    <a:pt x="209703" y="46634"/>
                    <a:pt x="256032" y="1372"/>
                  </a:cubicBezTo>
                  <a:cubicBezTo>
                    <a:pt x="295047" y="2743"/>
                    <a:pt x="331623" y="2743"/>
                    <a:pt x="368199" y="0"/>
                  </a:cubicBezTo>
                  <a:cubicBezTo>
                    <a:pt x="375514" y="16459"/>
                    <a:pt x="375514" y="32918"/>
                    <a:pt x="365760" y="50749"/>
                  </a:cubicBezTo>
                  <a:cubicBezTo>
                    <a:pt x="348691" y="82296"/>
                    <a:pt x="295047" y="102870"/>
                    <a:pt x="243840" y="116586"/>
                  </a:cubicBezTo>
                  <a:cubicBezTo>
                    <a:pt x="197511" y="128930"/>
                    <a:pt x="146304" y="131674"/>
                    <a:pt x="99975" y="141275"/>
                  </a:cubicBezTo>
                  <a:close/>
                </a:path>
              </a:pathLst>
            </a:custGeom>
            <a:solidFill>
              <a:srgbClr val="9AFFED"/>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A90B1EBC-4FA3-F719-3AE9-1176F08E2C3B}"/>
                </a:ext>
              </a:extLst>
            </p:cNvPr>
            <p:cNvSpPr/>
            <p:nvPr/>
          </p:nvSpPr>
          <p:spPr>
            <a:xfrm>
              <a:off x="7837017" y="6188659"/>
              <a:ext cx="246278" cy="154990"/>
            </a:xfrm>
            <a:custGeom>
              <a:avLst/>
              <a:gdLst>
                <a:gd name="connsiteX0" fmla="*/ 87783 w 246278"/>
                <a:gd name="connsiteY0" fmla="*/ 154991 h 154990"/>
                <a:gd name="connsiteX1" fmla="*/ 246279 w 246278"/>
                <a:gd name="connsiteY1" fmla="*/ 97383 h 154990"/>
                <a:gd name="connsiteX2" fmla="*/ 212141 w 246278"/>
                <a:gd name="connsiteY2" fmla="*/ 53492 h 154990"/>
                <a:gd name="connsiteX3" fmla="*/ 112167 w 246278"/>
                <a:gd name="connsiteY3" fmla="*/ 0 h 154990"/>
                <a:gd name="connsiteX4" fmla="*/ 0 w 246278"/>
                <a:gd name="connsiteY4" fmla="*/ 64465 h 154990"/>
                <a:gd name="connsiteX5" fmla="*/ 70713 w 246278"/>
                <a:gd name="connsiteY5" fmla="*/ 120701 h 154990"/>
                <a:gd name="connsiteX6" fmla="*/ 87783 w 246278"/>
                <a:gd name="connsiteY6" fmla="*/ 154991 h 1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278" h="154990">
                  <a:moveTo>
                    <a:pt x="87783" y="154991"/>
                  </a:moveTo>
                  <a:cubicBezTo>
                    <a:pt x="138989" y="134417"/>
                    <a:pt x="195072" y="117957"/>
                    <a:pt x="246279" y="97383"/>
                  </a:cubicBezTo>
                  <a:cubicBezTo>
                    <a:pt x="236525" y="82296"/>
                    <a:pt x="226772" y="68580"/>
                    <a:pt x="212141" y="53492"/>
                  </a:cubicBezTo>
                  <a:cubicBezTo>
                    <a:pt x="195072" y="35661"/>
                    <a:pt x="153620" y="13716"/>
                    <a:pt x="112167" y="0"/>
                  </a:cubicBezTo>
                  <a:cubicBezTo>
                    <a:pt x="70713" y="20574"/>
                    <a:pt x="36576" y="42519"/>
                    <a:pt x="0" y="64465"/>
                  </a:cubicBezTo>
                  <a:cubicBezTo>
                    <a:pt x="24384" y="82296"/>
                    <a:pt x="56084" y="98755"/>
                    <a:pt x="70713" y="120701"/>
                  </a:cubicBezTo>
                  <a:cubicBezTo>
                    <a:pt x="75591" y="133045"/>
                    <a:pt x="80468" y="144018"/>
                    <a:pt x="87783" y="154991"/>
                  </a:cubicBezTo>
                  <a:close/>
                </a:path>
              </a:pathLst>
            </a:custGeom>
            <a:solidFill>
              <a:srgbClr val="9AFFED"/>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CAC9012C-937D-1F1C-7228-2EC11420282F}"/>
                </a:ext>
              </a:extLst>
            </p:cNvPr>
            <p:cNvSpPr/>
            <p:nvPr/>
          </p:nvSpPr>
          <p:spPr>
            <a:xfrm>
              <a:off x="524256" y="5205222"/>
              <a:ext cx="245651" cy="196138"/>
            </a:xfrm>
            <a:custGeom>
              <a:avLst/>
              <a:gdLst>
                <a:gd name="connsiteX0" fmla="*/ 117043 w 245651"/>
                <a:gd name="connsiteY0" fmla="*/ 196139 h 196138"/>
                <a:gd name="connsiteX1" fmla="*/ 0 w 245651"/>
                <a:gd name="connsiteY1" fmla="*/ 124816 h 196138"/>
                <a:gd name="connsiteX2" fmla="*/ 117043 w 245651"/>
                <a:gd name="connsiteY2" fmla="*/ 28804 h 196138"/>
                <a:gd name="connsiteX3" fmla="*/ 224333 w 245651"/>
                <a:gd name="connsiteY3" fmla="*/ 0 h 196138"/>
                <a:gd name="connsiteX4" fmla="*/ 168250 w 245651"/>
                <a:gd name="connsiteY4" fmla="*/ 168707 h 196138"/>
                <a:gd name="connsiteX5" fmla="*/ 117043 w 245651"/>
                <a:gd name="connsiteY5" fmla="*/ 196139 h 19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651" h="196138">
                  <a:moveTo>
                    <a:pt x="117043" y="196139"/>
                  </a:moveTo>
                  <a:cubicBezTo>
                    <a:pt x="82906" y="170078"/>
                    <a:pt x="43891" y="146761"/>
                    <a:pt x="0" y="124816"/>
                  </a:cubicBezTo>
                  <a:cubicBezTo>
                    <a:pt x="53645" y="101498"/>
                    <a:pt x="92659" y="68580"/>
                    <a:pt x="117043" y="28804"/>
                  </a:cubicBezTo>
                  <a:cubicBezTo>
                    <a:pt x="156058" y="21946"/>
                    <a:pt x="190195" y="12344"/>
                    <a:pt x="224333" y="0"/>
                  </a:cubicBezTo>
                  <a:cubicBezTo>
                    <a:pt x="263347" y="57607"/>
                    <a:pt x="251155" y="116586"/>
                    <a:pt x="168250" y="168707"/>
                  </a:cubicBezTo>
                  <a:cubicBezTo>
                    <a:pt x="153619" y="179680"/>
                    <a:pt x="136550" y="187909"/>
                    <a:pt x="117043" y="196139"/>
                  </a:cubicBezTo>
                  <a:close/>
                </a:path>
              </a:pathLst>
            </a:custGeom>
            <a:solidFill>
              <a:srgbClr val="9AFFED"/>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4F3802EE-BD28-0B12-F23B-8FDF25147271}"/>
                </a:ext>
              </a:extLst>
            </p:cNvPr>
            <p:cNvSpPr/>
            <p:nvPr/>
          </p:nvSpPr>
          <p:spPr>
            <a:xfrm>
              <a:off x="3577132" y="1671980"/>
              <a:ext cx="176063" cy="135788"/>
            </a:xfrm>
            <a:custGeom>
              <a:avLst/>
              <a:gdLst>
                <a:gd name="connsiteX0" fmla="*/ 0 w 176063"/>
                <a:gd name="connsiteY0" fmla="*/ 120701 h 135788"/>
                <a:gd name="connsiteX1" fmla="*/ 48768 w 176063"/>
                <a:gd name="connsiteY1" fmla="*/ 0 h 135788"/>
                <a:gd name="connsiteX2" fmla="*/ 175565 w 176063"/>
                <a:gd name="connsiteY2" fmla="*/ 10973 h 135788"/>
                <a:gd name="connsiteX3" fmla="*/ 114605 w 176063"/>
                <a:gd name="connsiteY3" fmla="*/ 135788 h 135788"/>
                <a:gd name="connsiteX4" fmla="*/ 0 w 176063"/>
                <a:gd name="connsiteY4" fmla="*/ 120701 h 135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063" h="135788">
                  <a:moveTo>
                    <a:pt x="0" y="120701"/>
                  </a:moveTo>
                  <a:cubicBezTo>
                    <a:pt x="26823" y="82296"/>
                    <a:pt x="43891" y="41148"/>
                    <a:pt x="48768" y="0"/>
                  </a:cubicBezTo>
                  <a:cubicBezTo>
                    <a:pt x="90221" y="4115"/>
                    <a:pt x="131674" y="8230"/>
                    <a:pt x="175565" y="10973"/>
                  </a:cubicBezTo>
                  <a:cubicBezTo>
                    <a:pt x="180442" y="52121"/>
                    <a:pt x="148743" y="100127"/>
                    <a:pt x="114605" y="135788"/>
                  </a:cubicBezTo>
                  <a:cubicBezTo>
                    <a:pt x="75591" y="130302"/>
                    <a:pt x="39015" y="124816"/>
                    <a:pt x="0" y="120701"/>
                  </a:cubicBezTo>
                  <a:close/>
                </a:path>
              </a:pathLst>
            </a:custGeom>
            <a:solidFill>
              <a:srgbClr val="9AFFED"/>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41751BF6-F903-86B1-5D15-99DE083A6203}"/>
                </a:ext>
              </a:extLst>
            </p:cNvPr>
            <p:cNvSpPr/>
            <p:nvPr/>
          </p:nvSpPr>
          <p:spPr>
            <a:xfrm>
              <a:off x="336499" y="3731054"/>
              <a:ext cx="358444" cy="193093"/>
            </a:xfrm>
            <a:custGeom>
              <a:avLst/>
              <a:gdLst>
                <a:gd name="connsiteX0" fmla="*/ 358445 w 358444"/>
                <a:gd name="connsiteY0" fmla="*/ 97082 h 193093"/>
                <a:gd name="connsiteX1" fmla="*/ 292608 w 358444"/>
                <a:gd name="connsiteY1" fmla="*/ 193094 h 193093"/>
                <a:gd name="connsiteX2" fmla="*/ 270662 w 358444"/>
                <a:gd name="connsiteY2" fmla="*/ 184864 h 193093"/>
                <a:gd name="connsiteX3" fmla="*/ 56083 w 358444"/>
                <a:gd name="connsiteY3" fmla="*/ 79251 h 193093"/>
                <a:gd name="connsiteX4" fmla="*/ 0 w 358444"/>
                <a:gd name="connsiteY4" fmla="*/ 23015 h 193093"/>
                <a:gd name="connsiteX5" fmla="*/ 82906 w 358444"/>
                <a:gd name="connsiteY5" fmla="*/ 1070 h 193093"/>
                <a:gd name="connsiteX6" fmla="*/ 243840 w 358444"/>
                <a:gd name="connsiteY6" fmla="*/ 31245 h 193093"/>
                <a:gd name="connsiteX7" fmla="*/ 358445 w 358444"/>
                <a:gd name="connsiteY7" fmla="*/ 97082 h 193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444" h="193093">
                  <a:moveTo>
                    <a:pt x="358445" y="97082"/>
                  </a:moveTo>
                  <a:cubicBezTo>
                    <a:pt x="351130" y="130000"/>
                    <a:pt x="324307" y="162918"/>
                    <a:pt x="292608" y="193094"/>
                  </a:cubicBezTo>
                  <a:cubicBezTo>
                    <a:pt x="285293" y="190350"/>
                    <a:pt x="277978" y="187607"/>
                    <a:pt x="270662" y="184864"/>
                  </a:cubicBezTo>
                  <a:cubicBezTo>
                    <a:pt x="192634" y="154689"/>
                    <a:pt x="153619" y="81994"/>
                    <a:pt x="56083" y="79251"/>
                  </a:cubicBezTo>
                  <a:cubicBezTo>
                    <a:pt x="41453" y="60048"/>
                    <a:pt x="24384" y="40846"/>
                    <a:pt x="0" y="23015"/>
                  </a:cubicBezTo>
                  <a:cubicBezTo>
                    <a:pt x="24384" y="12042"/>
                    <a:pt x="48768" y="3813"/>
                    <a:pt x="82906" y="1070"/>
                  </a:cubicBezTo>
                  <a:cubicBezTo>
                    <a:pt x="138989" y="-4417"/>
                    <a:pt x="199949" y="12042"/>
                    <a:pt x="243840" y="31245"/>
                  </a:cubicBezTo>
                  <a:cubicBezTo>
                    <a:pt x="287731" y="50447"/>
                    <a:pt x="316992" y="77879"/>
                    <a:pt x="358445" y="97082"/>
                  </a:cubicBezTo>
                  <a:close/>
                </a:path>
              </a:pathLst>
            </a:custGeom>
            <a:solidFill>
              <a:srgbClr val="FF37C7"/>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FBD4E5DB-4B8D-9C20-3F5D-092009BAA3A9}"/>
                </a:ext>
              </a:extLst>
            </p:cNvPr>
            <p:cNvSpPr/>
            <p:nvPr/>
          </p:nvSpPr>
          <p:spPr>
            <a:xfrm>
              <a:off x="11516562" y="5683910"/>
              <a:ext cx="246278" cy="154991"/>
            </a:xfrm>
            <a:custGeom>
              <a:avLst/>
              <a:gdLst>
                <a:gd name="connsiteX0" fmla="*/ 87783 w 246278"/>
                <a:gd name="connsiteY0" fmla="*/ 154991 h 154991"/>
                <a:gd name="connsiteX1" fmla="*/ 246279 w 246278"/>
                <a:gd name="connsiteY1" fmla="*/ 97384 h 154991"/>
                <a:gd name="connsiteX2" fmla="*/ 212141 w 246278"/>
                <a:gd name="connsiteY2" fmla="*/ 53492 h 154991"/>
                <a:gd name="connsiteX3" fmla="*/ 112167 w 246278"/>
                <a:gd name="connsiteY3" fmla="*/ 0 h 154991"/>
                <a:gd name="connsiteX4" fmla="*/ 0 w 246278"/>
                <a:gd name="connsiteY4" fmla="*/ 64465 h 154991"/>
                <a:gd name="connsiteX5" fmla="*/ 70714 w 246278"/>
                <a:gd name="connsiteY5" fmla="*/ 120701 h 154991"/>
                <a:gd name="connsiteX6" fmla="*/ 87783 w 246278"/>
                <a:gd name="connsiteY6" fmla="*/ 154991 h 154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278" h="154991">
                  <a:moveTo>
                    <a:pt x="87783" y="154991"/>
                  </a:moveTo>
                  <a:cubicBezTo>
                    <a:pt x="138989" y="134417"/>
                    <a:pt x="195072" y="117958"/>
                    <a:pt x="246279" y="97384"/>
                  </a:cubicBezTo>
                  <a:cubicBezTo>
                    <a:pt x="236525" y="82296"/>
                    <a:pt x="226772" y="68580"/>
                    <a:pt x="212141" y="53492"/>
                  </a:cubicBezTo>
                  <a:cubicBezTo>
                    <a:pt x="195072" y="35662"/>
                    <a:pt x="153620" y="13716"/>
                    <a:pt x="112167" y="0"/>
                  </a:cubicBezTo>
                  <a:cubicBezTo>
                    <a:pt x="70714" y="20574"/>
                    <a:pt x="36576" y="42520"/>
                    <a:pt x="0" y="64465"/>
                  </a:cubicBezTo>
                  <a:cubicBezTo>
                    <a:pt x="24384" y="82296"/>
                    <a:pt x="56084" y="98755"/>
                    <a:pt x="70714" y="120701"/>
                  </a:cubicBezTo>
                  <a:cubicBezTo>
                    <a:pt x="78029" y="133045"/>
                    <a:pt x="82906" y="144018"/>
                    <a:pt x="87783" y="154991"/>
                  </a:cubicBezTo>
                  <a:close/>
                </a:path>
              </a:pathLst>
            </a:custGeom>
            <a:solidFill>
              <a:srgbClr val="FF37C7"/>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BDC58718-1B63-F858-291A-7EE834506228}"/>
                </a:ext>
              </a:extLst>
            </p:cNvPr>
            <p:cNvSpPr/>
            <p:nvPr/>
          </p:nvSpPr>
          <p:spPr>
            <a:xfrm>
              <a:off x="1741017" y="503377"/>
              <a:ext cx="331622" cy="161982"/>
            </a:xfrm>
            <a:custGeom>
              <a:avLst/>
              <a:gdLst>
                <a:gd name="connsiteX0" fmla="*/ 0 w 331622"/>
                <a:gd name="connsiteY0" fmla="*/ 159106 h 161982"/>
                <a:gd name="connsiteX1" fmla="*/ 41453 w 331622"/>
                <a:gd name="connsiteY1" fmla="*/ 48006 h 161982"/>
                <a:gd name="connsiteX2" fmla="*/ 80467 w 331622"/>
                <a:gd name="connsiteY2" fmla="*/ 49378 h 161982"/>
                <a:gd name="connsiteX3" fmla="*/ 226771 w 331622"/>
                <a:gd name="connsiteY3" fmla="*/ 0 h 161982"/>
                <a:gd name="connsiteX4" fmla="*/ 331622 w 331622"/>
                <a:gd name="connsiteY4" fmla="*/ 63094 h 161982"/>
                <a:gd name="connsiteX5" fmla="*/ 51206 w 331622"/>
                <a:gd name="connsiteY5" fmla="*/ 161849 h 161982"/>
                <a:gd name="connsiteX6" fmla="*/ 0 w 331622"/>
                <a:gd name="connsiteY6" fmla="*/ 159106 h 161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1622" h="161982">
                  <a:moveTo>
                    <a:pt x="0" y="159106"/>
                  </a:moveTo>
                  <a:cubicBezTo>
                    <a:pt x="19507" y="123444"/>
                    <a:pt x="31699" y="85039"/>
                    <a:pt x="41453" y="48006"/>
                  </a:cubicBezTo>
                  <a:cubicBezTo>
                    <a:pt x="53645" y="49378"/>
                    <a:pt x="68275" y="50749"/>
                    <a:pt x="80467" y="49378"/>
                  </a:cubicBezTo>
                  <a:cubicBezTo>
                    <a:pt x="138989" y="45263"/>
                    <a:pt x="185318" y="23317"/>
                    <a:pt x="226771" y="0"/>
                  </a:cubicBezTo>
                  <a:cubicBezTo>
                    <a:pt x="268224" y="16459"/>
                    <a:pt x="302362" y="39776"/>
                    <a:pt x="331622" y="63094"/>
                  </a:cubicBezTo>
                  <a:cubicBezTo>
                    <a:pt x="277978" y="124816"/>
                    <a:pt x="187757" y="164592"/>
                    <a:pt x="51206" y="161849"/>
                  </a:cubicBezTo>
                  <a:cubicBezTo>
                    <a:pt x="36576" y="161849"/>
                    <a:pt x="17069" y="161849"/>
                    <a:pt x="0" y="159106"/>
                  </a:cubicBezTo>
                  <a:close/>
                </a:path>
              </a:pathLst>
            </a:custGeom>
            <a:solidFill>
              <a:srgbClr val="FF37C7"/>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790AB7D4-4D63-6859-DA7F-D623E5466918}"/>
                </a:ext>
              </a:extLst>
            </p:cNvPr>
            <p:cNvSpPr/>
            <p:nvPr/>
          </p:nvSpPr>
          <p:spPr>
            <a:xfrm>
              <a:off x="853440" y="6228435"/>
              <a:ext cx="232087" cy="160476"/>
            </a:xfrm>
            <a:custGeom>
              <a:avLst/>
              <a:gdLst>
                <a:gd name="connsiteX0" fmla="*/ 65837 w 232087"/>
                <a:gd name="connsiteY0" fmla="*/ 0 h 160476"/>
                <a:gd name="connsiteX1" fmla="*/ 231648 w 232087"/>
                <a:gd name="connsiteY1" fmla="*/ 16459 h 160476"/>
                <a:gd name="connsiteX2" fmla="*/ 165811 w 232087"/>
                <a:gd name="connsiteY2" fmla="*/ 145390 h 160476"/>
                <a:gd name="connsiteX3" fmla="*/ 148742 w 232087"/>
                <a:gd name="connsiteY3" fmla="*/ 160477 h 160476"/>
                <a:gd name="connsiteX4" fmla="*/ 0 w 232087"/>
                <a:gd name="connsiteY4" fmla="*/ 137160 h 160476"/>
                <a:gd name="connsiteX5" fmla="*/ 65837 w 232087"/>
                <a:gd name="connsiteY5" fmla="*/ 0 h 160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087" h="160476">
                  <a:moveTo>
                    <a:pt x="65837" y="0"/>
                  </a:moveTo>
                  <a:cubicBezTo>
                    <a:pt x="121920" y="5486"/>
                    <a:pt x="175565" y="12344"/>
                    <a:pt x="231648" y="16459"/>
                  </a:cubicBezTo>
                  <a:cubicBezTo>
                    <a:pt x="236525" y="58979"/>
                    <a:pt x="199949" y="109728"/>
                    <a:pt x="165811" y="145390"/>
                  </a:cubicBezTo>
                  <a:cubicBezTo>
                    <a:pt x="160934" y="150876"/>
                    <a:pt x="156058" y="156362"/>
                    <a:pt x="148742" y="160477"/>
                  </a:cubicBezTo>
                  <a:cubicBezTo>
                    <a:pt x="102413" y="149504"/>
                    <a:pt x="51206" y="142646"/>
                    <a:pt x="0" y="137160"/>
                  </a:cubicBezTo>
                  <a:cubicBezTo>
                    <a:pt x="31699" y="93269"/>
                    <a:pt x="53645" y="46634"/>
                    <a:pt x="65837" y="0"/>
                  </a:cubicBezTo>
                  <a:close/>
                </a:path>
              </a:pathLst>
            </a:custGeom>
            <a:solidFill>
              <a:srgbClr val="FF37C7"/>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48310B73-4ACD-3FEC-095A-2908E06A39B7}"/>
                </a:ext>
              </a:extLst>
            </p:cNvPr>
            <p:cNvSpPr/>
            <p:nvPr/>
          </p:nvSpPr>
          <p:spPr>
            <a:xfrm>
              <a:off x="7685837" y="1954530"/>
              <a:ext cx="373412" cy="141274"/>
            </a:xfrm>
            <a:custGeom>
              <a:avLst/>
              <a:gdLst>
                <a:gd name="connsiteX0" fmla="*/ 99974 w 373412"/>
                <a:gd name="connsiteY0" fmla="*/ 141275 h 141274"/>
                <a:gd name="connsiteX1" fmla="*/ 0 w 373412"/>
                <a:gd name="connsiteY1" fmla="*/ 56236 h 141274"/>
                <a:gd name="connsiteX2" fmla="*/ 256032 w 373412"/>
                <a:gd name="connsiteY2" fmla="*/ 1372 h 141274"/>
                <a:gd name="connsiteX3" fmla="*/ 368198 w 373412"/>
                <a:gd name="connsiteY3" fmla="*/ 0 h 141274"/>
                <a:gd name="connsiteX4" fmla="*/ 365760 w 373412"/>
                <a:gd name="connsiteY4" fmla="*/ 50749 h 141274"/>
                <a:gd name="connsiteX5" fmla="*/ 243840 w 373412"/>
                <a:gd name="connsiteY5" fmla="*/ 116586 h 141274"/>
                <a:gd name="connsiteX6" fmla="*/ 99974 w 373412"/>
                <a:gd name="connsiteY6" fmla="*/ 141275 h 141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412" h="141274">
                  <a:moveTo>
                    <a:pt x="99974" y="141275"/>
                  </a:moveTo>
                  <a:cubicBezTo>
                    <a:pt x="68275" y="111100"/>
                    <a:pt x="31699" y="80924"/>
                    <a:pt x="0" y="56236"/>
                  </a:cubicBezTo>
                  <a:cubicBezTo>
                    <a:pt x="82905" y="35662"/>
                    <a:pt x="209702" y="46634"/>
                    <a:pt x="256032" y="1372"/>
                  </a:cubicBezTo>
                  <a:cubicBezTo>
                    <a:pt x="295046" y="2743"/>
                    <a:pt x="331622" y="2743"/>
                    <a:pt x="368198" y="0"/>
                  </a:cubicBezTo>
                  <a:cubicBezTo>
                    <a:pt x="375513" y="16459"/>
                    <a:pt x="375513" y="32918"/>
                    <a:pt x="365760" y="50749"/>
                  </a:cubicBezTo>
                  <a:cubicBezTo>
                    <a:pt x="348691" y="82296"/>
                    <a:pt x="295046" y="102870"/>
                    <a:pt x="243840" y="116586"/>
                  </a:cubicBezTo>
                  <a:cubicBezTo>
                    <a:pt x="197510" y="128930"/>
                    <a:pt x="146304" y="131674"/>
                    <a:pt x="99974" y="141275"/>
                  </a:cubicBezTo>
                  <a:close/>
                </a:path>
              </a:pathLst>
            </a:custGeom>
            <a:solidFill>
              <a:srgbClr val="FF37C7"/>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16721FEF-E757-32A7-A743-013778D4A50F}"/>
                </a:ext>
              </a:extLst>
            </p:cNvPr>
            <p:cNvSpPr/>
            <p:nvPr/>
          </p:nvSpPr>
          <p:spPr>
            <a:xfrm>
              <a:off x="5774131" y="475945"/>
              <a:ext cx="246278" cy="154990"/>
            </a:xfrm>
            <a:custGeom>
              <a:avLst/>
              <a:gdLst>
                <a:gd name="connsiteX0" fmla="*/ 87782 w 246278"/>
                <a:gd name="connsiteY0" fmla="*/ 154991 h 154990"/>
                <a:gd name="connsiteX1" fmla="*/ 246278 w 246278"/>
                <a:gd name="connsiteY1" fmla="*/ 97384 h 154990"/>
                <a:gd name="connsiteX2" fmla="*/ 212141 w 246278"/>
                <a:gd name="connsiteY2" fmla="*/ 53492 h 154990"/>
                <a:gd name="connsiteX3" fmla="*/ 112166 w 246278"/>
                <a:gd name="connsiteY3" fmla="*/ 0 h 154990"/>
                <a:gd name="connsiteX4" fmla="*/ 0 w 246278"/>
                <a:gd name="connsiteY4" fmla="*/ 64465 h 154990"/>
                <a:gd name="connsiteX5" fmla="*/ 70713 w 246278"/>
                <a:gd name="connsiteY5" fmla="*/ 120701 h 154990"/>
                <a:gd name="connsiteX6" fmla="*/ 87782 w 246278"/>
                <a:gd name="connsiteY6" fmla="*/ 154991 h 1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278" h="154990">
                  <a:moveTo>
                    <a:pt x="87782" y="154991"/>
                  </a:moveTo>
                  <a:cubicBezTo>
                    <a:pt x="138989" y="134417"/>
                    <a:pt x="195072" y="117958"/>
                    <a:pt x="246278" y="97384"/>
                  </a:cubicBezTo>
                  <a:cubicBezTo>
                    <a:pt x="236525" y="82296"/>
                    <a:pt x="226771" y="68580"/>
                    <a:pt x="212141" y="53492"/>
                  </a:cubicBezTo>
                  <a:cubicBezTo>
                    <a:pt x="195072" y="35662"/>
                    <a:pt x="153619" y="13716"/>
                    <a:pt x="112166" y="0"/>
                  </a:cubicBezTo>
                  <a:cubicBezTo>
                    <a:pt x="70713" y="20574"/>
                    <a:pt x="36576" y="42520"/>
                    <a:pt x="0" y="64465"/>
                  </a:cubicBezTo>
                  <a:cubicBezTo>
                    <a:pt x="24384" y="82296"/>
                    <a:pt x="56083" y="98755"/>
                    <a:pt x="70713" y="120701"/>
                  </a:cubicBezTo>
                  <a:cubicBezTo>
                    <a:pt x="78029" y="133045"/>
                    <a:pt x="82905" y="144018"/>
                    <a:pt x="87782" y="154991"/>
                  </a:cubicBezTo>
                  <a:close/>
                </a:path>
              </a:pathLst>
            </a:custGeom>
            <a:solidFill>
              <a:srgbClr val="FF37C7"/>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7E47073A-694E-B9B0-913B-894669928DD6}"/>
                </a:ext>
              </a:extLst>
            </p:cNvPr>
            <p:cNvSpPr/>
            <p:nvPr/>
          </p:nvSpPr>
          <p:spPr>
            <a:xfrm>
              <a:off x="3672230" y="1153515"/>
              <a:ext cx="297484" cy="152247"/>
            </a:xfrm>
            <a:custGeom>
              <a:avLst/>
              <a:gdLst>
                <a:gd name="connsiteX0" fmla="*/ 51206 w 297484"/>
                <a:gd name="connsiteY0" fmla="*/ 152248 h 152247"/>
                <a:gd name="connsiteX1" fmla="*/ 0 w 297484"/>
                <a:gd name="connsiteY1" fmla="*/ 58979 h 152247"/>
                <a:gd name="connsiteX2" fmla="*/ 178003 w 297484"/>
                <a:gd name="connsiteY2" fmla="*/ 0 h 152247"/>
                <a:gd name="connsiteX3" fmla="*/ 297485 w 297484"/>
                <a:gd name="connsiteY3" fmla="*/ 0 h 152247"/>
                <a:gd name="connsiteX4" fmla="*/ 119481 w 297484"/>
                <a:gd name="connsiteY4" fmla="*/ 139903 h 152247"/>
                <a:gd name="connsiteX5" fmla="*/ 51206 w 297484"/>
                <a:gd name="connsiteY5" fmla="*/ 152248 h 152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484" h="152247">
                  <a:moveTo>
                    <a:pt x="51206" y="152248"/>
                  </a:moveTo>
                  <a:cubicBezTo>
                    <a:pt x="39014" y="120701"/>
                    <a:pt x="21945" y="89154"/>
                    <a:pt x="0" y="58979"/>
                  </a:cubicBezTo>
                  <a:cubicBezTo>
                    <a:pt x="65837" y="49378"/>
                    <a:pt x="126797" y="30175"/>
                    <a:pt x="178003" y="0"/>
                  </a:cubicBezTo>
                  <a:cubicBezTo>
                    <a:pt x="217017" y="2743"/>
                    <a:pt x="258470" y="2743"/>
                    <a:pt x="297485" y="0"/>
                  </a:cubicBezTo>
                  <a:cubicBezTo>
                    <a:pt x="287731" y="61722"/>
                    <a:pt x="234086" y="112471"/>
                    <a:pt x="119481" y="139903"/>
                  </a:cubicBezTo>
                  <a:cubicBezTo>
                    <a:pt x="97536" y="145390"/>
                    <a:pt x="75590" y="149504"/>
                    <a:pt x="51206" y="152248"/>
                  </a:cubicBezTo>
                  <a:close/>
                </a:path>
              </a:pathLst>
            </a:custGeom>
            <a:solidFill>
              <a:srgbClr val="FF37C7"/>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E556E682-51F9-962E-429C-F02A2A3E4B12}"/>
                </a:ext>
              </a:extLst>
            </p:cNvPr>
            <p:cNvSpPr/>
            <p:nvPr/>
          </p:nvSpPr>
          <p:spPr>
            <a:xfrm>
              <a:off x="10316870" y="261975"/>
              <a:ext cx="251154" cy="134416"/>
            </a:xfrm>
            <a:custGeom>
              <a:avLst/>
              <a:gdLst>
                <a:gd name="connsiteX0" fmla="*/ 0 w 251154"/>
                <a:gd name="connsiteY0" fmla="*/ 89154 h 134416"/>
                <a:gd name="connsiteX1" fmla="*/ 153619 w 251154"/>
                <a:gd name="connsiteY1" fmla="*/ 0 h 134416"/>
                <a:gd name="connsiteX2" fmla="*/ 251155 w 251154"/>
                <a:gd name="connsiteY2" fmla="*/ 46634 h 134416"/>
                <a:gd name="connsiteX3" fmla="*/ 82905 w 251154"/>
                <a:gd name="connsiteY3" fmla="*/ 134417 h 134416"/>
                <a:gd name="connsiteX4" fmla="*/ 0 w 251154"/>
                <a:gd name="connsiteY4" fmla="*/ 89154 h 134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154" h="134416">
                  <a:moveTo>
                    <a:pt x="0" y="89154"/>
                  </a:moveTo>
                  <a:cubicBezTo>
                    <a:pt x="58521" y="64465"/>
                    <a:pt x="112167" y="34290"/>
                    <a:pt x="153619" y="0"/>
                  </a:cubicBezTo>
                  <a:cubicBezTo>
                    <a:pt x="185319" y="16459"/>
                    <a:pt x="217017" y="31547"/>
                    <a:pt x="251155" y="46634"/>
                  </a:cubicBezTo>
                  <a:cubicBezTo>
                    <a:pt x="217017" y="83668"/>
                    <a:pt x="143865" y="113843"/>
                    <a:pt x="82905" y="134417"/>
                  </a:cubicBezTo>
                  <a:cubicBezTo>
                    <a:pt x="56083" y="119329"/>
                    <a:pt x="29260" y="104242"/>
                    <a:pt x="0" y="89154"/>
                  </a:cubicBezTo>
                  <a:close/>
                </a:path>
              </a:pathLst>
            </a:custGeom>
            <a:solidFill>
              <a:srgbClr val="FF37C7"/>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3" name="Picture 2" descr="A picture containing toy, doll, decorated&#10;&#10;Description automatically generated">
            <a:extLst>
              <a:ext uri="{FF2B5EF4-FFF2-40B4-BE49-F238E27FC236}">
                <a16:creationId xmlns:a16="http://schemas.microsoft.com/office/drawing/2014/main" id="{78F3704D-C88C-0130-7B5E-61E95958F0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3788" y="2329977"/>
            <a:ext cx="6595085" cy="4450211"/>
          </a:xfrm>
          <a:prstGeom prst="rect">
            <a:avLst/>
          </a:prstGeom>
        </p:spPr>
      </p:pic>
      <p:sp>
        <p:nvSpPr>
          <p:cNvPr id="261" name="TextBox 260">
            <a:extLst>
              <a:ext uri="{FF2B5EF4-FFF2-40B4-BE49-F238E27FC236}">
                <a16:creationId xmlns:a16="http://schemas.microsoft.com/office/drawing/2014/main" id="{9CEA3877-CA21-9889-F573-301A058287C6}"/>
              </a:ext>
            </a:extLst>
          </p:cNvPr>
          <p:cNvSpPr txBox="1"/>
          <p:nvPr/>
        </p:nvSpPr>
        <p:spPr>
          <a:xfrm>
            <a:off x="1513392" y="862379"/>
            <a:ext cx="9355130" cy="1175706"/>
          </a:xfrm>
          <a:prstGeom prst="rect">
            <a:avLst/>
          </a:prstGeom>
          <a:noFill/>
        </p:spPr>
        <p:txBody>
          <a:bodyPr wrap="square">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8800" b="1" i="0" u="none" strike="noStrike" kern="1200" cap="none" spc="0" normalizeH="0" baseline="0" noProof="0" dirty="0">
                <a:ln w="28575">
                  <a:solidFill>
                    <a:srgbClr val="002060"/>
                  </a:solidFill>
                  <a:prstDash val="solid"/>
                </a:ln>
                <a:solidFill>
                  <a:srgbClr val="99FF99"/>
                </a:solidFill>
                <a:effectLst>
                  <a:outerShdw blurRad="12700" dist="38100" dir="2700000" algn="tl" rotWithShape="0">
                    <a:srgbClr val="5B9BD5">
                      <a:lumMod val="60000"/>
                      <a:lumOff val="40000"/>
                    </a:srgbClr>
                  </a:outerShdw>
                </a:effectLst>
                <a:uLnTx/>
                <a:uFillTx/>
                <a:latin typeface="SVN-Ziclets" panose="02000603000000000000" pitchFamily="2" charset="0"/>
                <a:cs typeface="Times New Roman" panose="02020603050405020304" pitchFamily="18" charset="0"/>
              </a:rPr>
              <a:t>L</a:t>
            </a:r>
            <a:r>
              <a:rPr kumimoji="0" lang="en-US" sz="8800" b="1" i="0" u="none" strike="noStrike" kern="1200" cap="none" spc="0" normalizeH="0" baseline="0" noProof="0" dirty="0">
                <a:ln w="28575">
                  <a:solidFill>
                    <a:srgbClr val="002060"/>
                  </a:solidFill>
                  <a:prstDash val="solid"/>
                </a:ln>
                <a:solidFill>
                  <a:srgbClr val="FFFF99"/>
                </a:solidFill>
                <a:effectLst>
                  <a:outerShdw blurRad="12700" dist="38100" dir="2700000" algn="tl" rotWithShape="0">
                    <a:srgbClr val="5B9BD5">
                      <a:lumMod val="60000"/>
                      <a:lumOff val="40000"/>
                    </a:srgbClr>
                  </a:outerShdw>
                </a:effectLst>
                <a:uLnTx/>
                <a:uFillTx/>
                <a:latin typeface="SVN-Ziclets" panose="02000603000000000000" pitchFamily="2" charset="0"/>
                <a:cs typeface="Times New Roman" panose="02020603050405020304" pitchFamily="18" charset="0"/>
              </a:rPr>
              <a:t>U</a:t>
            </a:r>
            <a:r>
              <a:rPr kumimoji="0" lang="en-US" sz="8800" b="1" i="0" u="none" strike="noStrike" kern="1200" cap="none" spc="0" normalizeH="0" baseline="0" noProof="0" dirty="0">
                <a:ln w="28575">
                  <a:solidFill>
                    <a:srgbClr val="002060"/>
                  </a:solidFill>
                  <a:prstDash val="solid"/>
                </a:ln>
                <a:solidFill>
                  <a:srgbClr val="FF9999"/>
                </a:solidFill>
                <a:effectLst>
                  <a:outerShdw blurRad="12700" dist="38100" dir="2700000" algn="tl" rotWithShape="0">
                    <a:srgbClr val="5B9BD5">
                      <a:lumMod val="60000"/>
                      <a:lumOff val="40000"/>
                    </a:srgbClr>
                  </a:outerShdw>
                </a:effectLst>
                <a:uLnTx/>
                <a:uFillTx/>
                <a:latin typeface="SVN-Ziclets" panose="02000603000000000000" pitchFamily="2" charset="0"/>
                <a:cs typeface="Times New Roman" panose="02020603050405020304" pitchFamily="18" charset="0"/>
              </a:rPr>
              <a:t>Y</a:t>
            </a:r>
            <a:r>
              <a:rPr kumimoji="0" lang="en-US" sz="8800" b="1" i="0" u="none" strike="noStrike" kern="1200" cap="none" spc="0" normalizeH="0" baseline="0" noProof="0" dirty="0">
                <a:ln w="28575">
                  <a:solidFill>
                    <a:srgbClr val="002060"/>
                  </a:solidFill>
                  <a:prstDash val="solid"/>
                </a:ln>
                <a:solidFill>
                  <a:srgbClr val="CC99FF"/>
                </a:solidFill>
                <a:effectLst>
                  <a:outerShdw blurRad="12700" dist="38100" dir="2700000" algn="tl" rotWithShape="0">
                    <a:srgbClr val="5B9BD5">
                      <a:lumMod val="60000"/>
                      <a:lumOff val="40000"/>
                    </a:srgbClr>
                  </a:outerShdw>
                </a:effectLst>
                <a:uLnTx/>
                <a:uFillTx/>
                <a:latin typeface="SVN-Ziclets" panose="02000603000000000000" pitchFamily="2" charset="0"/>
                <a:cs typeface="Times New Roman" panose="02020603050405020304" pitchFamily="18" charset="0"/>
              </a:rPr>
              <a:t>Ệ</a:t>
            </a:r>
            <a:r>
              <a:rPr kumimoji="0" lang="en-US" sz="8800" b="1" i="0" u="none" strike="noStrike" kern="1200" cap="none" spc="0" normalizeH="0" baseline="0" noProof="0" dirty="0">
                <a:ln w="28575">
                  <a:solidFill>
                    <a:srgbClr val="002060"/>
                  </a:solidFill>
                  <a:prstDash val="solid"/>
                </a:ln>
                <a:solidFill>
                  <a:srgbClr val="66FFFF"/>
                </a:solidFill>
                <a:effectLst>
                  <a:outerShdw blurRad="12700" dist="38100" dir="2700000" algn="tl" rotWithShape="0">
                    <a:srgbClr val="5B9BD5">
                      <a:lumMod val="60000"/>
                      <a:lumOff val="40000"/>
                    </a:srgbClr>
                  </a:outerShdw>
                </a:effectLst>
                <a:uLnTx/>
                <a:uFillTx/>
                <a:latin typeface="SVN-Ziclets" panose="02000603000000000000" pitchFamily="2" charset="0"/>
                <a:cs typeface="Times New Roman" panose="02020603050405020304" pitchFamily="18" charset="0"/>
              </a:rPr>
              <a:t>N</a:t>
            </a:r>
            <a:r>
              <a:rPr kumimoji="0" lang="en-US" sz="8800" b="1" i="0" u="none" strike="noStrike" kern="1200" cap="none" spc="0" normalizeH="0" baseline="0" noProof="0" dirty="0">
                <a:ln w="28575">
                  <a:solidFill>
                    <a:srgbClr val="002060"/>
                  </a:solidFill>
                  <a:prstDash val="solid"/>
                </a:ln>
                <a:solidFill>
                  <a:srgbClr val="5B9BD5"/>
                </a:solidFill>
                <a:effectLst>
                  <a:outerShdw blurRad="12700" dist="38100" dir="2700000" algn="tl" rotWithShape="0">
                    <a:srgbClr val="5B9BD5">
                      <a:lumMod val="60000"/>
                      <a:lumOff val="40000"/>
                    </a:srgbClr>
                  </a:outerShdw>
                </a:effectLst>
                <a:uLnTx/>
                <a:uFillTx/>
                <a:latin typeface="SVN-Ziclets" panose="02000603000000000000" pitchFamily="2" charset="0"/>
                <a:cs typeface="Times New Roman" panose="02020603050405020304" pitchFamily="18" charset="0"/>
              </a:rPr>
              <a:t> </a:t>
            </a:r>
            <a:r>
              <a:rPr kumimoji="0" lang="en-US" sz="8800" b="1" i="0" u="none" strike="noStrike" kern="1200" cap="none" spc="0" normalizeH="0" baseline="0" noProof="0" dirty="0">
                <a:ln w="28575">
                  <a:solidFill>
                    <a:srgbClr val="002060"/>
                  </a:solidFill>
                  <a:prstDash val="solid"/>
                </a:ln>
                <a:solidFill>
                  <a:srgbClr val="FFCC66"/>
                </a:solidFill>
                <a:effectLst>
                  <a:outerShdw blurRad="12700" dist="38100" dir="2700000" algn="tl" rotWithShape="0">
                    <a:srgbClr val="5B9BD5">
                      <a:lumMod val="60000"/>
                      <a:lumOff val="40000"/>
                    </a:srgbClr>
                  </a:outerShdw>
                </a:effectLst>
                <a:uLnTx/>
                <a:uFillTx/>
                <a:latin typeface="SVN-Ziclets" panose="02000603000000000000" pitchFamily="2" charset="0"/>
                <a:cs typeface="Times New Roman" panose="02020603050405020304" pitchFamily="18" charset="0"/>
              </a:rPr>
              <a:t>Đ</a:t>
            </a:r>
            <a:r>
              <a:rPr kumimoji="0" lang="en-US" sz="8800" b="1" i="0" u="none" strike="noStrike" kern="1200" cap="none" spc="0" normalizeH="0" baseline="0" noProof="0" dirty="0">
                <a:ln w="28575">
                  <a:solidFill>
                    <a:srgbClr val="002060"/>
                  </a:solidFill>
                  <a:prstDash val="solid"/>
                </a:ln>
                <a:solidFill>
                  <a:srgbClr val="99FF99"/>
                </a:solidFill>
                <a:effectLst>
                  <a:outerShdw blurRad="12700" dist="38100" dir="2700000" algn="tl" rotWithShape="0">
                    <a:srgbClr val="5B9BD5">
                      <a:lumMod val="60000"/>
                      <a:lumOff val="40000"/>
                    </a:srgbClr>
                  </a:outerShdw>
                </a:effectLst>
                <a:uLnTx/>
                <a:uFillTx/>
                <a:latin typeface="SVN-Ziclets" panose="02000603000000000000" pitchFamily="2" charset="0"/>
                <a:cs typeface="Times New Roman" panose="02020603050405020304" pitchFamily="18" charset="0"/>
              </a:rPr>
              <a:t>Ọ</a:t>
            </a:r>
            <a:r>
              <a:rPr kumimoji="0" lang="en-US" sz="8800" b="1" i="0" u="none" strike="noStrike" kern="1200" cap="none" spc="0" normalizeH="0" baseline="0" noProof="0" dirty="0">
                <a:ln w="28575">
                  <a:solidFill>
                    <a:srgbClr val="002060"/>
                  </a:solidFill>
                  <a:prstDash val="solid"/>
                </a:ln>
                <a:solidFill>
                  <a:srgbClr val="CC99FF"/>
                </a:solidFill>
                <a:effectLst>
                  <a:outerShdw blurRad="12700" dist="38100" dir="2700000" algn="tl" rotWithShape="0">
                    <a:srgbClr val="5B9BD5">
                      <a:lumMod val="60000"/>
                      <a:lumOff val="40000"/>
                    </a:srgbClr>
                  </a:outerShdw>
                </a:effectLst>
                <a:uLnTx/>
                <a:uFillTx/>
                <a:latin typeface="SVN-Ziclets" panose="02000603000000000000" pitchFamily="2" charset="0"/>
                <a:cs typeface="Times New Roman" panose="02020603050405020304" pitchFamily="18" charset="0"/>
              </a:rPr>
              <a:t>C</a:t>
            </a:r>
            <a:endParaRPr kumimoji="0" lang="en-US" sz="8800" b="1" i="0" u="none" strike="noStrike" kern="1200" cap="none" spc="0" normalizeH="0" baseline="0" noProof="0" dirty="0">
              <a:ln w="28575">
                <a:solidFill>
                  <a:srgbClr val="002060"/>
                </a:solidFill>
                <a:prstDash val="solid"/>
              </a:ln>
              <a:solidFill>
                <a:srgbClr val="FFCC66"/>
              </a:solidFill>
              <a:effectLst>
                <a:outerShdw blurRad="12700" dist="38100" dir="2700000" algn="tl" rotWithShape="0">
                  <a:srgbClr val="5B9BD5">
                    <a:lumMod val="60000"/>
                    <a:lumOff val="40000"/>
                  </a:srgbClr>
                </a:outerShdw>
              </a:effectLst>
              <a:uLnTx/>
              <a:uFillTx/>
              <a:latin typeface="SVN-Ziclets" panose="02000603000000000000" pitchFamily="2" charset="0"/>
              <a:cs typeface="Times New Roman" panose="02020603050405020304" pitchFamily="18" charset="0"/>
            </a:endParaRPr>
          </a:p>
        </p:txBody>
      </p:sp>
    </p:spTree>
    <p:extLst>
      <p:ext uri="{BB962C8B-B14F-4D97-AF65-F5344CB8AC3E}">
        <p14:creationId xmlns:p14="http://schemas.microsoft.com/office/powerpoint/2010/main" val="21108796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afterEffect">
                                  <p:stCondLst>
                                    <p:cond delay="0"/>
                                  </p:stCondLst>
                                  <p:iterate type="lt">
                                    <p:tmPct val="10000"/>
                                  </p:iterate>
                                  <p:childTnLst>
                                    <p:animMotion origin="layout" path="M -2.29167E-6 -2.59259E-6 L -2.29167E-6 -0.07222 " pathEditMode="relative" rAng="0" ptsTypes="AA">
                                      <p:cBhvr>
                                        <p:cTn id="6" dur="250" accel="50000" decel="50000" autoRev="1" fill="hold">
                                          <p:stCondLst>
                                            <p:cond delay="0"/>
                                          </p:stCondLst>
                                        </p:cTn>
                                        <p:tgtEl>
                                          <p:spTgt spid="261"/>
                                        </p:tgtEl>
                                        <p:attrNameLst>
                                          <p:attrName>ppt_x</p:attrName>
                                          <p:attrName>ppt_y</p:attrName>
                                        </p:attrNameLst>
                                      </p:cBhvr>
                                      <p:rCtr x="0" y="-3611"/>
                                    </p:animMotion>
                                    <p:animRot by="1500000">
                                      <p:cBhvr>
                                        <p:cTn id="7" dur="125" fill="hold">
                                          <p:stCondLst>
                                            <p:cond delay="0"/>
                                          </p:stCondLst>
                                        </p:cTn>
                                        <p:tgtEl>
                                          <p:spTgt spid="261"/>
                                        </p:tgtEl>
                                        <p:attrNameLst>
                                          <p:attrName>r</p:attrName>
                                        </p:attrNameLst>
                                      </p:cBhvr>
                                    </p:animRot>
                                    <p:animRot by="-1500000">
                                      <p:cBhvr>
                                        <p:cTn id="8" dur="125" fill="hold">
                                          <p:stCondLst>
                                            <p:cond delay="125"/>
                                          </p:stCondLst>
                                        </p:cTn>
                                        <p:tgtEl>
                                          <p:spTgt spid="261"/>
                                        </p:tgtEl>
                                        <p:attrNameLst>
                                          <p:attrName>r</p:attrName>
                                        </p:attrNameLst>
                                      </p:cBhvr>
                                    </p:animRot>
                                    <p:animRot by="-1500000">
                                      <p:cBhvr>
                                        <p:cTn id="9" dur="125" fill="hold">
                                          <p:stCondLst>
                                            <p:cond delay="250"/>
                                          </p:stCondLst>
                                        </p:cTn>
                                        <p:tgtEl>
                                          <p:spTgt spid="261"/>
                                        </p:tgtEl>
                                        <p:attrNameLst>
                                          <p:attrName>r</p:attrName>
                                        </p:attrNameLst>
                                      </p:cBhvr>
                                    </p:animRot>
                                    <p:animRot by="1500000">
                                      <p:cBhvr>
                                        <p:cTn id="10" dur="125" fill="hold">
                                          <p:stCondLst>
                                            <p:cond delay="375"/>
                                          </p:stCondLst>
                                        </p:cTn>
                                        <p:tgtEl>
                                          <p:spTgt spid="261"/>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3"/>
                                        </p:tgtEl>
                                        <p:attrNameLst>
                                          <p:attrName>r</p:attrName>
                                        </p:attrNameLst>
                                      </p:cBhvr>
                                    </p:animRot>
                                    <p:animRot by="-240000">
                                      <p:cBhvr>
                                        <p:cTn id="13" dur="200" fill="hold">
                                          <p:stCondLst>
                                            <p:cond delay="200"/>
                                          </p:stCondLst>
                                        </p:cTn>
                                        <p:tgtEl>
                                          <p:spTgt spid="3"/>
                                        </p:tgtEl>
                                        <p:attrNameLst>
                                          <p:attrName>r</p:attrName>
                                        </p:attrNameLst>
                                      </p:cBhvr>
                                    </p:animRot>
                                    <p:animRot by="240000">
                                      <p:cBhvr>
                                        <p:cTn id="14" dur="200" fill="hold">
                                          <p:stCondLst>
                                            <p:cond delay="400"/>
                                          </p:stCondLst>
                                        </p:cTn>
                                        <p:tgtEl>
                                          <p:spTgt spid="3"/>
                                        </p:tgtEl>
                                        <p:attrNameLst>
                                          <p:attrName>r</p:attrName>
                                        </p:attrNameLst>
                                      </p:cBhvr>
                                    </p:animRot>
                                    <p:animRot by="-240000">
                                      <p:cBhvr>
                                        <p:cTn id="15" dur="200" fill="hold">
                                          <p:stCondLst>
                                            <p:cond delay="600"/>
                                          </p:stCondLst>
                                        </p:cTn>
                                        <p:tgtEl>
                                          <p:spTgt spid="3"/>
                                        </p:tgtEl>
                                        <p:attrNameLst>
                                          <p:attrName>r</p:attrName>
                                        </p:attrNameLst>
                                      </p:cBhvr>
                                    </p:animRot>
                                    <p:animRot by="120000">
                                      <p:cBhvr>
                                        <p:cTn id="16"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83D5E86-D64E-FBA0-F218-EB5A94CDB2CB}"/>
              </a:ext>
            </a:extLst>
          </p:cNvPr>
          <p:cNvGrpSpPr/>
          <p:nvPr/>
        </p:nvGrpSpPr>
        <p:grpSpPr>
          <a:xfrm>
            <a:off x="3607509" y="80658"/>
            <a:ext cx="4986507" cy="1371064"/>
            <a:chOff x="2114282" y="108649"/>
            <a:chExt cx="7279280" cy="1371064"/>
          </a:xfrm>
        </p:grpSpPr>
        <p:sp>
          <p:nvSpPr>
            <p:cNvPr id="5" name="TextBox 4">
              <a:extLst>
                <a:ext uri="{FF2B5EF4-FFF2-40B4-BE49-F238E27FC236}">
                  <a16:creationId xmlns:a16="http://schemas.microsoft.com/office/drawing/2014/main" id="{14C21E1E-C487-FA1B-2E41-806EB647E95E}"/>
                </a:ext>
              </a:extLst>
            </p:cNvPr>
            <p:cNvSpPr txBox="1"/>
            <p:nvPr/>
          </p:nvSpPr>
          <p:spPr>
            <a:xfrm>
              <a:off x="2114282" y="108649"/>
              <a:ext cx="7265377"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err="1">
                  <a:ln w="292100">
                    <a:solidFill>
                      <a:prstClr val="white"/>
                    </a:solidFill>
                    <a:prstDash val="solid"/>
                  </a:ln>
                  <a:solidFill>
                    <a:srgbClr val="5B9BD5"/>
                  </a:solidFill>
                  <a:effectLst>
                    <a:outerShdw blurRad="12700" dist="38100" dir="2700000" algn="tl" rotWithShape="0">
                      <a:srgbClr val="5B9BD5">
                        <a:lumMod val="60000"/>
                        <a:lumOff val="40000"/>
                      </a:srgbClr>
                    </a:outerShdw>
                  </a:effectLst>
                  <a:uLnTx/>
                  <a:uFillTx/>
                  <a:cs typeface="Times New Roman" panose="02020603050405020304" pitchFamily="18" charset="0"/>
                </a:rPr>
                <a:t>Đọc</a:t>
              </a:r>
              <a:r>
                <a:rPr kumimoji="0" lang="en-US" sz="8000" b="1" i="0" u="none" strike="noStrike" kern="1200" cap="none" spc="0" normalizeH="0" baseline="0" noProof="0" dirty="0">
                  <a:ln w="292100">
                    <a:solidFill>
                      <a:prstClr val="white"/>
                    </a:solidFill>
                    <a:prstDash val="solid"/>
                  </a:ln>
                  <a:solidFill>
                    <a:srgbClr val="5B9BD5"/>
                  </a:solidFill>
                  <a:effectLst>
                    <a:outerShdw blurRad="12700" dist="38100" dir="2700000" algn="tl" rotWithShape="0">
                      <a:srgbClr val="5B9BD5">
                        <a:lumMod val="60000"/>
                        <a:lumOff val="40000"/>
                      </a:srgbClr>
                    </a:outerShdw>
                  </a:effectLst>
                  <a:uLnTx/>
                  <a:uFillTx/>
                  <a:cs typeface="Times New Roman" panose="02020603050405020304" pitchFamily="18" charset="0"/>
                </a:rPr>
                <a:t>  </a:t>
              </a:r>
              <a:r>
                <a:rPr lang="en-US" sz="8000" b="1" dirty="0">
                  <a:ln w="292100">
                    <a:solidFill>
                      <a:prstClr val="white"/>
                    </a:solidFill>
                    <a:prstDash val="solid"/>
                  </a:ln>
                  <a:solidFill>
                    <a:srgbClr val="5B9BD5"/>
                  </a:solidFill>
                  <a:effectLst>
                    <a:outerShdw blurRad="12700" dist="38100" dir="2700000" algn="tl" rotWithShape="0">
                      <a:srgbClr val="5B9BD5">
                        <a:lumMod val="60000"/>
                        <a:lumOff val="40000"/>
                      </a:srgbClr>
                    </a:outerShdw>
                  </a:effectLst>
                  <a:cs typeface="Times New Roman" panose="02020603050405020304" pitchFamily="18" charset="0"/>
                </a:rPr>
                <a:t>m</a:t>
              </a:r>
              <a:r>
                <a:rPr kumimoji="0" lang="en-US" sz="8000" b="1" i="0" u="none" strike="noStrike" kern="1200" cap="none" spc="0" normalizeH="0" baseline="0" noProof="0" dirty="0" err="1">
                  <a:ln w="292100">
                    <a:solidFill>
                      <a:prstClr val="white"/>
                    </a:solidFill>
                    <a:prstDash val="solid"/>
                  </a:ln>
                  <a:solidFill>
                    <a:srgbClr val="5B9BD5"/>
                  </a:solidFill>
                  <a:effectLst>
                    <a:outerShdw blurRad="12700" dist="38100" dir="2700000" algn="tl" rotWithShape="0">
                      <a:srgbClr val="5B9BD5">
                        <a:lumMod val="60000"/>
                        <a:lumOff val="40000"/>
                      </a:srgbClr>
                    </a:outerShdw>
                  </a:effectLst>
                  <a:uLnTx/>
                  <a:uFillTx/>
                  <a:cs typeface="Times New Roman" panose="02020603050405020304" pitchFamily="18" charset="0"/>
                </a:rPr>
                <a:t>ẫu</a:t>
              </a:r>
              <a:endParaRPr kumimoji="0" lang="en-US" sz="8000" b="1" i="0" u="none" strike="noStrike" kern="1200" cap="none" spc="0" normalizeH="0" baseline="0" noProof="0" dirty="0">
                <a:ln w="292100">
                  <a:solidFill>
                    <a:prstClr val="white"/>
                  </a:solidFill>
                  <a:prstDash val="solid"/>
                </a:ln>
                <a:solidFill>
                  <a:srgbClr val="5B9BD5"/>
                </a:solidFill>
                <a:effectLst>
                  <a:outerShdw blurRad="12700" dist="38100" dir="2700000" algn="tl" rotWithShape="0">
                    <a:srgbClr val="5B9BD5">
                      <a:lumMod val="60000"/>
                      <a:lumOff val="40000"/>
                    </a:srgbClr>
                  </a:outerShdw>
                </a:effectLst>
                <a:uLnTx/>
                <a:uFillTx/>
                <a:cs typeface="Times New Roman" panose="02020603050405020304" pitchFamily="18" charset="0"/>
              </a:endParaRPr>
            </a:p>
          </p:txBody>
        </p:sp>
        <p:sp>
          <p:nvSpPr>
            <p:cNvPr id="10" name="TextBox 9">
              <a:extLst>
                <a:ext uri="{FF2B5EF4-FFF2-40B4-BE49-F238E27FC236}">
                  <a16:creationId xmlns:a16="http://schemas.microsoft.com/office/drawing/2014/main" id="{887B5C88-25E2-8BB2-ACA1-344D41B32267}"/>
                </a:ext>
              </a:extLst>
            </p:cNvPr>
            <p:cNvSpPr txBox="1"/>
            <p:nvPr/>
          </p:nvSpPr>
          <p:spPr>
            <a:xfrm>
              <a:off x="2128185" y="156274"/>
              <a:ext cx="7265377"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cs typeface="Times New Roman" panose="02020603050405020304" pitchFamily="18" charset="0"/>
                </a:rPr>
                <a:t>Đọc</a:t>
              </a:r>
              <a:r>
                <a:rPr kumimoji="0" lang="en-US" sz="8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cs typeface="Times New Roman" panose="02020603050405020304" pitchFamily="18" charset="0"/>
                </a:rPr>
                <a:t>  </a:t>
              </a:r>
              <a:r>
                <a:rPr lang="en-US" sz="8000" b="1"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cs typeface="Times New Roman" panose="02020603050405020304" pitchFamily="18" charset="0"/>
                </a:rPr>
                <a:t>m</a:t>
              </a:r>
              <a:r>
                <a:rPr kumimoji="0" lang="en-US" sz="8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cs typeface="Times New Roman" panose="02020603050405020304" pitchFamily="18" charset="0"/>
                </a:rPr>
                <a:t>ẫu</a:t>
              </a:r>
              <a:endParaRPr kumimoji="0" lang="en-US" sz="8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cs typeface="Times New Roman" panose="02020603050405020304" pitchFamily="18" charset="0"/>
              </a:endParaRPr>
            </a:p>
          </p:txBody>
        </p:sp>
      </p:grpSp>
      <p:grpSp>
        <p:nvGrpSpPr>
          <p:cNvPr id="11" name="Group 10">
            <a:extLst>
              <a:ext uri="{FF2B5EF4-FFF2-40B4-BE49-F238E27FC236}">
                <a16:creationId xmlns:a16="http://schemas.microsoft.com/office/drawing/2014/main" id="{A69EAB6B-FC5D-2DB4-EEA4-0B74C366B149}"/>
              </a:ext>
            </a:extLst>
          </p:cNvPr>
          <p:cNvGrpSpPr/>
          <p:nvPr/>
        </p:nvGrpSpPr>
        <p:grpSpPr>
          <a:xfrm>
            <a:off x="419650" y="1564304"/>
            <a:ext cx="3172408" cy="1636095"/>
            <a:chOff x="139959" y="1387023"/>
            <a:chExt cx="3172408" cy="1636095"/>
          </a:xfrm>
        </p:grpSpPr>
        <p:sp>
          <p:nvSpPr>
            <p:cNvPr id="15" name="Rectangle: Rounded Corners 14">
              <a:extLst>
                <a:ext uri="{FF2B5EF4-FFF2-40B4-BE49-F238E27FC236}">
                  <a16:creationId xmlns:a16="http://schemas.microsoft.com/office/drawing/2014/main" id="{21727D8F-EDD1-F205-7E13-2B48EDB19851}"/>
                </a:ext>
              </a:extLst>
            </p:cNvPr>
            <p:cNvSpPr/>
            <p:nvPr/>
          </p:nvSpPr>
          <p:spPr>
            <a:xfrm>
              <a:off x="456732" y="1860552"/>
              <a:ext cx="2855635" cy="1162566"/>
            </a:xfrm>
            <a:custGeom>
              <a:avLst/>
              <a:gdLst>
                <a:gd name="csX0" fmla="*/ 0 w 2855635"/>
                <a:gd name="csY0" fmla="*/ 283910 h 1162566"/>
                <a:gd name="csX1" fmla="*/ 283910 w 2855635"/>
                <a:gd name="csY1" fmla="*/ 0 h 1162566"/>
                <a:gd name="csX2" fmla="*/ 2571725 w 2855635"/>
                <a:gd name="csY2" fmla="*/ 0 h 1162566"/>
                <a:gd name="csX3" fmla="*/ 2855635 w 2855635"/>
                <a:gd name="csY3" fmla="*/ 283910 h 1162566"/>
                <a:gd name="csX4" fmla="*/ 2855635 w 2855635"/>
                <a:gd name="csY4" fmla="*/ 878656 h 1162566"/>
                <a:gd name="csX5" fmla="*/ 2571725 w 2855635"/>
                <a:gd name="csY5" fmla="*/ 1162566 h 1162566"/>
                <a:gd name="csX6" fmla="*/ 283910 w 2855635"/>
                <a:gd name="csY6" fmla="*/ 1162566 h 1162566"/>
                <a:gd name="csX7" fmla="*/ 0 w 2855635"/>
                <a:gd name="csY7" fmla="*/ 878656 h 1162566"/>
                <a:gd name="csX8" fmla="*/ 0 w 2855635"/>
                <a:gd name="csY8" fmla="*/ 283910 h 116256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002060"/>
                  </a:solidFill>
                  <a:effectLst/>
                  <a:uLnTx/>
                  <a:uFillTx/>
                  <a:cs typeface="Times New Roman" panose="02020603050405020304" pitchFamily="18" charset="0"/>
                </a:rPr>
                <a:t>Mắt</a:t>
              </a:r>
              <a:r>
                <a:rPr kumimoji="0" lang="en-US" sz="4800" b="1" i="0" u="none" strike="noStrike" kern="1200" cap="none" spc="0" normalizeH="0" baseline="0" noProof="0" dirty="0">
                  <a:ln>
                    <a:noFill/>
                  </a:ln>
                  <a:solidFill>
                    <a:srgbClr val="002060"/>
                  </a:solidFill>
                  <a:effectLst/>
                  <a:uLnTx/>
                  <a:uFillTx/>
                  <a:cs typeface="Times New Roman" panose="02020603050405020304" pitchFamily="18" charset="0"/>
                </a:rPr>
                <a:t> </a:t>
              </a:r>
              <a:r>
                <a:rPr kumimoji="0" lang="en-US" sz="4800" b="1" i="0" u="none" strike="noStrike" kern="1200" cap="none" spc="0" normalizeH="0" baseline="0" noProof="0" dirty="0" err="1">
                  <a:ln>
                    <a:noFill/>
                  </a:ln>
                  <a:solidFill>
                    <a:srgbClr val="002060"/>
                  </a:solidFill>
                  <a:effectLst/>
                  <a:uLnTx/>
                  <a:uFillTx/>
                  <a:cs typeface="Times New Roman" panose="02020603050405020304" pitchFamily="18" charset="0"/>
                </a:rPr>
                <a:t>dõi</a:t>
              </a:r>
              <a:endParaRPr kumimoji="0" lang="en-US" sz="4800" b="1" i="0" u="none" strike="noStrike" kern="1200" cap="none" spc="0" normalizeH="0" baseline="0" noProof="0" dirty="0">
                <a:ln>
                  <a:noFill/>
                </a:ln>
                <a:solidFill>
                  <a:srgbClr val="002060"/>
                </a:solidFill>
                <a:effectLst/>
                <a:uLnTx/>
                <a:uFillTx/>
                <a:cs typeface="Times New Roman" panose="02020603050405020304" pitchFamily="18" charset="0"/>
              </a:endParaRPr>
            </a:p>
          </p:txBody>
        </p:sp>
        <p:pic>
          <p:nvPicPr>
            <p:cNvPr id="6" name="Picture 5">
              <a:extLst>
                <a:ext uri="{FF2B5EF4-FFF2-40B4-BE49-F238E27FC236}">
                  <a16:creationId xmlns:a16="http://schemas.microsoft.com/office/drawing/2014/main" id="{F24F3991-C482-0602-6833-53C81227A9A6}"/>
                </a:ext>
              </a:extLst>
            </p:cNvPr>
            <p:cNvPicPr>
              <a:picLocks noChangeAspect="1"/>
            </p:cNvPicPr>
            <p:nvPr/>
          </p:nvPicPr>
          <p:blipFill>
            <a:blip r:embed="rId2"/>
            <a:stretch>
              <a:fillRect/>
            </a:stretch>
          </p:blipFill>
          <p:spPr>
            <a:xfrm>
              <a:off x="139959" y="1387023"/>
              <a:ext cx="947057" cy="947057"/>
            </a:xfrm>
            <a:prstGeom prst="rect">
              <a:avLst/>
            </a:prstGeom>
          </p:spPr>
        </p:pic>
      </p:grpSp>
      <p:grpSp>
        <p:nvGrpSpPr>
          <p:cNvPr id="23" name="Group 22">
            <a:extLst>
              <a:ext uri="{FF2B5EF4-FFF2-40B4-BE49-F238E27FC236}">
                <a16:creationId xmlns:a16="http://schemas.microsoft.com/office/drawing/2014/main" id="{6C131877-8376-C6AD-215C-D21E720FCA21}"/>
              </a:ext>
            </a:extLst>
          </p:cNvPr>
          <p:cNvGrpSpPr/>
          <p:nvPr/>
        </p:nvGrpSpPr>
        <p:grpSpPr>
          <a:xfrm>
            <a:off x="4319691" y="3200399"/>
            <a:ext cx="3397434" cy="1559458"/>
            <a:chOff x="4424729" y="3902060"/>
            <a:chExt cx="3397434" cy="1559458"/>
          </a:xfrm>
        </p:grpSpPr>
        <p:sp>
          <p:nvSpPr>
            <p:cNvPr id="21" name="Rectangle: Rounded Corners 20">
              <a:extLst>
                <a:ext uri="{FF2B5EF4-FFF2-40B4-BE49-F238E27FC236}">
                  <a16:creationId xmlns:a16="http://schemas.microsoft.com/office/drawing/2014/main" id="{05F1AD15-98BC-A429-E340-790E7EA15B5C}"/>
                </a:ext>
              </a:extLst>
            </p:cNvPr>
            <p:cNvSpPr/>
            <p:nvPr/>
          </p:nvSpPr>
          <p:spPr>
            <a:xfrm>
              <a:off x="4966528" y="4298952"/>
              <a:ext cx="2855635" cy="1162566"/>
            </a:xfrm>
            <a:custGeom>
              <a:avLst/>
              <a:gdLst>
                <a:gd name="csX0" fmla="*/ 0 w 2855635"/>
                <a:gd name="csY0" fmla="*/ 283910 h 1162566"/>
                <a:gd name="csX1" fmla="*/ 283910 w 2855635"/>
                <a:gd name="csY1" fmla="*/ 0 h 1162566"/>
                <a:gd name="csX2" fmla="*/ 2571725 w 2855635"/>
                <a:gd name="csY2" fmla="*/ 0 h 1162566"/>
                <a:gd name="csX3" fmla="*/ 2855635 w 2855635"/>
                <a:gd name="csY3" fmla="*/ 283910 h 1162566"/>
                <a:gd name="csX4" fmla="*/ 2855635 w 2855635"/>
                <a:gd name="csY4" fmla="*/ 878656 h 1162566"/>
                <a:gd name="csX5" fmla="*/ 2571725 w 2855635"/>
                <a:gd name="csY5" fmla="*/ 1162566 h 1162566"/>
                <a:gd name="csX6" fmla="*/ 283910 w 2855635"/>
                <a:gd name="csY6" fmla="*/ 1162566 h 1162566"/>
                <a:gd name="csX7" fmla="*/ 0 w 2855635"/>
                <a:gd name="csY7" fmla="*/ 878656 h 1162566"/>
                <a:gd name="csX8" fmla="*/ 0 w 2855635"/>
                <a:gd name="csY8" fmla="*/ 283910 h 116256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2060"/>
                  </a:solidFill>
                  <a:effectLst/>
                  <a:uLnTx/>
                  <a:uFillTx/>
                  <a:cs typeface="Times New Roman" panose="02020603050405020304" pitchFamily="18" charset="0"/>
                </a:rPr>
                <a:t>Tai </a:t>
              </a:r>
              <a:r>
                <a:rPr kumimoji="0" lang="en-US" sz="4800" b="1" i="0" u="none" strike="noStrike" kern="1200" cap="none" spc="0" normalizeH="0" baseline="0" noProof="0" dirty="0" err="1">
                  <a:ln>
                    <a:noFill/>
                  </a:ln>
                  <a:solidFill>
                    <a:srgbClr val="002060"/>
                  </a:solidFill>
                  <a:effectLst/>
                  <a:uLnTx/>
                  <a:uFillTx/>
                  <a:cs typeface="Times New Roman" panose="02020603050405020304" pitchFamily="18" charset="0"/>
                </a:rPr>
                <a:t>nghe</a:t>
              </a:r>
              <a:endParaRPr kumimoji="0" lang="en-US" sz="4800" b="1" i="0" u="none" strike="noStrike" kern="1200" cap="none" spc="0" normalizeH="0" baseline="0" noProof="0" dirty="0">
                <a:ln>
                  <a:noFill/>
                </a:ln>
                <a:solidFill>
                  <a:srgbClr val="002060"/>
                </a:solidFill>
                <a:effectLst/>
                <a:uLnTx/>
                <a:uFillTx/>
                <a:cs typeface="Times New Roman" panose="02020603050405020304" pitchFamily="18" charset="0"/>
              </a:endParaRPr>
            </a:p>
          </p:txBody>
        </p:sp>
        <p:pic>
          <p:nvPicPr>
            <p:cNvPr id="19" name="Picture 18">
              <a:extLst>
                <a:ext uri="{FF2B5EF4-FFF2-40B4-BE49-F238E27FC236}">
                  <a16:creationId xmlns:a16="http://schemas.microsoft.com/office/drawing/2014/main" id="{18E11133-1F76-1120-E272-6F04C7042BBA}"/>
                </a:ext>
              </a:extLst>
            </p:cNvPr>
            <p:cNvPicPr>
              <a:picLocks noChangeAspect="1"/>
            </p:cNvPicPr>
            <p:nvPr/>
          </p:nvPicPr>
          <p:blipFill>
            <a:blip r:embed="rId3"/>
            <a:stretch>
              <a:fillRect/>
            </a:stretch>
          </p:blipFill>
          <p:spPr>
            <a:xfrm>
              <a:off x="4424729" y="3902060"/>
              <a:ext cx="1083597" cy="1083597"/>
            </a:xfrm>
            <a:prstGeom prst="rect">
              <a:avLst/>
            </a:prstGeom>
          </p:spPr>
        </p:pic>
      </p:grpSp>
      <p:grpSp>
        <p:nvGrpSpPr>
          <p:cNvPr id="31" name="Group 30">
            <a:extLst>
              <a:ext uri="{FF2B5EF4-FFF2-40B4-BE49-F238E27FC236}">
                <a16:creationId xmlns:a16="http://schemas.microsoft.com/office/drawing/2014/main" id="{4B397369-07BC-C848-DAFE-87DF2C794748}"/>
              </a:ext>
            </a:extLst>
          </p:cNvPr>
          <p:cNvGrpSpPr/>
          <p:nvPr/>
        </p:nvGrpSpPr>
        <p:grpSpPr>
          <a:xfrm>
            <a:off x="8110962" y="1828720"/>
            <a:ext cx="3329164" cy="1371679"/>
            <a:chOff x="8110962" y="1828720"/>
            <a:chExt cx="3329164" cy="1371679"/>
          </a:xfrm>
        </p:grpSpPr>
        <p:sp>
          <p:nvSpPr>
            <p:cNvPr id="27" name="Rectangle: Rounded Corners 26">
              <a:extLst>
                <a:ext uri="{FF2B5EF4-FFF2-40B4-BE49-F238E27FC236}">
                  <a16:creationId xmlns:a16="http://schemas.microsoft.com/office/drawing/2014/main" id="{24732762-A4D3-BADE-1A93-2513093E63F5}"/>
                </a:ext>
              </a:extLst>
            </p:cNvPr>
            <p:cNvSpPr/>
            <p:nvPr/>
          </p:nvSpPr>
          <p:spPr>
            <a:xfrm>
              <a:off x="8584491" y="2037833"/>
              <a:ext cx="2855635" cy="1162566"/>
            </a:xfrm>
            <a:custGeom>
              <a:avLst/>
              <a:gdLst>
                <a:gd name="csX0" fmla="*/ 0 w 2855635"/>
                <a:gd name="csY0" fmla="*/ 283910 h 1162566"/>
                <a:gd name="csX1" fmla="*/ 283910 w 2855635"/>
                <a:gd name="csY1" fmla="*/ 0 h 1162566"/>
                <a:gd name="csX2" fmla="*/ 2571725 w 2855635"/>
                <a:gd name="csY2" fmla="*/ 0 h 1162566"/>
                <a:gd name="csX3" fmla="*/ 2855635 w 2855635"/>
                <a:gd name="csY3" fmla="*/ 283910 h 1162566"/>
                <a:gd name="csX4" fmla="*/ 2855635 w 2855635"/>
                <a:gd name="csY4" fmla="*/ 878656 h 1162566"/>
                <a:gd name="csX5" fmla="*/ 2571725 w 2855635"/>
                <a:gd name="csY5" fmla="*/ 1162566 h 1162566"/>
                <a:gd name="csX6" fmla="*/ 283910 w 2855635"/>
                <a:gd name="csY6" fmla="*/ 1162566 h 1162566"/>
                <a:gd name="csX7" fmla="*/ 0 w 2855635"/>
                <a:gd name="csY7" fmla="*/ 878656 h 1162566"/>
                <a:gd name="csX8" fmla="*/ 0 w 2855635"/>
                <a:gd name="csY8" fmla="*/ 283910 h 116256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2060"/>
                  </a:solidFill>
                  <a:effectLst/>
                  <a:uLnTx/>
                  <a:uFillTx/>
                  <a:cs typeface="Times New Roman" panose="02020603050405020304" pitchFamily="18" charset="0"/>
                </a:rPr>
                <a:t>Tay </a:t>
              </a:r>
              <a:r>
                <a:rPr kumimoji="0" lang="en-US" sz="4800" b="1" i="0" u="none" strike="noStrike" kern="1200" cap="none" spc="0" normalizeH="0" baseline="0" noProof="0" dirty="0" err="1">
                  <a:ln>
                    <a:noFill/>
                  </a:ln>
                  <a:solidFill>
                    <a:srgbClr val="002060"/>
                  </a:solidFill>
                  <a:effectLst/>
                  <a:uLnTx/>
                  <a:uFillTx/>
                  <a:cs typeface="Times New Roman" panose="02020603050405020304" pitchFamily="18" charset="0"/>
                </a:rPr>
                <a:t>dò</a:t>
              </a:r>
              <a:endParaRPr kumimoji="0" lang="en-US" sz="4800" b="1" i="0" u="none" strike="noStrike" kern="1200" cap="none" spc="0" normalizeH="0" baseline="0" noProof="0" dirty="0">
                <a:ln>
                  <a:noFill/>
                </a:ln>
                <a:solidFill>
                  <a:srgbClr val="002060"/>
                </a:solidFill>
                <a:effectLst/>
                <a:uLnTx/>
                <a:uFillTx/>
                <a:cs typeface="Times New Roman" panose="02020603050405020304" pitchFamily="18" charset="0"/>
              </a:endParaRPr>
            </a:p>
          </p:txBody>
        </p:sp>
        <p:pic>
          <p:nvPicPr>
            <p:cNvPr id="30" name="Picture 29">
              <a:extLst>
                <a:ext uri="{FF2B5EF4-FFF2-40B4-BE49-F238E27FC236}">
                  <a16:creationId xmlns:a16="http://schemas.microsoft.com/office/drawing/2014/main" id="{6A195B20-C200-FCEC-E4AB-B13812715ACA}"/>
                </a:ext>
              </a:extLst>
            </p:cNvPr>
            <p:cNvPicPr>
              <a:picLocks noChangeAspect="1"/>
            </p:cNvPicPr>
            <p:nvPr/>
          </p:nvPicPr>
          <p:blipFill>
            <a:blip r:embed="rId4"/>
            <a:stretch>
              <a:fillRect/>
            </a:stretch>
          </p:blipFill>
          <p:spPr>
            <a:xfrm>
              <a:off x="8110962" y="1828720"/>
              <a:ext cx="1023707" cy="1023707"/>
            </a:xfrm>
            <a:prstGeom prst="rect">
              <a:avLst/>
            </a:prstGeom>
          </p:spPr>
        </p:pic>
      </p:grpSp>
      <p:pic>
        <p:nvPicPr>
          <p:cNvPr id="14" name="Picture 13" descr="Shape, circle&#10;&#10;Description automatically generated with medium confidence">
            <a:extLst>
              <a:ext uri="{FF2B5EF4-FFF2-40B4-BE49-F238E27FC236}">
                <a16:creationId xmlns:a16="http://schemas.microsoft.com/office/drawing/2014/main" id="{C71AFD9E-FC2C-C4ED-A90F-DE532092CE3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37450" y="3673928"/>
            <a:ext cx="1881074" cy="2759523"/>
          </a:xfrm>
          <a:prstGeom prst="rect">
            <a:avLst/>
          </a:prstGeom>
        </p:spPr>
      </p:pic>
      <p:pic>
        <p:nvPicPr>
          <p:cNvPr id="16" name="Picture 15" descr="A picture containing vector graphics&#10;&#10;Description automatically generated">
            <a:extLst>
              <a:ext uri="{FF2B5EF4-FFF2-40B4-BE49-F238E27FC236}">
                <a16:creationId xmlns:a16="http://schemas.microsoft.com/office/drawing/2014/main" id="{E3E92C47-D80E-852D-56E3-BFE95316035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918" y="3742197"/>
            <a:ext cx="2775524" cy="2759522"/>
          </a:xfrm>
          <a:prstGeom prst="rect">
            <a:avLst/>
          </a:prstGeom>
        </p:spPr>
      </p:pic>
      <p:pic>
        <p:nvPicPr>
          <p:cNvPr id="18" name="Picture 17" descr="A picture containing vector graphics&#10;&#10;Description automatically generated">
            <a:extLst>
              <a:ext uri="{FF2B5EF4-FFF2-40B4-BE49-F238E27FC236}">
                <a16:creationId xmlns:a16="http://schemas.microsoft.com/office/drawing/2014/main" id="{8928E1E8-868C-07CD-A525-961D97545E3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89939" y="3779042"/>
            <a:ext cx="3192302" cy="2654409"/>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5605FB05-A8C6-BD31-634B-B49CDE52C4B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42307" y="3742197"/>
            <a:ext cx="1912243" cy="2759522"/>
          </a:xfrm>
          <a:prstGeom prst="rect">
            <a:avLst/>
          </a:prstGeom>
        </p:spPr>
      </p:pic>
    </p:spTree>
    <p:extLst>
      <p:ext uri="{BB962C8B-B14F-4D97-AF65-F5344CB8AC3E}">
        <p14:creationId xmlns:p14="http://schemas.microsoft.com/office/powerpoint/2010/main" val="12886907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 presetClass="entr" presetSubtype="4" fill="hold" nodeType="afterEffect" p14:presetBounceEnd="66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66000">
                                          <p:cBhvr additive="base">
                                            <p:cTn id="11" dur="1000" fill="hold"/>
                                            <p:tgtEl>
                                              <p:spTgt spid="11"/>
                                            </p:tgtEl>
                                            <p:attrNameLst>
                                              <p:attrName>ppt_x</p:attrName>
                                            </p:attrNameLst>
                                          </p:cBhvr>
                                          <p:tavLst>
                                            <p:tav tm="0">
                                              <p:val>
                                                <p:strVal val="#ppt_x"/>
                                              </p:val>
                                            </p:tav>
                                            <p:tav tm="100000">
                                              <p:val>
                                                <p:strVal val="#ppt_x"/>
                                              </p:val>
                                            </p:tav>
                                          </p:tavLst>
                                        </p:anim>
                                        <p:anim calcmode="lin" valueType="num" p14:bounceEnd="66000">
                                          <p:cBhvr additive="base">
                                            <p:cTn id="12" dur="1000" fill="hold"/>
                                            <p:tgtEl>
                                              <p:spTgt spid="1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14:presetBounceEnd="66000">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14:bounceEnd="66000">
                                          <p:cBhvr additive="base">
                                            <p:cTn id="16" dur="1000" fill="hold"/>
                                            <p:tgtEl>
                                              <p:spTgt spid="23"/>
                                            </p:tgtEl>
                                            <p:attrNameLst>
                                              <p:attrName>ppt_x</p:attrName>
                                            </p:attrNameLst>
                                          </p:cBhvr>
                                          <p:tavLst>
                                            <p:tav tm="0">
                                              <p:val>
                                                <p:strVal val="#ppt_x"/>
                                              </p:val>
                                            </p:tav>
                                            <p:tav tm="100000">
                                              <p:val>
                                                <p:strVal val="#ppt_x"/>
                                              </p:val>
                                            </p:tav>
                                          </p:tavLst>
                                        </p:anim>
                                        <p:anim calcmode="lin" valueType="num" p14:bounceEnd="66000">
                                          <p:cBhvr additive="base">
                                            <p:cTn id="17" dur="1000" fill="hold"/>
                                            <p:tgtEl>
                                              <p:spTgt spid="23"/>
                                            </p:tgtEl>
                                            <p:attrNameLst>
                                              <p:attrName>ppt_y</p:attrName>
                                            </p:attrNameLst>
                                          </p:cBhvr>
                                          <p:tavLst>
                                            <p:tav tm="0">
                                              <p:val>
                                                <p:strVal val="1+#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14:presetBounceEnd="66000">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14:bounceEnd="66000">
                                          <p:cBhvr additive="base">
                                            <p:cTn id="21" dur="1000" fill="hold"/>
                                            <p:tgtEl>
                                              <p:spTgt spid="31"/>
                                            </p:tgtEl>
                                            <p:attrNameLst>
                                              <p:attrName>ppt_x</p:attrName>
                                            </p:attrNameLst>
                                          </p:cBhvr>
                                          <p:tavLst>
                                            <p:tav tm="0">
                                              <p:val>
                                                <p:strVal val="#ppt_x"/>
                                              </p:val>
                                            </p:tav>
                                            <p:tav tm="100000">
                                              <p:val>
                                                <p:strVal val="#ppt_x"/>
                                              </p:val>
                                            </p:tav>
                                          </p:tavLst>
                                        </p:anim>
                                        <p:anim calcmode="lin" valueType="num" p14:bounceEnd="66000">
                                          <p:cBhvr additive="base">
                                            <p:cTn id="22" dur="10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ppt_x"/>
                                              </p:val>
                                            </p:tav>
                                            <p:tav tm="100000">
                                              <p:val>
                                                <p:strVal val="#ppt_x"/>
                                              </p:val>
                                            </p:tav>
                                          </p:tavLst>
                                        </p:anim>
                                        <p:anim calcmode="lin" valueType="num">
                                          <p:cBhvr additive="base">
                                            <p:cTn id="12" dur="1000" fill="hold"/>
                                            <p:tgtEl>
                                              <p:spTgt spid="1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additive="base">
                                            <p:cTn id="16" dur="1000" fill="hold"/>
                                            <p:tgtEl>
                                              <p:spTgt spid="23"/>
                                            </p:tgtEl>
                                            <p:attrNameLst>
                                              <p:attrName>ppt_x</p:attrName>
                                            </p:attrNameLst>
                                          </p:cBhvr>
                                          <p:tavLst>
                                            <p:tav tm="0">
                                              <p:val>
                                                <p:strVal val="#ppt_x"/>
                                              </p:val>
                                            </p:tav>
                                            <p:tav tm="100000">
                                              <p:val>
                                                <p:strVal val="#ppt_x"/>
                                              </p:val>
                                            </p:tav>
                                          </p:tavLst>
                                        </p:anim>
                                        <p:anim calcmode="lin" valueType="num">
                                          <p:cBhvr additive="base">
                                            <p:cTn id="17" dur="1000" fill="hold"/>
                                            <p:tgtEl>
                                              <p:spTgt spid="23"/>
                                            </p:tgtEl>
                                            <p:attrNameLst>
                                              <p:attrName>ppt_y</p:attrName>
                                            </p:attrNameLst>
                                          </p:cBhvr>
                                          <p:tavLst>
                                            <p:tav tm="0">
                                              <p:val>
                                                <p:strVal val="1+#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000" fill="hold"/>
                                            <p:tgtEl>
                                              <p:spTgt spid="31"/>
                                            </p:tgtEl>
                                            <p:attrNameLst>
                                              <p:attrName>ppt_x</p:attrName>
                                            </p:attrNameLst>
                                          </p:cBhvr>
                                          <p:tavLst>
                                            <p:tav tm="0">
                                              <p:val>
                                                <p:strVal val="#ppt_x"/>
                                              </p:val>
                                            </p:tav>
                                            <p:tav tm="100000">
                                              <p:val>
                                                <p:strVal val="#ppt_x"/>
                                              </p:val>
                                            </p:tav>
                                          </p:tavLst>
                                        </p:anim>
                                        <p:anim calcmode="lin" valueType="num">
                                          <p:cBhvr additive="base">
                                            <p:cTn id="22" dur="10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344B726E-4EBA-A1E3-B09D-2B33A8D5DCB7}"/>
              </a:ext>
            </a:extLst>
          </p:cNvPr>
          <p:cNvSpPr/>
          <p:nvPr/>
        </p:nvSpPr>
        <p:spPr>
          <a:xfrm>
            <a:off x="161925" y="76201"/>
            <a:ext cx="11744325" cy="6677024"/>
          </a:xfrm>
          <a:custGeom>
            <a:avLst/>
            <a:gdLst>
              <a:gd name="csX0" fmla="*/ 0 w 11744325"/>
              <a:gd name="csY0" fmla="*/ 777206 h 6677024"/>
              <a:gd name="csX1" fmla="*/ 777206 w 11744325"/>
              <a:gd name="csY1" fmla="*/ 0 h 6677024"/>
              <a:gd name="csX2" fmla="*/ 1456534 w 11744325"/>
              <a:gd name="csY2" fmla="*/ 0 h 6677024"/>
              <a:gd name="csX3" fmla="*/ 2033962 w 11744325"/>
              <a:gd name="csY3" fmla="*/ 0 h 6677024"/>
              <a:gd name="csX4" fmla="*/ 2407592 w 11744325"/>
              <a:gd name="csY4" fmla="*/ 0 h 6677024"/>
              <a:gd name="csX5" fmla="*/ 2985020 w 11744325"/>
              <a:gd name="csY5" fmla="*/ 0 h 6677024"/>
              <a:gd name="csX6" fmla="*/ 3562449 w 11744325"/>
              <a:gd name="csY6" fmla="*/ 0 h 6677024"/>
              <a:gd name="csX7" fmla="*/ 3936079 w 11744325"/>
              <a:gd name="csY7" fmla="*/ 0 h 6677024"/>
              <a:gd name="csX8" fmla="*/ 4411608 w 11744325"/>
              <a:gd name="csY8" fmla="*/ 0 h 6677024"/>
              <a:gd name="csX9" fmla="*/ 4785238 w 11744325"/>
              <a:gd name="csY9" fmla="*/ 0 h 6677024"/>
              <a:gd name="csX10" fmla="*/ 5668364 w 11744325"/>
              <a:gd name="csY10" fmla="*/ 0 h 6677024"/>
              <a:gd name="csX11" fmla="*/ 6143894 w 11744325"/>
              <a:gd name="csY11" fmla="*/ 0 h 6677024"/>
              <a:gd name="csX12" fmla="*/ 6619423 w 11744325"/>
              <a:gd name="csY12" fmla="*/ 0 h 6677024"/>
              <a:gd name="csX13" fmla="*/ 7502549 w 11744325"/>
              <a:gd name="csY13" fmla="*/ 0 h 6677024"/>
              <a:gd name="csX14" fmla="*/ 7876179 w 11744325"/>
              <a:gd name="csY14" fmla="*/ 0 h 6677024"/>
              <a:gd name="csX15" fmla="*/ 8657405 w 11744325"/>
              <a:gd name="csY15" fmla="*/ 0 h 6677024"/>
              <a:gd name="csX16" fmla="*/ 9336733 w 11744325"/>
              <a:gd name="csY16" fmla="*/ 0 h 6677024"/>
              <a:gd name="csX17" fmla="*/ 10117960 w 11744325"/>
              <a:gd name="csY17" fmla="*/ 0 h 6677024"/>
              <a:gd name="csX18" fmla="*/ 10967119 w 11744325"/>
              <a:gd name="csY18" fmla="*/ 0 h 6677024"/>
              <a:gd name="csX19" fmla="*/ 11744325 w 11744325"/>
              <a:gd name="csY19" fmla="*/ 777206 h 6677024"/>
              <a:gd name="csX20" fmla="*/ 11744325 w 11744325"/>
              <a:gd name="csY20" fmla="*/ 1315080 h 6677024"/>
              <a:gd name="csX21" fmla="*/ 11744325 w 11744325"/>
              <a:gd name="csY21" fmla="*/ 1904181 h 6677024"/>
              <a:gd name="csX22" fmla="*/ 11744325 w 11744325"/>
              <a:gd name="csY22" fmla="*/ 2493281 h 6677024"/>
              <a:gd name="csX23" fmla="*/ 11744325 w 11744325"/>
              <a:gd name="csY23" fmla="*/ 3133608 h 6677024"/>
              <a:gd name="csX24" fmla="*/ 11744325 w 11744325"/>
              <a:gd name="csY24" fmla="*/ 3876386 h 6677024"/>
              <a:gd name="csX25" fmla="*/ 11744325 w 11744325"/>
              <a:gd name="csY25" fmla="*/ 4465487 h 6677024"/>
              <a:gd name="csX26" fmla="*/ 11744325 w 11744325"/>
              <a:gd name="csY26" fmla="*/ 5105813 h 6677024"/>
              <a:gd name="csX27" fmla="*/ 11744325 w 11744325"/>
              <a:gd name="csY27" fmla="*/ 5899818 h 6677024"/>
              <a:gd name="csX28" fmla="*/ 10967119 w 11744325"/>
              <a:gd name="csY28" fmla="*/ 6677024 h 6677024"/>
              <a:gd name="csX29" fmla="*/ 10491590 w 11744325"/>
              <a:gd name="csY29" fmla="*/ 6677024 h 6677024"/>
              <a:gd name="csX30" fmla="*/ 9608464 w 11744325"/>
              <a:gd name="csY30" fmla="*/ 6677024 h 6677024"/>
              <a:gd name="csX31" fmla="*/ 8929136 w 11744325"/>
              <a:gd name="csY31" fmla="*/ 6677024 h 6677024"/>
              <a:gd name="csX32" fmla="*/ 8453607 w 11744325"/>
              <a:gd name="csY32" fmla="*/ 6677024 h 6677024"/>
              <a:gd name="csX33" fmla="*/ 7570481 w 11744325"/>
              <a:gd name="csY33" fmla="*/ 6677024 h 6677024"/>
              <a:gd name="csX34" fmla="*/ 6687356 w 11744325"/>
              <a:gd name="csY34" fmla="*/ 6677024 h 6677024"/>
              <a:gd name="csX35" fmla="*/ 6211826 w 11744325"/>
              <a:gd name="csY35" fmla="*/ 6677024 h 6677024"/>
              <a:gd name="csX36" fmla="*/ 5634398 w 11744325"/>
              <a:gd name="csY36" fmla="*/ 6677024 h 6677024"/>
              <a:gd name="csX37" fmla="*/ 4853171 w 11744325"/>
              <a:gd name="csY37" fmla="*/ 6677024 h 6677024"/>
              <a:gd name="csX38" fmla="*/ 4071945 w 11744325"/>
              <a:gd name="csY38" fmla="*/ 6677024 h 6677024"/>
              <a:gd name="csX39" fmla="*/ 3188819 w 11744325"/>
              <a:gd name="csY39" fmla="*/ 6677024 h 6677024"/>
              <a:gd name="csX40" fmla="*/ 2815189 w 11744325"/>
              <a:gd name="csY40" fmla="*/ 6677024 h 6677024"/>
              <a:gd name="csX41" fmla="*/ 2339659 w 11744325"/>
              <a:gd name="csY41" fmla="*/ 6677024 h 6677024"/>
              <a:gd name="csX42" fmla="*/ 1660332 w 11744325"/>
              <a:gd name="csY42" fmla="*/ 6677024 h 6677024"/>
              <a:gd name="csX43" fmla="*/ 777206 w 11744325"/>
              <a:gd name="csY43" fmla="*/ 6677024 h 6677024"/>
              <a:gd name="csX44" fmla="*/ 0 w 11744325"/>
              <a:gd name="csY44" fmla="*/ 5899818 h 6677024"/>
              <a:gd name="csX45" fmla="*/ 0 w 11744325"/>
              <a:gd name="csY45" fmla="*/ 5157039 h 6677024"/>
              <a:gd name="csX46" fmla="*/ 0 w 11744325"/>
              <a:gd name="csY46" fmla="*/ 4516713 h 6677024"/>
              <a:gd name="csX47" fmla="*/ 0 w 11744325"/>
              <a:gd name="csY47" fmla="*/ 4030065 h 6677024"/>
              <a:gd name="csX48" fmla="*/ 0 w 11744325"/>
              <a:gd name="csY48" fmla="*/ 3338512 h 6677024"/>
              <a:gd name="csX49" fmla="*/ 0 w 11744325"/>
              <a:gd name="csY49" fmla="*/ 2749412 h 6677024"/>
              <a:gd name="csX50" fmla="*/ 0 w 11744325"/>
              <a:gd name="csY50" fmla="*/ 2109085 h 6677024"/>
              <a:gd name="csX51" fmla="*/ 0 w 11744325"/>
              <a:gd name="csY51" fmla="*/ 1571211 h 6677024"/>
              <a:gd name="csX52" fmla="*/ 0 w 11744325"/>
              <a:gd name="csY52" fmla="*/ 777206 h 667702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Lst>
            <a:rect l="l" t="t" r="r" b="b"/>
            <a:pathLst>
              <a:path w="11744325" h="6677024" fill="none" extrusionOk="0">
                <a:moveTo>
                  <a:pt x="0" y="777206"/>
                </a:moveTo>
                <a:cubicBezTo>
                  <a:pt x="-40755" y="269995"/>
                  <a:pt x="387410" y="-11829"/>
                  <a:pt x="777206" y="0"/>
                </a:cubicBezTo>
                <a:cubicBezTo>
                  <a:pt x="1064891" y="-18403"/>
                  <a:pt x="1119786" y="-3520"/>
                  <a:pt x="1456534" y="0"/>
                </a:cubicBezTo>
                <a:cubicBezTo>
                  <a:pt x="1793282" y="3520"/>
                  <a:pt x="1910242" y="16774"/>
                  <a:pt x="2033962" y="0"/>
                </a:cubicBezTo>
                <a:cubicBezTo>
                  <a:pt x="2157682" y="-16774"/>
                  <a:pt x="2228056" y="-759"/>
                  <a:pt x="2407592" y="0"/>
                </a:cubicBezTo>
                <a:cubicBezTo>
                  <a:pt x="2587128" y="759"/>
                  <a:pt x="2834269" y="20697"/>
                  <a:pt x="2985020" y="0"/>
                </a:cubicBezTo>
                <a:cubicBezTo>
                  <a:pt x="3135771" y="-20697"/>
                  <a:pt x="3375041" y="-6625"/>
                  <a:pt x="3562449" y="0"/>
                </a:cubicBezTo>
                <a:cubicBezTo>
                  <a:pt x="3749857" y="6625"/>
                  <a:pt x="3806061" y="-6080"/>
                  <a:pt x="3936079" y="0"/>
                </a:cubicBezTo>
                <a:cubicBezTo>
                  <a:pt x="4066097" y="6080"/>
                  <a:pt x="4306342" y="-22729"/>
                  <a:pt x="4411608" y="0"/>
                </a:cubicBezTo>
                <a:cubicBezTo>
                  <a:pt x="4516874" y="22729"/>
                  <a:pt x="4679337" y="6196"/>
                  <a:pt x="4785238" y="0"/>
                </a:cubicBezTo>
                <a:cubicBezTo>
                  <a:pt x="4891139" y="-6196"/>
                  <a:pt x="5424728" y="10217"/>
                  <a:pt x="5668364" y="0"/>
                </a:cubicBezTo>
                <a:cubicBezTo>
                  <a:pt x="5912000" y="-10217"/>
                  <a:pt x="5992503" y="3942"/>
                  <a:pt x="6143894" y="0"/>
                </a:cubicBezTo>
                <a:cubicBezTo>
                  <a:pt x="6295285" y="-3942"/>
                  <a:pt x="6463728" y="3661"/>
                  <a:pt x="6619423" y="0"/>
                </a:cubicBezTo>
                <a:cubicBezTo>
                  <a:pt x="6775118" y="-3661"/>
                  <a:pt x="7223226" y="-15424"/>
                  <a:pt x="7502549" y="0"/>
                </a:cubicBezTo>
                <a:cubicBezTo>
                  <a:pt x="7781872" y="15424"/>
                  <a:pt x="7784392" y="1980"/>
                  <a:pt x="7876179" y="0"/>
                </a:cubicBezTo>
                <a:cubicBezTo>
                  <a:pt x="7967966" y="-1980"/>
                  <a:pt x="8295788" y="23355"/>
                  <a:pt x="8657405" y="0"/>
                </a:cubicBezTo>
                <a:cubicBezTo>
                  <a:pt x="9019022" y="-23355"/>
                  <a:pt x="9115595" y="4335"/>
                  <a:pt x="9336733" y="0"/>
                </a:cubicBezTo>
                <a:cubicBezTo>
                  <a:pt x="9557871" y="-4335"/>
                  <a:pt x="9816162" y="9693"/>
                  <a:pt x="10117960" y="0"/>
                </a:cubicBezTo>
                <a:cubicBezTo>
                  <a:pt x="10419758" y="-9693"/>
                  <a:pt x="10639328" y="-24373"/>
                  <a:pt x="10967119" y="0"/>
                </a:cubicBezTo>
                <a:cubicBezTo>
                  <a:pt x="11401626" y="37517"/>
                  <a:pt x="11670172" y="336127"/>
                  <a:pt x="11744325" y="777206"/>
                </a:cubicBezTo>
                <a:cubicBezTo>
                  <a:pt x="11731569" y="1041305"/>
                  <a:pt x="11723320" y="1204906"/>
                  <a:pt x="11744325" y="1315080"/>
                </a:cubicBezTo>
                <a:cubicBezTo>
                  <a:pt x="11765330" y="1425254"/>
                  <a:pt x="11740772" y="1666404"/>
                  <a:pt x="11744325" y="1904181"/>
                </a:cubicBezTo>
                <a:cubicBezTo>
                  <a:pt x="11747878" y="2141958"/>
                  <a:pt x="11716633" y="2201665"/>
                  <a:pt x="11744325" y="2493281"/>
                </a:cubicBezTo>
                <a:cubicBezTo>
                  <a:pt x="11772017" y="2784897"/>
                  <a:pt x="11754757" y="2992375"/>
                  <a:pt x="11744325" y="3133608"/>
                </a:cubicBezTo>
                <a:cubicBezTo>
                  <a:pt x="11733893" y="3274841"/>
                  <a:pt x="11721037" y="3517338"/>
                  <a:pt x="11744325" y="3876386"/>
                </a:cubicBezTo>
                <a:cubicBezTo>
                  <a:pt x="11767613" y="4235434"/>
                  <a:pt x="11724815" y="4202348"/>
                  <a:pt x="11744325" y="4465487"/>
                </a:cubicBezTo>
                <a:cubicBezTo>
                  <a:pt x="11763835" y="4728626"/>
                  <a:pt x="11725468" y="4870770"/>
                  <a:pt x="11744325" y="5105813"/>
                </a:cubicBezTo>
                <a:cubicBezTo>
                  <a:pt x="11763182" y="5340856"/>
                  <a:pt x="11746274" y="5667508"/>
                  <a:pt x="11744325" y="5899818"/>
                </a:cubicBezTo>
                <a:cubicBezTo>
                  <a:pt x="11646594" y="6343079"/>
                  <a:pt x="11362086" y="6698545"/>
                  <a:pt x="10967119" y="6677024"/>
                </a:cubicBezTo>
                <a:cubicBezTo>
                  <a:pt x="10870521" y="6653576"/>
                  <a:pt x="10687037" y="6689702"/>
                  <a:pt x="10491590" y="6677024"/>
                </a:cubicBezTo>
                <a:cubicBezTo>
                  <a:pt x="10296143" y="6664346"/>
                  <a:pt x="9872352" y="6653130"/>
                  <a:pt x="9608464" y="6677024"/>
                </a:cubicBezTo>
                <a:cubicBezTo>
                  <a:pt x="9344576" y="6700918"/>
                  <a:pt x="9148927" y="6689826"/>
                  <a:pt x="8929136" y="6677024"/>
                </a:cubicBezTo>
                <a:cubicBezTo>
                  <a:pt x="8709345" y="6664222"/>
                  <a:pt x="8660985" y="6698858"/>
                  <a:pt x="8453607" y="6677024"/>
                </a:cubicBezTo>
                <a:cubicBezTo>
                  <a:pt x="8246229" y="6655190"/>
                  <a:pt x="7893434" y="6646767"/>
                  <a:pt x="7570481" y="6677024"/>
                </a:cubicBezTo>
                <a:cubicBezTo>
                  <a:pt x="7247528" y="6707281"/>
                  <a:pt x="7028525" y="6714692"/>
                  <a:pt x="6687356" y="6677024"/>
                </a:cubicBezTo>
                <a:cubicBezTo>
                  <a:pt x="6346188" y="6639356"/>
                  <a:pt x="6313250" y="6661569"/>
                  <a:pt x="6211826" y="6677024"/>
                </a:cubicBezTo>
                <a:cubicBezTo>
                  <a:pt x="6110402" y="6692480"/>
                  <a:pt x="5814848" y="6694623"/>
                  <a:pt x="5634398" y="6677024"/>
                </a:cubicBezTo>
                <a:cubicBezTo>
                  <a:pt x="5453948" y="6659425"/>
                  <a:pt x="5194299" y="6710561"/>
                  <a:pt x="4853171" y="6677024"/>
                </a:cubicBezTo>
                <a:cubicBezTo>
                  <a:pt x="4512043" y="6643487"/>
                  <a:pt x="4326180" y="6651841"/>
                  <a:pt x="4071945" y="6677024"/>
                </a:cubicBezTo>
                <a:cubicBezTo>
                  <a:pt x="3817710" y="6702207"/>
                  <a:pt x="3562349" y="6710956"/>
                  <a:pt x="3188819" y="6677024"/>
                </a:cubicBezTo>
                <a:cubicBezTo>
                  <a:pt x="2815289" y="6643092"/>
                  <a:pt x="2974859" y="6688516"/>
                  <a:pt x="2815189" y="6677024"/>
                </a:cubicBezTo>
                <a:cubicBezTo>
                  <a:pt x="2655519" y="6665533"/>
                  <a:pt x="2530934" y="6656134"/>
                  <a:pt x="2339659" y="6677024"/>
                </a:cubicBezTo>
                <a:cubicBezTo>
                  <a:pt x="2148384" y="6697915"/>
                  <a:pt x="1958710" y="6651127"/>
                  <a:pt x="1660332" y="6677024"/>
                </a:cubicBezTo>
                <a:cubicBezTo>
                  <a:pt x="1361954" y="6702921"/>
                  <a:pt x="1146263" y="6697061"/>
                  <a:pt x="777206" y="6677024"/>
                </a:cubicBezTo>
                <a:cubicBezTo>
                  <a:pt x="356979" y="6648240"/>
                  <a:pt x="12203" y="6299072"/>
                  <a:pt x="0" y="5899818"/>
                </a:cubicBezTo>
                <a:cubicBezTo>
                  <a:pt x="-10823" y="5687459"/>
                  <a:pt x="20132" y="5315435"/>
                  <a:pt x="0" y="5157039"/>
                </a:cubicBezTo>
                <a:cubicBezTo>
                  <a:pt x="-20132" y="4998643"/>
                  <a:pt x="22899" y="4812594"/>
                  <a:pt x="0" y="4516713"/>
                </a:cubicBezTo>
                <a:cubicBezTo>
                  <a:pt x="-22899" y="4220832"/>
                  <a:pt x="12652" y="4212722"/>
                  <a:pt x="0" y="4030065"/>
                </a:cubicBezTo>
                <a:cubicBezTo>
                  <a:pt x="-12652" y="3847408"/>
                  <a:pt x="-28771" y="3488517"/>
                  <a:pt x="0" y="3338512"/>
                </a:cubicBezTo>
                <a:cubicBezTo>
                  <a:pt x="28771" y="3188507"/>
                  <a:pt x="1069" y="2932282"/>
                  <a:pt x="0" y="2749412"/>
                </a:cubicBezTo>
                <a:cubicBezTo>
                  <a:pt x="-1069" y="2566542"/>
                  <a:pt x="-20128" y="2411671"/>
                  <a:pt x="0" y="2109085"/>
                </a:cubicBezTo>
                <a:cubicBezTo>
                  <a:pt x="20128" y="1806499"/>
                  <a:pt x="23947" y="1729388"/>
                  <a:pt x="0" y="1571211"/>
                </a:cubicBezTo>
                <a:cubicBezTo>
                  <a:pt x="-23947" y="1413034"/>
                  <a:pt x="-29818" y="1139116"/>
                  <a:pt x="0" y="777206"/>
                </a:cubicBezTo>
                <a:close/>
              </a:path>
              <a:path w="11744325" h="6677024" stroke="0" extrusionOk="0">
                <a:moveTo>
                  <a:pt x="0" y="777206"/>
                </a:moveTo>
                <a:cubicBezTo>
                  <a:pt x="382" y="359660"/>
                  <a:pt x="392949" y="80379"/>
                  <a:pt x="777206" y="0"/>
                </a:cubicBezTo>
                <a:cubicBezTo>
                  <a:pt x="1057952" y="-36671"/>
                  <a:pt x="1335331" y="8285"/>
                  <a:pt x="1558433" y="0"/>
                </a:cubicBezTo>
                <a:cubicBezTo>
                  <a:pt x="1781535" y="-8285"/>
                  <a:pt x="1898506" y="-14674"/>
                  <a:pt x="2033962" y="0"/>
                </a:cubicBezTo>
                <a:cubicBezTo>
                  <a:pt x="2169418" y="14674"/>
                  <a:pt x="2353600" y="22768"/>
                  <a:pt x="2509491" y="0"/>
                </a:cubicBezTo>
                <a:cubicBezTo>
                  <a:pt x="2665382" y="-22768"/>
                  <a:pt x="3047570" y="-35305"/>
                  <a:pt x="3290718" y="0"/>
                </a:cubicBezTo>
                <a:cubicBezTo>
                  <a:pt x="3533866" y="35305"/>
                  <a:pt x="3601224" y="19885"/>
                  <a:pt x="3868146" y="0"/>
                </a:cubicBezTo>
                <a:cubicBezTo>
                  <a:pt x="4135068" y="-19885"/>
                  <a:pt x="4487701" y="32900"/>
                  <a:pt x="4751272" y="0"/>
                </a:cubicBezTo>
                <a:cubicBezTo>
                  <a:pt x="5014843" y="-32900"/>
                  <a:pt x="5295697" y="-21512"/>
                  <a:pt x="5634398" y="0"/>
                </a:cubicBezTo>
                <a:cubicBezTo>
                  <a:pt x="5973099" y="21512"/>
                  <a:pt x="6081842" y="19046"/>
                  <a:pt x="6415625" y="0"/>
                </a:cubicBezTo>
                <a:cubicBezTo>
                  <a:pt x="6749408" y="-19046"/>
                  <a:pt x="6779339" y="18587"/>
                  <a:pt x="6891154" y="0"/>
                </a:cubicBezTo>
                <a:cubicBezTo>
                  <a:pt x="7002969" y="-18587"/>
                  <a:pt x="7081444" y="6721"/>
                  <a:pt x="7264784" y="0"/>
                </a:cubicBezTo>
                <a:cubicBezTo>
                  <a:pt x="7448124" y="-6721"/>
                  <a:pt x="7877093" y="31404"/>
                  <a:pt x="8147910" y="0"/>
                </a:cubicBezTo>
                <a:cubicBezTo>
                  <a:pt x="8418727" y="-31404"/>
                  <a:pt x="8496470" y="-12191"/>
                  <a:pt x="8827237" y="0"/>
                </a:cubicBezTo>
                <a:cubicBezTo>
                  <a:pt x="9158004" y="12191"/>
                  <a:pt x="9188256" y="-33517"/>
                  <a:pt x="9506565" y="0"/>
                </a:cubicBezTo>
                <a:cubicBezTo>
                  <a:pt x="9824874" y="33517"/>
                  <a:pt x="9784044" y="2939"/>
                  <a:pt x="9982094" y="0"/>
                </a:cubicBezTo>
                <a:cubicBezTo>
                  <a:pt x="10180144" y="-2939"/>
                  <a:pt x="10614840" y="-5076"/>
                  <a:pt x="10967119" y="0"/>
                </a:cubicBezTo>
                <a:cubicBezTo>
                  <a:pt x="11486008" y="20344"/>
                  <a:pt x="11727071" y="342256"/>
                  <a:pt x="11744325" y="777206"/>
                </a:cubicBezTo>
                <a:cubicBezTo>
                  <a:pt x="11725134" y="935143"/>
                  <a:pt x="11758870" y="1057057"/>
                  <a:pt x="11744325" y="1315080"/>
                </a:cubicBezTo>
                <a:cubicBezTo>
                  <a:pt x="11729780" y="1573103"/>
                  <a:pt x="11755982" y="1806373"/>
                  <a:pt x="11744325" y="2057859"/>
                </a:cubicBezTo>
                <a:cubicBezTo>
                  <a:pt x="11732668" y="2309345"/>
                  <a:pt x="11723649" y="2542495"/>
                  <a:pt x="11744325" y="2749412"/>
                </a:cubicBezTo>
                <a:cubicBezTo>
                  <a:pt x="11765001" y="2956329"/>
                  <a:pt x="11741710" y="3189780"/>
                  <a:pt x="11744325" y="3338512"/>
                </a:cubicBezTo>
                <a:cubicBezTo>
                  <a:pt x="11746940" y="3487244"/>
                  <a:pt x="11720814" y="3649610"/>
                  <a:pt x="11744325" y="3876386"/>
                </a:cubicBezTo>
                <a:cubicBezTo>
                  <a:pt x="11767836" y="4103162"/>
                  <a:pt x="11755514" y="4146910"/>
                  <a:pt x="11744325" y="4414261"/>
                </a:cubicBezTo>
                <a:cubicBezTo>
                  <a:pt x="11733136" y="4681613"/>
                  <a:pt x="11747297" y="4966860"/>
                  <a:pt x="11744325" y="5157039"/>
                </a:cubicBezTo>
                <a:cubicBezTo>
                  <a:pt x="11741353" y="5347218"/>
                  <a:pt x="11777656" y="5616840"/>
                  <a:pt x="11744325" y="5899818"/>
                </a:cubicBezTo>
                <a:cubicBezTo>
                  <a:pt x="11732493" y="6290841"/>
                  <a:pt x="11388175" y="6695307"/>
                  <a:pt x="10967119" y="6677024"/>
                </a:cubicBezTo>
                <a:cubicBezTo>
                  <a:pt x="10739553" y="6638204"/>
                  <a:pt x="10487790" y="6690334"/>
                  <a:pt x="10083993" y="6677024"/>
                </a:cubicBezTo>
                <a:cubicBezTo>
                  <a:pt x="9680196" y="6663714"/>
                  <a:pt x="9862681" y="6687231"/>
                  <a:pt x="9710363" y="6677024"/>
                </a:cubicBezTo>
                <a:cubicBezTo>
                  <a:pt x="9558045" y="6666818"/>
                  <a:pt x="9342469" y="6690214"/>
                  <a:pt x="9234834" y="6677024"/>
                </a:cubicBezTo>
                <a:cubicBezTo>
                  <a:pt x="9127199" y="6663834"/>
                  <a:pt x="8882907" y="6668262"/>
                  <a:pt x="8759305" y="6677024"/>
                </a:cubicBezTo>
                <a:cubicBezTo>
                  <a:pt x="8635703" y="6685786"/>
                  <a:pt x="8271780" y="6702336"/>
                  <a:pt x="7978078" y="6677024"/>
                </a:cubicBezTo>
                <a:cubicBezTo>
                  <a:pt x="7684376" y="6651712"/>
                  <a:pt x="7687252" y="6690512"/>
                  <a:pt x="7604448" y="6677024"/>
                </a:cubicBezTo>
                <a:cubicBezTo>
                  <a:pt x="7521644" y="6663537"/>
                  <a:pt x="7237505" y="6692300"/>
                  <a:pt x="7128918" y="6677024"/>
                </a:cubicBezTo>
                <a:cubicBezTo>
                  <a:pt x="7020331" y="6661749"/>
                  <a:pt x="6447499" y="6713882"/>
                  <a:pt x="6245793" y="6677024"/>
                </a:cubicBezTo>
                <a:cubicBezTo>
                  <a:pt x="6044087" y="6640166"/>
                  <a:pt x="5993418" y="6686766"/>
                  <a:pt x="5872163" y="6677024"/>
                </a:cubicBezTo>
                <a:cubicBezTo>
                  <a:pt x="5750908" y="6667283"/>
                  <a:pt x="5615446" y="6658911"/>
                  <a:pt x="5498532" y="6677024"/>
                </a:cubicBezTo>
                <a:cubicBezTo>
                  <a:pt x="5381618" y="6695137"/>
                  <a:pt x="5242596" y="6677866"/>
                  <a:pt x="5124902" y="6677024"/>
                </a:cubicBezTo>
                <a:cubicBezTo>
                  <a:pt x="5007208" y="6676183"/>
                  <a:pt x="4670998" y="6650834"/>
                  <a:pt x="4445575" y="6677024"/>
                </a:cubicBezTo>
                <a:cubicBezTo>
                  <a:pt x="4220152" y="6703214"/>
                  <a:pt x="3988466" y="6656622"/>
                  <a:pt x="3766247" y="6677024"/>
                </a:cubicBezTo>
                <a:cubicBezTo>
                  <a:pt x="3544028" y="6697426"/>
                  <a:pt x="3290370" y="6697566"/>
                  <a:pt x="3086920" y="6677024"/>
                </a:cubicBezTo>
                <a:cubicBezTo>
                  <a:pt x="2883470" y="6656482"/>
                  <a:pt x="2394806" y="6706467"/>
                  <a:pt x="2203794" y="6677024"/>
                </a:cubicBezTo>
                <a:cubicBezTo>
                  <a:pt x="2012782" y="6647581"/>
                  <a:pt x="1782971" y="6650733"/>
                  <a:pt x="1524466" y="6677024"/>
                </a:cubicBezTo>
                <a:cubicBezTo>
                  <a:pt x="1265961" y="6703315"/>
                  <a:pt x="1016458" y="6700768"/>
                  <a:pt x="777206" y="6677024"/>
                </a:cubicBezTo>
                <a:cubicBezTo>
                  <a:pt x="306206" y="6588827"/>
                  <a:pt x="-22457" y="6346727"/>
                  <a:pt x="0" y="5899818"/>
                </a:cubicBezTo>
                <a:cubicBezTo>
                  <a:pt x="-27332" y="5638948"/>
                  <a:pt x="-8801" y="5416425"/>
                  <a:pt x="0" y="5259492"/>
                </a:cubicBezTo>
                <a:cubicBezTo>
                  <a:pt x="8801" y="5102559"/>
                  <a:pt x="-14399" y="4891299"/>
                  <a:pt x="0" y="4670391"/>
                </a:cubicBezTo>
                <a:cubicBezTo>
                  <a:pt x="14399" y="4449483"/>
                  <a:pt x="8216" y="4299353"/>
                  <a:pt x="0" y="4183743"/>
                </a:cubicBezTo>
                <a:cubicBezTo>
                  <a:pt x="-8216" y="4068133"/>
                  <a:pt x="9805" y="3760775"/>
                  <a:pt x="0" y="3594643"/>
                </a:cubicBezTo>
                <a:cubicBezTo>
                  <a:pt x="-9805" y="3428511"/>
                  <a:pt x="-10508" y="3208993"/>
                  <a:pt x="0" y="3056768"/>
                </a:cubicBezTo>
                <a:cubicBezTo>
                  <a:pt x="10508" y="2904543"/>
                  <a:pt x="-7220" y="2676051"/>
                  <a:pt x="0" y="2570120"/>
                </a:cubicBezTo>
                <a:cubicBezTo>
                  <a:pt x="7220" y="2464189"/>
                  <a:pt x="-16798" y="2135708"/>
                  <a:pt x="0" y="1827341"/>
                </a:cubicBezTo>
                <a:cubicBezTo>
                  <a:pt x="16798" y="1518974"/>
                  <a:pt x="41959" y="1044398"/>
                  <a:pt x="0" y="777206"/>
                </a:cubicBezTo>
                <a:close/>
              </a:path>
            </a:pathLst>
          </a:custGeom>
          <a:ln>
            <a:extLst>
              <a:ext uri="{C807C97D-BFC1-408E-A445-0C87EB9F89A2}">
                <ask:lineSketchStyleProps xmlns:ask="http://schemas.microsoft.com/office/drawing/2018/sketchyshapes" sd="2129858240">
                  <a:prstGeom prst="roundRect">
                    <a:avLst>
                      <a:gd name="adj" fmla="val 11640"/>
                    </a:avLst>
                  </a:prstGeom>
                  <ask:type>
                    <ask:lineSketchFreehand/>
                  </ask:type>
                </ask:lineSketchStyleProps>
              </a:ext>
            </a:extLst>
          </a:ln>
        </p:spPr>
        <p:style>
          <a:lnRef idx="2">
            <a:schemeClr val="accent1"/>
          </a:lnRef>
          <a:fillRef idx="1">
            <a:schemeClr val="lt1"/>
          </a:fillRef>
          <a:effectRef idx="0">
            <a:schemeClr val="accent1"/>
          </a:effectRef>
          <a:fontRef idx="minor">
            <a:schemeClr val="dk1"/>
          </a:fontRef>
        </p:style>
        <p:txBody>
          <a:bodyPr tIns="0" bIns="0" rtlCol="0" anchor="b"/>
          <a:lstStyle/>
          <a:p>
            <a:pPr marL="0" marR="0" lvl="0" indent="457200" algn="just" defTabSz="914400" rtl="0" eaLnBrk="1" fontAlgn="auto" latinLnBrk="0" hangingPunct="1">
              <a:lnSpc>
                <a:spcPct val="110000"/>
              </a:lnSpc>
              <a:spcBef>
                <a:spcPts val="0"/>
              </a:spcBef>
              <a:spcAft>
                <a:spcPts val="0"/>
              </a:spcAft>
              <a:buClrTx/>
              <a:buSzTx/>
              <a:buFontTx/>
              <a:buNone/>
              <a:tabLst/>
              <a:defRPr/>
            </a:pPr>
            <a:endParaRPr kumimoji="0" lang="vi-VN"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4" name="TextBox 3">
            <a:extLst>
              <a:ext uri="{FF2B5EF4-FFF2-40B4-BE49-F238E27FC236}">
                <a16:creationId xmlns:a16="http://schemas.microsoft.com/office/drawing/2014/main" id="{8A74432B-B371-E550-79AE-406B953DE5C4}"/>
              </a:ext>
            </a:extLst>
          </p:cNvPr>
          <p:cNvSpPr txBox="1"/>
          <p:nvPr/>
        </p:nvSpPr>
        <p:spPr>
          <a:xfrm>
            <a:off x="228600" y="701040"/>
            <a:ext cx="11668125" cy="6555641"/>
          </a:xfrm>
          <a:prstGeom prst="rect">
            <a:avLst/>
          </a:prstGeom>
          <a:noFill/>
        </p:spPr>
        <p:txBody>
          <a:bodyPr wrap="square" rtlCol="0">
            <a:spAutoFit/>
          </a:bodyPr>
          <a:lstStyle/>
          <a:p>
            <a:pPr algn="just"/>
            <a:r>
              <a:rPr lang="en-US" sz="2000" b="0" i="0" dirty="0">
                <a:solidFill>
                  <a:srgbClr val="000000"/>
                </a:solidFill>
                <a:effectLst/>
                <a:latin typeface="Cambria" panose="02040503050406030204" pitchFamily="18" charset="0"/>
                <a:ea typeface="Cambria" panose="02040503050406030204" pitchFamily="18" charset="0"/>
              </a:rPr>
              <a:t>   </a:t>
            </a:r>
            <a:r>
              <a:rPr lang="vi-VN" sz="2000" b="0" i="0" dirty="0">
                <a:solidFill>
                  <a:srgbClr val="000000"/>
                </a:solidFill>
                <a:effectLst/>
                <a:latin typeface="Cambria" panose="02040503050406030204" pitchFamily="18" charset="0"/>
                <a:ea typeface="Cambria" panose="02040503050406030204" pitchFamily="18" charset="0"/>
              </a:rPr>
              <a:t>Lớp Minh có thêm học sinh mới. Đó là một bạn gái có cái tên rất ngộ: Thi Ca. Cô giáo xếp Thi Ca ngồi ngay cạnh Minh. Minh tò mò ngó mái tóc xù lông nhím của bạn, định bụng sẽ làm quen với “người hàng xóm” mới thật vui vẻ.</a:t>
            </a:r>
          </a:p>
          <a:p>
            <a:pPr algn="just"/>
            <a:r>
              <a:rPr lang="en-US" sz="2000" b="0" i="0" dirty="0">
                <a:solidFill>
                  <a:srgbClr val="000000"/>
                </a:solidFill>
                <a:effectLst/>
                <a:latin typeface="Cambria" panose="02040503050406030204" pitchFamily="18" charset="0"/>
                <a:ea typeface="Cambria" panose="02040503050406030204" pitchFamily="18" charset="0"/>
              </a:rPr>
              <a:t>   </a:t>
            </a:r>
            <a:r>
              <a:rPr lang="vi-VN" sz="2000" b="0" i="0" dirty="0">
                <a:solidFill>
                  <a:srgbClr val="000000"/>
                </a:solidFill>
                <a:effectLst/>
                <a:latin typeface="Cambria" panose="02040503050406030204" pitchFamily="18" charset="0"/>
                <a:ea typeface="Cambria" panose="02040503050406030204" pitchFamily="18" charset="0"/>
              </a:rPr>
              <a:t>Nhưng cô bạn tóc xù toàn làm cậu bực mình. Trong lúc Minh bặm môi, nắn nót những dòng chữ trên trang vở thì hai cái cùi chỏ đụng nhau đánh cộp làm chữ nhảy chồm lên, rớt khỏi dòng. Tất cả rắc rối là do Thi Ca viết tay trái. Hai, ba lần, Minh phải kêu lên:</a:t>
            </a:r>
          </a:p>
          <a:p>
            <a:pPr algn="just"/>
            <a:r>
              <a:rPr lang="en-US" sz="2000" b="0" i="0" dirty="0">
                <a:solidFill>
                  <a:srgbClr val="000000"/>
                </a:solidFill>
                <a:effectLst/>
                <a:latin typeface="Cambria" panose="02040503050406030204" pitchFamily="18" charset="0"/>
                <a:ea typeface="Cambria" panose="02040503050406030204" pitchFamily="18" charset="0"/>
              </a:rPr>
              <a:t>   </a:t>
            </a:r>
            <a:r>
              <a:rPr lang="vi-VN" sz="2000" b="0" i="0" dirty="0">
                <a:solidFill>
                  <a:srgbClr val="000000"/>
                </a:solidFill>
                <a:effectLst/>
                <a:latin typeface="Cambria" panose="02040503050406030204" pitchFamily="18" charset="0"/>
                <a:ea typeface="Cambria" panose="02040503050406030204" pitchFamily="18" charset="0"/>
              </a:rPr>
              <a:t>– Bạn xê ra chút coi! Đụng tay mình rồi nè!</a:t>
            </a:r>
          </a:p>
          <a:p>
            <a:pPr algn="just"/>
            <a:r>
              <a:rPr lang="en-US" sz="2000" b="0" i="0" dirty="0">
                <a:solidFill>
                  <a:srgbClr val="000000"/>
                </a:solidFill>
                <a:effectLst/>
                <a:latin typeface="Cambria" panose="02040503050406030204" pitchFamily="18" charset="0"/>
                <a:ea typeface="Cambria" panose="02040503050406030204" pitchFamily="18" charset="0"/>
              </a:rPr>
              <a:t>   </a:t>
            </a:r>
            <a:r>
              <a:rPr lang="vi-VN" sz="2000" b="0" i="0" dirty="0">
                <a:solidFill>
                  <a:srgbClr val="000000"/>
                </a:solidFill>
                <a:effectLst/>
                <a:latin typeface="Cambria" panose="02040503050406030204" pitchFamily="18" charset="0"/>
                <a:ea typeface="Cambria" panose="02040503050406030204" pitchFamily="18" charset="0"/>
              </a:rPr>
              <a:t>Tới lần thứ tư, Minh lấy phấn kẻ một đường chia đôi mặt bàn:</a:t>
            </a:r>
          </a:p>
          <a:p>
            <a:pPr algn="just"/>
            <a:r>
              <a:rPr lang="en-US" sz="2000" b="0" i="0" dirty="0">
                <a:solidFill>
                  <a:srgbClr val="000000"/>
                </a:solidFill>
                <a:effectLst/>
                <a:latin typeface="Cambria" panose="02040503050406030204" pitchFamily="18" charset="0"/>
                <a:ea typeface="Cambria" panose="02040503050406030204" pitchFamily="18" charset="0"/>
              </a:rPr>
              <a:t>   </a:t>
            </a:r>
            <a:r>
              <a:rPr lang="vi-VN" sz="2000" b="0" i="0" dirty="0">
                <a:solidFill>
                  <a:srgbClr val="000000"/>
                </a:solidFill>
                <a:effectLst/>
                <a:latin typeface="Cambria" panose="02040503050406030204" pitchFamily="18" charset="0"/>
                <a:ea typeface="Cambria" panose="02040503050406030204" pitchFamily="18" charset="0"/>
              </a:rPr>
              <a:t>– Đây là ranh giới. Bạn không được để tay thò qua chỗ mình nhé!</a:t>
            </a:r>
          </a:p>
          <a:p>
            <a:pPr algn="just"/>
            <a:r>
              <a:rPr lang="en-US" sz="2000" b="0" i="0" dirty="0">
                <a:solidFill>
                  <a:srgbClr val="000000"/>
                </a:solidFill>
                <a:effectLst/>
                <a:latin typeface="Cambria" panose="02040503050406030204" pitchFamily="18" charset="0"/>
                <a:ea typeface="Cambria" panose="02040503050406030204" pitchFamily="18" charset="0"/>
              </a:rPr>
              <a:t>   </a:t>
            </a:r>
            <a:r>
              <a:rPr lang="vi-VN" sz="2000" b="0" i="0" dirty="0">
                <a:solidFill>
                  <a:srgbClr val="000000"/>
                </a:solidFill>
                <a:effectLst/>
                <a:latin typeface="Cambria" panose="02040503050406030204" pitchFamily="18" charset="0"/>
                <a:ea typeface="Cambria" panose="02040503050406030204" pitchFamily="18" charset="0"/>
              </a:rPr>
              <a:t>Thi Ca nhìn đường phấn, gương mặt thoáng buồn. Đường ranh giới cứ thế tồn tại trên mặt bàn hết một tuần.</a:t>
            </a:r>
          </a:p>
          <a:p>
            <a:pPr algn="just"/>
            <a:r>
              <a:rPr lang="en-US" sz="2000" b="0" i="0" dirty="0">
                <a:solidFill>
                  <a:srgbClr val="000000"/>
                </a:solidFill>
                <a:effectLst/>
                <a:latin typeface="Cambria" panose="02040503050406030204" pitchFamily="18" charset="0"/>
                <a:ea typeface="Cambria" panose="02040503050406030204" pitchFamily="18" charset="0"/>
              </a:rPr>
              <a:t>   </a:t>
            </a:r>
            <a:r>
              <a:rPr lang="vi-VN" sz="2000" b="0" i="0" dirty="0">
                <a:solidFill>
                  <a:srgbClr val="000000"/>
                </a:solidFill>
                <a:effectLst/>
                <a:latin typeface="Cambria" panose="02040503050406030204" pitchFamily="18" charset="0"/>
                <a:ea typeface="Cambria" panose="02040503050406030204" pitchFamily="18" charset="0"/>
              </a:rPr>
              <a:t>Hôm ấy, trống vào lớp lâu rồi mà không thấy Thi Ca xuất hiện. Thì ra bạn ấy phải vào bệnh viện. Cô giáo nói:</a:t>
            </a:r>
          </a:p>
          <a:p>
            <a:pPr algn="just"/>
            <a:r>
              <a:rPr lang="en-US" sz="2000" b="0" i="0" dirty="0">
                <a:solidFill>
                  <a:srgbClr val="000000"/>
                </a:solidFill>
                <a:effectLst/>
                <a:latin typeface="Cambria" panose="02040503050406030204" pitchFamily="18" charset="0"/>
                <a:ea typeface="Cambria" panose="02040503050406030204" pitchFamily="18" charset="0"/>
              </a:rPr>
              <a:t>   </a:t>
            </a:r>
            <a:r>
              <a:rPr lang="vi-VN" sz="2000" b="0" i="0" dirty="0">
                <a:solidFill>
                  <a:srgbClr val="000000"/>
                </a:solidFill>
                <a:effectLst/>
                <a:latin typeface="Cambria" panose="02040503050406030204" pitchFamily="18" charset="0"/>
                <a:ea typeface="Cambria" panose="02040503050406030204" pitchFamily="18" charset="0"/>
              </a:rPr>
              <a:t>– Hi vọng lần này bác sĩ sẽ chữa lành cánh tay mặt để bạn không phải viết bằng tay trái nữa!</a:t>
            </a:r>
          </a:p>
          <a:p>
            <a:pPr algn="just"/>
            <a:r>
              <a:rPr lang="en-US" sz="2000" b="0" i="0" dirty="0">
                <a:solidFill>
                  <a:srgbClr val="000000"/>
                </a:solidFill>
                <a:effectLst/>
                <a:latin typeface="Cambria" panose="02040503050406030204" pitchFamily="18" charset="0"/>
                <a:ea typeface="Cambria" panose="02040503050406030204" pitchFamily="18" charset="0"/>
              </a:rPr>
              <a:t>   </a:t>
            </a:r>
            <a:r>
              <a:rPr lang="vi-VN" sz="2000" b="0" i="0" dirty="0">
                <a:solidFill>
                  <a:srgbClr val="000000"/>
                </a:solidFill>
                <a:effectLst/>
                <a:latin typeface="Cambria" panose="02040503050406030204" pitchFamily="18" charset="0"/>
                <a:ea typeface="Cambria" panose="02040503050406030204" pitchFamily="18" charset="0"/>
              </a:rPr>
              <a:t>Lời của cô giáo làm Minh chợt nhớ ra Thi Ca hay giấu bàn tay mặt trong hộc bàn. Minh nhớ ánh mắt buồn của bạn lúc nhìn Minh vạch đường phấn trắng. Càng nhớ càng ân hận. Mím môi, Minh đè mạnh chiếc khăn xoá v</a:t>
            </a:r>
            <a:r>
              <a:rPr lang="en-US" sz="2000" b="0" i="0" dirty="0">
                <a:solidFill>
                  <a:srgbClr val="000000"/>
                </a:solidFill>
                <a:effectLst/>
                <a:latin typeface="Cambria" panose="02040503050406030204" pitchFamily="18" charset="0"/>
                <a:ea typeface="Cambria" panose="02040503050406030204" pitchFamily="18" charset="0"/>
              </a:rPr>
              <a:t>ệ</a:t>
            </a:r>
            <a:r>
              <a:rPr lang="vi-VN" sz="2000" b="0" i="0" dirty="0">
                <a:solidFill>
                  <a:srgbClr val="000000"/>
                </a:solidFill>
                <a:effectLst/>
                <a:latin typeface="Cambria" panose="02040503050406030204" pitchFamily="18" charset="0"/>
                <a:ea typeface="Cambria" panose="02040503050406030204" pitchFamily="18" charset="0"/>
              </a:rPr>
              <a:t>t phấn trên mặt bàn.</a:t>
            </a:r>
          </a:p>
          <a:p>
            <a:pPr algn="just"/>
            <a:r>
              <a:rPr lang="en-US" sz="2000" b="0" i="0" dirty="0">
                <a:solidFill>
                  <a:srgbClr val="000000"/>
                </a:solidFill>
                <a:effectLst/>
                <a:latin typeface="Cambria" panose="02040503050406030204" pitchFamily="18" charset="0"/>
                <a:ea typeface="Cambria" panose="02040503050406030204" pitchFamily="18" charset="0"/>
              </a:rPr>
              <a:t>   </a:t>
            </a:r>
            <a:r>
              <a:rPr lang="vi-VN" sz="2000" b="0" i="0" dirty="0">
                <a:solidFill>
                  <a:srgbClr val="000000"/>
                </a:solidFill>
                <a:effectLst/>
                <a:latin typeface="Cambria" panose="02040503050406030204" pitchFamily="18" charset="0"/>
                <a:ea typeface="Cambria" panose="02040503050406030204" pitchFamily="18" charset="0"/>
              </a:rPr>
              <a:t>"Mau về nhé, Thi Ca</a:t>
            </a:r>
            <a:r>
              <a:rPr lang="en-US" sz="2000" dirty="0">
                <a:solidFill>
                  <a:srgbClr val="000000"/>
                </a:solidFill>
                <a:latin typeface="Cambria" panose="02040503050406030204" pitchFamily="18" charset="0"/>
                <a:ea typeface="Cambria" panose="02040503050406030204" pitchFamily="18" charset="0"/>
              </a:rPr>
              <a:t>!</a:t>
            </a:r>
            <a:r>
              <a:rPr lang="vi-VN" sz="2000" b="0" i="0" dirty="0">
                <a:solidFill>
                  <a:srgbClr val="000000"/>
                </a:solidFill>
                <a:effectLst/>
                <a:latin typeface="Cambria" panose="02040503050406030204" pitchFamily="18" charset="0"/>
                <a:ea typeface="Cambria" panose="02040503050406030204" pitchFamily="18" charset="0"/>
              </a:rPr>
              <a:t>” – Minh nói với vệt ph</a:t>
            </a:r>
            <a:r>
              <a:rPr lang="en-US" sz="2000" dirty="0">
                <a:solidFill>
                  <a:srgbClr val="000000"/>
                </a:solidFill>
                <a:latin typeface="Cambria" panose="02040503050406030204" pitchFamily="18" charset="0"/>
                <a:ea typeface="Cambria" panose="02040503050406030204" pitchFamily="18" charset="0"/>
              </a:rPr>
              <a:t>ấ</a:t>
            </a:r>
            <a:r>
              <a:rPr lang="vi-VN" sz="2000" b="0" i="0" dirty="0">
                <a:solidFill>
                  <a:srgbClr val="000000"/>
                </a:solidFill>
                <a:effectLst/>
                <a:latin typeface="Cambria" panose="02040503050406030204" pitchFamily="18" charset="0"/>
                <a:ea typeface="Cambria" panose="02040503050406030204" pitchFamily="18" charset="0"/>
              </a:rPr>
              <a:t>n chỉ còn là một đường m</a:t>
            </a:r>
            <a:r>
              <a:rPr lang="en-US" sz="2000" dirty="0">
                <a:solidFill>
                  <a:srgbClr val="000000"/>
                </a:solidFill>
                <a:latin typeface="Cambria" panose="02040503050406030204" pitchFamily="18" charset="0"/>
                <a:ea typeface="Cambria" panose="02040503050406030204" pitchFamily="18" charset="0"/>
              </a:rPr>
              <a:t>ờ</a:t>
            </a:r>
            <a:r>
              <a:rPr lang="vi-VN" sz="2000" b="0" i="0" dirty="0">
                <a:solidFill>
                  <a:srgbClr val="000000"/>
                </a:solidFill>
                <a:effectLst/>
                <a:latin typeface="Cambria" panose="02040503050406030204" pitchFamily="18" charset="0"/>
                <a:ea typeface="Cambria" panose="02040503050406030204" pitchFamily="18" charset="0"/>
              </a:rPr>
              <a:t> nh</a:t>
            </a:r>
            <a:r>
              <a:rPr lang="en-US" sz="2000" dirty="0">
                <a:solidFill>
                  <a:srgbClr val="000000"/>
                </a:solidFill>
                <a:latin typeface="Cambria" panose="02040503050406030204" pitchFamily="18" charset="0"/>
                <a:ea typeface="Cambria" panose="02040503050406030204" pitchFamily="18" charset="0"/>
              </a:rPr>
              <a:t>ạ</a:t>
            </a:r>
            <a:r>
              <a:rPr lang="vi-VN" sz="2000" b="0" i="0" dirty="0">
                <a:solidFill>
                  <a:srgbClr val="000000"/>
                </a:solidFill>
                <a:effectLst/>
                <a:latin typeface="Cambria" panose="02040503050406030204" pitchFamily="18" charset="0"/>
                <a:ea typeface="Cambria" panose="02040503050406030204" pitchFamily="18" charset="0"/>
              </a:rPr>
              <a:t>t trên mặt gỗ lốm đốm v</a:t>
            </a:r>
            <a:r>
              <a:rPr lang="en-US" sz="2000" dirty="0">
                <a:solidFill>
                  <a:srgbClr val="000000"/>
                </a:solidFill>
                <a:latin typeface="Cambria" panose="02040503050406030204" pitchFamily="18" charset="0"/>
                <a:ea typeface="Cambria" panose="02040503050406030204" pitchFamily="18" charset="0"/>
              </a:rPr>
              <a:t>â</a:t>
            </a:r>
            <a:r>
              <a:rPr lang="vi-VN" sz="2000" b="0" i="0" dirty="0">
                <a:solidFill>
                  <a:srgbClr val="000000"/>
                </a:solidFill>
                <a:effectLst/>
                <a:latin typeface="Cambria" panose="02040503050406030204" pitchFamily="18" charset="0"/>
                <a:ea typeface="Cambria" panose="02040503050406030204" pitchFamily="18" charset="0"/>
              </a:rPr>
              <a:t>n nâu.</a:t>
            </a:r>
          </a:p>
          <a:p>
            <a:pPr algn="r"/>
            <a:r>
              <a:rPr lang="vi-VN" sz="2000" b="0" i="0" dirty="0">
                <a:solidFill>
                  <a:srgbClr val="000000"/>
                </a:solidFill>
                <a:effectLst/>
                <a:latin typeface="Cambria" panose="02040503050406030204" pitchFamily="18" charset="0"/>
                <a:ea typeface="Cambria" panose="02040503050406030204" pitchFamily="18" charset="0"/>
              </a:rPr>
              <a:t>(</a:t>
            </a:r>
            <a:r>
              <a:rPr lang="vi-VN" sz="2000" b="0" i="1" dirty="0">
                <a:solidFill>
                  <a:srgbClr val="000000"/>
                </a:solidFill>
                <a:effectLst/>
                <a:latin typeface="Cambria" panose="02040503050406030204" pitchFamily="18" charset="0"/>
                <a:ea typeface="Cambria" panose="02040503050406030204" pitchFamily="18" charset="0"/>
              </a:rPr>
              <a:t>Theo</a:t>
            </a:r>
            <a:r>
              <a:rPr lang="vi-VN" sz="2000" b="0" i="0" dirty="0">
                <a:solidFill>
                  <a:srgbClr val="000000"/>
                </a:solidFill>
                <a:effectLst/>
                <a:latin typeface="Cambria" panose="02040503050406030204" pitchFamily="18" charset="0"/>
                <a:ea typeface="Cambria" panose="02040503050406030204" pitchFamily="18" charset="0"/>
              </a:rPr>
              <a:t> Nguyễn Thị Kim Hoà)</a:t>
            </a:r>
          </a:p>
          <a:p>
            <a:endParaRPr lang="en-US" sz="2000" dirty="0">
              <a:latin typeface="Cambria" panose="02040503050406030204" pitchFamily="18" charset="0"/>
              <a:ea typeface="Cambria" panose="02040503050406030204" pitchFamily="18" charset="0"/>
            </a:endParaRPr>
          </a:p>
        </p:txBody>
      </p:sp>
      <p:pic>
        <p:nvPicPr>
          <p:cNvPr id="8" name="Picture 7">
            <a:extLst>
              <a:ext uri="{FF2B5EF4-FFF2-40B4-BE49-F238E27FC236}">
                <a16:creationId xmlns:a16="http://schemas.microsoft.com/office/drawing/2014/main" id="{1345E0F9-B530-E103-ADAE-14906DF52A1C}"/>
              </a:ext>
            </a:extLst>
          </p:cNvPr>
          <p:cNvPicPr>
            <a:picLocks noChangeAspect="1"/>
          </p:cNvPicPr>
          <p:nvPr/>
        </p:nvPicPr>
        <p:blipFill>
          <a:blip r:embed="rId2"/>
          <a:stretch>
            <a:fillRect/>
          </a:stretch>
        </p:blipFill>
        <p:spPr>
          <a:xfrm>
            <a:off x="4375565" y="99399"/>
            <a:ext cx="5060119" cy="963251"/>
          </a:xfrm>
          <a:prstGeom prst="rect">
            <a:avLst/>
          </a:prstGeom>
        </p:spPr>
      </p:pic>
    </p:spTree>
    <p:extLst>
      <p:ext uri="{BB962C8B-B14F-4D97-AF65-F5344CB8AC3E}">
        <p14:creationId xmlns:p14="http://schemas.microsoft.com/office/powerpoint/2010/main" val="18545684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344B726E-4EBA-A1E3-B09D-2B33A8D5DCB7}"/>
              </a:ext>
            </a:extLst>
          </p:cNvPr>
          <p:cNvSpPr/>
          <p:nvPr/>
        </p:nvSpPr>
        <p:spPr>
          <a:xfrm>
            <a:off x="161925" y="76201"/>
            <a:ext cx="11744325" cy="6677024"/>
          </a:xfrm>
          <a:custGeom>
            <a:avLst/>
            <a:gdLst>
              <a:gd name="csX0" fmla="*/ 0 w 11744325"/>
              <a:gd name="csY0" fmla="*/ 836698 h 6677024"/>
              <a:gd name="csX1" fmla="*/ 836698 w 11744325"/>
              <a:gd name="csY1" fmla="*/ 0 h 6677024"/>
              <a:gd name="csX2" fmla="*/ 1508093 w 11744325"/>
              <a:gd name="csY2" fmla="*/ 0 h 6677024"/>
              <a:gd name="csX3" fmla="*/ 2078779 w 11744325"/>
              <a:gd name="csY3" fmla="*/ 0 h 6677024"/>
              <a:gd name="csX4" fmla="*/ 2448047 w 11744325"/>
              <a:gd name="csY4" fmla="*/ 0 h 6677024"/>
              <a:gd name="csX5" fmla="*/ 3018733 w 11744325"/>
              <a:gd name="csY5" fmla="*/ 0 h 6677024"/>
              <a:gd name="csX6" fmla="*/ 3589419 w 11744325"/>
              <a:gd name="csY6" fmla="*/ 0 h 6677024"/>
              <a:gd name="csX7" fmla="*/ 3958686 w 11744325"/>
              <a:gd name="csY7" fmla="*/ 0 h 6677024"/>
              <a:gd name="csX8" fmla="*/ 4428663 w 11744325"/>
              <a:gd name="csY8" fmla="*/ 0 h 6677024"/>
              <a:gd name="csX9" fmla="*/ 4797930 w 11744325"/>
              <a:gd name="csY9" fmla="*/ 0 h 6677024"/>
              <a:gd name="csX10" fmla="*/ 5670744 w 11744325"/>
              <a:gd name="csY10" fmla="*/ 0 h 6677024"/>
              <a:gd name="csX11" fmla="*/ 6140721 w 11744325"/>
              <a:gd name="csY11" fmla="*/ 0 h 6677024"/>
              <a:gd name="csX12" fmla="*/ 6610697 w 11744325"/>
              <a:gd name="csY12" fmla="*/ 0 h 6677024"/>
              <a:gd name="csX13" fmla="*/ 7483511 w 11744325"/>
              <a:gd name="csY13" fmla="*/ 0 h 6677024"/>
              <a:gd name="csX14" fmla="*/ 7852779 w 11744325"/>
              <a:gd name="csY14" fmla="*/ 0 h 6677024"/>
              <a:gd name="csX15" fmla="*/ 8624883 w 11744325"/>
              <a:gd name="csY15" fmla="*/ 0 h 6677024"/>
              <a:gd name="csX16" fmla="*/ 9296278 w 11744325"/>
              <a:gd name="csY16" fmla="*/ 0 h 6677024"/>
              <a:gd name="csX17" fmla="*/ 10068383 w 11744325"/>
              <a:gd name="csY17" fmla="*/ 0 h 6677024"/>
              <a:gd name="csX18" fmla="*/ 10907627 w 11744325"/>
              <a:gd name="csY18" fmla="*/ 0 h 6677024"/>
              <a:gd name="csX19" fmla="*/ 11744325 w 11744325"/>
              <a:gd name="csY19" fmla="*/ 836698 h 6677024"/>
              <a:gd name="csX20" fmla="*/ 11744325 w 11744325"/>
              <a:gd name="csY20" fmla="*/ 1362079 h 6677024"/>
              <a:gd name="csX21" fmla="*/ 11744325 w 11744325"/>
              <a:gd name="csY21" fmla="*/ 1937496 h 6677024"/>
              <a:gd name="csX22" fmla="*/ 11744325 w 11744325"/>
              <a:gd name="csY22" fmla="*/ 2512913 h 6677024"/>
              <a:gd name="csX23" fmla="*/ 11744325 w 11744325"/>
              <a:gd name="csY23" fmla="*/ 3138367 h 6677024"/>
              <a:gd name="csX24" fmla="*/ 11744325 w 11744325"/>
              <a:gd name="csY24" fmla="*/ 3863893 h 6677024"/>
              <a:gd name="csX25" fmla="*/ 11744325 w 11744325"/>
              <a:gd name="csY25" fmla="*/ 4439310 h 6677024"/>
              <a:gd name="csX26" fmla="*/ 11744325 w 11744325"/>
              <a:gd name="csY26" fmla="*/ 5064764 h 6677024"/>
              <a:gd name="csX27" fmla="*/ 11744325 w 11744325"/>
              <a:gd name="csY27" fmla="*/ 5840326 h 6677024"/>
              <a:gd name="csX28" fmla="*/ 10907627 w 11744325"/>
              <a:gd name="csY28" fmla="*/ 6677024 h 6677024"/>
              <a:gd name="csX29" fmla="*/ 10437650 w 11744325"/>
              <a:gd name="csY29" fmla="*/ 6677024 h 6677024"/>
              <a:gd name="csX30" fmla="*/ 9564836 w 11744325"/>
              <a:gd name="csY30" fmla="*/ 6677024 h 6677024"/>
              <a:gd name="csX31" fmla="*/ 8893441 w 11744325"/>
              <a:gd name="csY31" fmla="*/ 6677024 h 6677024"/>
              <a:gd name="csX32" fmla="*/ 8423465 w 11744325"/>
              <a:gd name="csY32" fmla="*/ 6677024 h 6677024"/>
              <a:gd name="csX33" fmla="*/ 7550651 w 11744325"/>
              <a:gd name="csY33" fmla="*/ 6677024 h 6677024"/>
              <a:gd name="csX34" fmla="*/ 6677837 w 11744325"/>
              <a:gd name="csY34" fmla="*/ 6677024 h 6677024"/>
              <a:gd name="csX35" fmla="*/ 6207860 w 11744325"/>
              <a:gd name="csY35" fmla="*/ 6677024 h 6677024"/>
              <a:gd name="csX36" fmla="*/ 5637174 w 11744325"/>
              <a:gd name="csY36" fmla="*/ 6677024 h 6677024"/>
              <a:gd name="csX37" fmla="*/ 4865070 w 11744325"/>
              <a:gd name="csY37" fmla="*/ 6677024 h 6677024"/>
              <a:gd name="csX38" fmla="*/ 4092965 w 11744325"/>
              <a:gd name="csY38" fmla="*/ 6677024 h 6677024"/>
              <a:gd name="csX39" fmla="*/ 3220151 w 11744325"/>
              <a:gd name="csY39" fmla="*/ 6677024 h 6677024"/>
              <a:gd name="csX40" fmla="*/ 2850884 w 11744325"/>
              <a:gd name="csY40" fmla="*/ 6677024 h 6677024"/>
              <a:gd name="csX41" fmla="*/ 2380907 w 11744325"/>
              <a:gd name="csY41" fmla="*/ 6677024 h 6677024"/>
              <a:gd name="csX42" fmla="*/ 1709512 w 11744325"/>
              <a:gd name="csY42" fmla="*/ 6677024 h 6677024"/>
              <a:gd name="csX43" fmla="*/ 836698 w 11744325"/>
              <a:gd name="csY43" fmla="*/ 6677024 h 6677024"/>
              <a:gd name="csX44" fmla="*/ 0 w 11744325"/>
              <a:gd name="csY44" fmla="*/ 5840326 h 6677024"/>
              <a:gd name="csX45" fmla="*/ 0 w 11744325"/>
              <a:gd name="csY45" fmla="*/ 5114800 h 6677024"/>
              <a:gd name="csX46" fmla="*/ 0 w 11744325"/>
              <a:gd name="csY46" fmla="*/ 4489346 h 6677024"/>
              <a:gd name="csX47" fmla="*/ 0 w 11744325"/>
              <a:gd name="csY47" fmla="*/ 4014002 h 6677024"/>
              <a:gd name="csX48" fmla="*/ 0 w 11744325"/>
              <a:gd name="csY48" fmla="*/ 3338512 h 6677024"/>
              <a:gd name="csX49" fmla="*/ 0 w 11744325"/>
              <a:gd name="csY49" fmla="*/ 2763095 h 6677024"/>
              <a:gd name="csX50" fmla="*/ 0 w 11744325"/>
              <a:gd name="csY50" fmla="*/ 2137641 h 6677024"/>
              <a:gd name="csX51" fmla="*/ 0 w 11744325"/>
              <a:gd name="csY51" fmla="*/ 1612260 h 6677024"/>
              <a:gd name="csX52" fmla="*/ 0 w 11744325"/>
              <a:gd name="csY52" fmla="*/ 836698 h 667702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Lst>
            <a:rect l="l" t="t" r="r" b="b"/>
            <a:pathLst>
              <a:path w="11744325" h="6677024" fill="none" extrusionOk="0">
                <a:moveTo>
                  <a:pt x="0" y="836698"/>
                </a:moveTo>
                <a:cubicBezTo>
                  <a:pt x="-32683" y="312073"/>
                  <a:pt x="448369" y="-22122"/>
                  <a:pt x="836698" y="0"/>
                </a:cubicBezTo>
                <a:cubicBezTo>
                  <a:pt x="993517" y="13413"/>
                  <a:pt x="1200852" y="21187"/>
                  <a:pt x="1508093" y="0"/>
                </a:cubicBezTo>
                <a:cubicBezTo>
                  <a:pt x="1815335" y="-21187"/>
                  <a:pt x="1953831" y="1413"/>
                  <a:pt x="2078779" y="0"/>
                </a:cubicBezTo>
                <a:cubicBezTo>
                  <a:pt x="2203727" y="-1413"/>
                  <a:pt x="2358809" y="17582"/>
                  <a:pt x="2448047" y="0"/>
                </a:cubicBezTo>
                <a:cubicBezTo>
                  <a:pt x="2537285" y="-17582"/>
                  <a:pt x="2868039" y="12066"/>
                  <a:pt x="3018733" y="0"/>
                </a:cubicBezTo>
                <a:cubicBezTo>
                  <a:pt x="3169427" y="-12066"/>
                  <a:pt x="3471988" y="17380"/>
                  <a:pt x="3589419" y="0"/>
                </a:cubicBezTo>
                <a:cubicBezTo>
                  <a:pt x="3706850" y="-17380"/>
                  <a:pt x="3855465" y="2555"/>
                  <a:pt x="3958686" y="0"/>
                </a:cubicBezTo>
                <a:cubicBezTo>
                  <a:pt x="4061907" y="-2555"/>
                  <a:pt x="4266240" y="20926"/>
                  <a:pt x="4428663" y="0"/>
                </a:cubicBezTo>
                <a:cubicBezTo>
                  <a:pt x="4591086" y="-20926"/>
                  <a:pt x="4721956" y="8749"/>
                  <a:pt x="4797930" y="0"/>
                </a:cubicBezTo>
                <a:cubicBezTo>
                  <a:pt x="4873904" y="-8749"/>
                  <a:pt x="5485065" y="19633"/>
                  <a:pt x="5670744" y="0"/>
                </a:cubicBezTo>
                <a:cubicBezTo>
                  <a:pt x="5856423" y="-19633"/>
                  <a:pt x="5954729" y="10433"/>
                  <a:pt x="6140721" y="0"/>
                </a:cubicBezTo>
                <a:cubicBezTo>
                  <a:pt x="6326713" y="-10433"/>
                  <a:pt x="6490867" y="3064"/>
                  <a:pt x="6610697" y="0"/>
                </a:cubicBezTo>
                <a:cubicBezTo>
                  <a:pt x="6730527" y="-3064"/>
                  <a:pt x="7187294" y="8943"/>
                  <a:pt x="7483511" y="0"/>
                </a:cubicBezTo>
                <a:cubicBezTo>
                  <a:pt x="7779728" y="-8943"/>
                  <a:pt x="7678775" y="-8131"/>
                  <a:pt x="7852779" y="0"/>
                </a:cubicBezTo>
                <a:cubicBezTo>
                  <a:pt x="8026783" y="8131"/>
                  <a:pt x="8374655" y="34826"/>
                  <a:pt x="8624883" y="0"/>
                </a:cubicBezTo>
                <a:cubicBezTo>
                  <a:pt x="8875111" y="-34826"/>
                  <a:pt x="9135529" y="-20850"/>
                  <a:pt x="9296278" y="0"/>
                </a:cubicBezTo>
                <a:cubicBezTo>
                  <a:pt x="9457028" y="20850"/>
                  <a:pt x="9732699" y="-7640"/>
                  <a:pt x="10068383" y="0"/>
                </a:cubicBezTo>
                <a:cubicBezTo>
                  <a:pt x="10404067" y="7640"/>
                  <a:pt x="10730889" y="23585"/>
                  <a:pt x="10907627" y="0"/>
                </a:cubicBezTo>
                <a:cubicBezTo>
                  <a:pt x="11381970" y="87220"/>
                  <a:pt x="11655212" y="360374"/>
                  <a:pt x="11744325" y="836698"/>
                </a:cubicBezTo>
                <a:cubicBezTo>
                  <a:pt x="11727897" y="947382"/>
                  <a:pt x="11763668" y="1114122"/>
                  <a:pt x="11744325" y="1362079"/>
                </a:cubicBezTo>
                <a:cubicBezTo>
                  <a:pt x="11724982" y="1610036"/>
                  <a:pt x="11754315" y="1670678"/>
                  <a:pt x="11744325" y="1937496"/>
                </a:cubicBezTo>
                <a:cubicBezTo>
                  <a:pt x="11734335" y="2204314"/>
                  <a:pt x="11719519" y="2231883"/>
                  <a:pt x="11744325" y="2512913"/>
                </a:cubicBezTo>
                <a:cubicBezTo>
                  <a:pt x="11769131" y="2793943"/>
                  <a:pt x="11725460" y="2959258"/>
                  <a:pt x="11744325" y="3138367"/>
                </a:cubicBezTo>
                <a:cubicBezTo>
                  <a:pt x="11763190" y="3317476"/>
                  <a:pt x="11713323" y="3575931"/>
                  <a:pt x="11744325" y="3863893"/>
                </a:cubicBezTo>
                <a:cubicBezTo>
                  <a:pt x="11775327" y="4151855"/>
                  <a:pt x="11769558" y="4170075"/>
                  <a:pt x="11744325" y="4439310"/>
                </a:cubicBezTo>
                <a:cubicBezTo>
                  <a:pt x="11719092" y="4708545"/>
                  <a:pt x="11737896" y="4874967"/>
                  <a:pt x="11744325" y="5064764"/>
                </a:cubicBezTo>
                <a:cubicBezTo>
                  <a:pt x="11750754" y="5254561"/>
                  <a:pt x="11744352" y="5596897"/>
                  <a:pt x="11744325" y="5840326"/>
                </a:cubicBezTo>
                <a:cubicBezTo>
                  <a:pt x="11688883" y="6310377"/>
                  <a:pt x="11322628" y="6706597"/>
                  <a:pt x="10907627" y="6677024"/>
                </a:cubicBezTo>
                <a:cubicBezTo>
                  <a:pt x="10781426" y="6696249"/>
                  <a:pt x="10538836" y="6696402"/>
                  <a:pt x="10437650" y="6677024"/>
                </a:cubicBezTo>
                <a:cubicBezTo>
                  <a:pt x="10336464" y="6657646"/>
                  <a:pt x="9892694" y="6668549"/>
                  <a:pt x="9564836" y="6677024"/>
                </a:cubicBezTo>
                <a:cubicBezTo>
                  <a:pt x="9236978" y="6685499"/>
                  <a:pt x="9051132" y="6675030"/>
                  <a:pt x="8893441" y="6677024"/>
                </a:cubicBezTo>
                <a:cubicBezTo>
                  <a:pt x="8735751" y="6679018"/>
                  <a:pt x="8633803" y="6685273"/>
                  <a:pt x="8423465" y="6677024"/>
                </a:cubicBezTo>
                <a:cubicBezTo>
                  <a:pt x="8213127" y="6668775"/>
                  <a:pt x="7904178" y="6675317"/>
                  <a:pt x="7550651" y="6677024"/>
                </a:cubicBezTo>
                <a:cubicBezTo>
                  <a:pt x="7197124" y="6678731"/>
                  <a:pt x="7035564" y="6668700"/>
                  <a:pt x="6677837" y="6677024"/>
                </a:cubicBezTo>
                <a:cubicBezTo>
                  <a:pt x="6320110" y="6685348"/>
                  <a:pt x="6302191" y="6665288"/>
                  <a:pt x="6207860" y="6677024"/>
                </a:cubicBezTo>
                <a:cubicBezTo>
                  <a:pt x="6113529" y="6688760"/>
                  <a:pt x="5891340" y="6703919"/>
                  <a:pt x="5637174" y="6677024"/>
                </a:cubicBezTo>
                <a:cubicBezTo>
                  <a:pt x="5383008" y="6650129"/>
                  <a:pt x="5061962" y="6707378"/>
                  <a:pt x="4865070" y="6677024"/>
                </a:cubicBezTo>
                <a:cubicBezTo>
                  <a:pt x="4668178" y="6646670"/>
                  <a:pt x="4357037" y="6670907"/>
                  <a:pt x="4092965" y="6677024"/>
                </a:cubicBezTo>
                <a:cubicBezTo>
                  <a:pt x="3828894" y="6683141"/>
                  <a:pt x="3482865" y="6664064"/>
                  <a:pt x="3220151" y="6677024"/>
                </a:cubicBezTo>
                <a:cubicBezTo>
                  <a:pt x="2957437" y="6689984"/>
                  <a:pt x="3007768" y="6680673"/>
                  <a:pt x="2850884" y="6677024"/>
                </a:cubicBezTo>
                <a:cubicBezTo>
                  <a:pt x="2694000" y="6673375"/>
                  <a:pt x="2604510" y="6654430"/>
                  <a:pt x="2380907" y="6677024"/>
                </a:cubicBezTo>
                <a:cubicBezTo>
                  <a:pt x="2157304" y="6699618"/>
                  <a:pt x="2031426" y="6653763"/>
                  <a:pt x="1709512" y="6677024"/>
                </a:cubicBezTo>
                <a:cubicBezTo>
                  <a:pt x="1387599" y="6700285"/>
                  <a:pt x="1139649" y="6645562"/>
                  <a:pt x="836698" y="6677024"/>
                </a:cubicBezTo>
                <a:cubicBezTo>
                  <a:pt x="391225" y="6623933"/>
                  <a:pt x="38738" y="6207234"/>
                  <a:pt x="0" y="5840326"/>
                </a:cubicBezTo>
                <a:cubicBezTo>
                  <a:pt x="-32087" y="5520692"/>
                  <a:pt x="16193" y="5370095"/>
                  <a:pt x="0" y="5114800"/>
                </a:cubicBezTo>
                <a:cubicBezTo>
                  <a:pt x="-16193" y="4859505"/>
                  <a:pt x="30797" y="4796559"/>
                  <a:pt x="0" y="4489346"/>
                </a:cubicBezTo>
                <a:cubicBezTo>
                  <a:pt x="-30797" y="4182133"/>
                  <a:pt x="1128" y="4110958"/>
                  <a:pt x="0" y="4014002"/>
                </a:cubicBezTo>
                <a:cubicBezTo>
                  <a:pt x="-1128" y="3917046"/>
                  <a:pt x="-1216" y="3571391"/>
                  <a:pt x="0" y="3338512"/>
                </a:cubicBezTo>
                <a:cubicBezTo>
                  <a:pt x="1216" y="3105633"/>
                  <a:pt x="3096" y="2966720"/>
                  <a:pt x="0" y="2763095"/>
                </a:cubicBezTo>
                <a:cubicBezTo>
                  <a:pt x="-3096" y="2559470"/>
                  <a:pt x="-29828" y="2427313"/>
                  <a:pt x="0" y="2137641"/>
                </a:cubicBezTo>
                <a:cubicBezTo>
                  <a:pt x="29828" y="1847969"/>
                  <a:pt x="14563" y="1835211"/>
                  <a:pt x="0" y="1612260"/>
                </a:cubicBezTo>
                <a:cubicBezTo>
                  <a:pt x="-14563" y="1389309"/>
                  <a:pt x="23024" y="1120559"/>
                  <a:pt x="0" y="836698"/>
                </a:cubicBezTo>
                <a:close/>
              </a:path>
              <a:path w="11744325" h="6677024" stroke="0" extrusionOk="0">
                <a:moveTo>
                  <a:pt x="0" y="836698"/>
                </a:moveTo>
                <a:cubicBezTo>
                  <a:pt x="3419" y="479153"/>
                  <a:pt x="413895" y="70212"/>
                  <a:pt x="836698" y="0"/>
                </a:cubicBezTo>
                <a:cubicBezTo>
                  <a:pt x="1105732" y="-4396"/>
                  <a:pt x="1419316" y="-27741"/>
                  <a:pt x="1608803" y="0"/>
                </a:cubicBezTo>
                <a:cubicBezTo>
                  <a:pt x="1798291" y="27741"/>
                  <a:pt x="1851291" y="6493"/>
                  <a:pt x="2078779" y="0"/>
                </a:cubicBezTo>
                <a:cubicBezTo>
                  <a:pt x="2306267" y="-6493"/>
                  <a:pt x="2403025" y="-11492"/>
                  <a:pt x="2548756" y="0"/>
                </a:cubicBezTo>
                <a:cubicBezTo>
                  <a:pt x="2694487" y="11492"/>
                  <a:pt x="2998396" y="-16654"/>
                  <a:pt x="3320860" y="0"/>
                </a:cubicBezTo>
                <a:cubicBezTo>
                  <a:pt x="3643324" y="16654"/>
                  <a:pt x="3674368" y="24821"/>
                  <a:pt x="3891546" y="0"/>
                </a:cubicBezTo>
                <a:cubicBezTo>
                  <a:pt x="4108724" y="-24821"/>
                  <a:pt x="4582123" y="24944"/>
                  <a:pt x="4764360" y="0"/>
                </a:cubicBezTo>
                <a:cubicBezTo>
                  <a:pt x="4946597" y="-24944"/>
                  <a:pt x="5273120" y="28313"/>
                  <a:pt x="5637174" y="0"/>
                </a:cubicBezTo>
                <a:cubicBezTo>
                  <a:pt x="6001228" y="-28313"/>
                  <a:pt x="6162466" y="27568"/>
                  <a:pt x="6409279" y="0"/>
                </a:cubicBezTo>
                <a:cubicBezTo>
                  <a:pt x="6656093" y="-27568"/>
                  <a:pt x="6724622" y="22967"/>
                  <a:pt x="6879255" y="0"/>
                </a:cubicBezTo>
                <a:cubicBezTo>
                  <a:pt x="7033888" y="-22967"/>
                  <a:pt x="7137904" y="-651"/>
                  <a:pt x="7248523" y="0"/>
                </a:cubicBezTo>
                <a:cubicBezTo>
                  <a:pt x="7359142" y="651"/>
                  <a:pt x="7728372" y="17068"/>
                  <a:pt x="8121337" y="0"/>
                </a:cubicBezTo>
                <a:cubicBezTo>
                  <a:pt x="8514302" y="-17068"/>
                  <a:pt x="8649866" y="12365"/>
                  <a:pt x="8792732" y="0"/>
                </a:cubicBezTo>
                <a:cubicBezTo>
                  <a:pt x="8935599" y="-12365"/>
                  <a:pt x="9252464" y="-19496"/>
                  <a:pt x="9464127" y="0"/>
                </a:cubicBezTo>
                <a:cubicBezTo>
                  <a:pt x="9675791" y="19496"/>
                  <a:pt x="9814161" y="17146"/>
                  <a:pt x="9934104" y="0"/>
                </a:cubicBezTo>
                <a:cubicBezTo>
                  <a:pt x="10054047" y="-17146"/>
                  <a:pt x="10494705" y="-45649"/>
                  <a:pt x="10907627" y="0"/>
                </a:cubicBezTo>
                <a:cubicBezTo>
                  <a:pt x="11447477" y="17645"/>
                  <a:pt x="11688626" y="356166"/>
                  <a:pt x="11744325" y="836698"/>
                </a:cubicBezTo>
                <a:cubicBezTo>
                  <a:pt x="11753341" y="1005349"/>
                  <a:pt x="11742395" y="1224622"/>
                  <a:pt x="11744325" y="1362079"/>
                </a:cubicBezTo>
                <a:cubicBezTo>
                  <a:pt x="11746255" y="1499536"/>
                  <a:pt x="11775113" y="1871244"/>
                  <a:pt x="11744325" y="2087605"/>
                </a:cubicBezTo>
                <a:cubicBezTo>
                  <a:pt x="11713537" y="2303966"/>
                  <a:pt x="11766372" y="2537773"/>
                  <a:pt x="11744325" y="2763095"/>
                </a:cubicBezTo>
                <a:cubicBezTo>
                  <a:pt x="11722279" y="2988417"/>
                  <a:pt x="11748952" y="3137632"/>
                  <a:pt x="11744325" y="3338512"/>
                </a:cubicBezTo>
                <a:cubicBezTo>
                  <a:pt x="11739698" y="3539392"/>
                  <a:pt x="11755409" y="3729990"/>
                  <a:pt x="11744325" y="3863893"/>
                </a:cubicBezTo>
                <a:cubicBezTo>
                  <a:pt x="11733241" y="3997796"/>
                  <a:pt x="11768742" y="4280049"/>
                  <a:pt x="11744325" y="4389274"/>
                </a:cubicBezTo>
                <a:cubicBezTo>
                  <a:pt x="11719908" y="4498499"/>
                  <a:pt x="11768397" y="4792724"/>
                  <a:pt x="11744325" y="5114800"/>
                </a:cubicBezTo>
                <a:cubicBezTo>
                  <a:pt x="11720253" y="5436876"/>
                  <a:pt x="11722855" y="5581906"/>
                  <a:pt x="11744325" y="5840326"/>
                </a:cubicBezTo>
                <a:cubicBezTo>
                  <a:pt x="11734832" y="6271762"/>
                  <a:pt x="11322926" y="6781583"/>
                  <a:pt x="10907627" y="6677024"/>
                </a:cubicBezTo>
                <a:cubicBezTo>
                  <a:pt x="10546866" y="6647945"/>
                  <a:pt x="10213725" y="6686492"/>
                  <a:pt x="10034813" y="6677024"/>
                </a:cubicBezTo>
                <a:cubicBezTo>
                  <a:pt x="9855901" y="6667556"/>
                  <a:pt x="9818295" y="6661690"/>
                  <a:pt x="9665546" y="6677024"/>
                </a:cubicBezTo>
                <a:cubicBezTo>
                  <a:pt x="9512797" y="6692358"/>
                  <a:pt x="9342313" y="6692557"/>
                  <a:pt x="9195569" y="6677024"/>
                </a:cubicBezTo>
                <a:cubicBezTo>
                  <a:pt x="9048825" y="6661491"/>
                  <a:pt x="8949118" y="6674051"/>
                  <a:pt x="8725592" y="6677024"/>
                </a:cubicBezTo>
                <a:cubicBezTo>
                  <a:pt x="8502066" y="6679997"/>
                  <a:pt x="8217345" y="6665093"/>
                  <a:pt x="7953488" y="6677024"/>
                </a:cubicBezTo>
                <a:cubicBezTo>
                  <a:pt x="7689631" y="6688955"/>
                  <a:pt x="7746521" y="6664315"/>
                  <a:pt x="7584220" y="6677024"/>
                </a:cubicBezTo>
                <a:cubicBezTo>
                  <a:pt x="7421919" y="6689733"/>
                  <a:pt x="7288223" y="6675067"/>
                  <a:pt x="7114244" y="6677024"/>
                </a:cubicBezTo>
                <a:cubicBezTo>
                  <a:pt x="6940265" y="6678981"/>
                  <a:pt x="6474998" y="6719464"/>
                  <a:pt x="6241430" y="6677024"/>
                </a:cubicBezTo>
                <a:cubicBezTo>
                  <a:pt x="6007862" y="6634584"/>
                  <a:pt x="6056269" y="6667896"/>
                  <a:pt x="5872163" y="6677024"/>
                </a:cubicBezTo>
                <a:cubicBezTo>
                  <a:pt x="5688057" y="6686152"/>
                  <a:pt x="5684770" y="6692324"/>
                  <a:pt x="5502895" y="6677024"/>
                </a:cubicBezTo>
                <a:cubicBezTo>
                  <a:pt x="5321020" y="6661724"/>
                  <a:pt x="5306498" y="6678443"/>
                  <a:pt x="5133628" y="6677024"/>
                </a:cubicBezTo>
                <a:cubicBezTo>
                  <a:pt x="4960758" y="6675605"/>
                  <a:pt x="4690791" y="6643781"/>
                  <a:pt x="4462232" y="6677024"/>
                </a:cubicBezTo>
                <a:cubicBezTo>
                  <a:pt x="4233673" y="6710267"/>
                  <a:pt x="4069610" y="6646133"/>
                  <a:pt x="3790837" y="6677024"/>
                </a:cubicBezTo>
                <a:cubicBezTo>
                  <a:pt x="3512064" y="6707915"/>
                  <a:pt x="3452381" y="6678742"/>
                  <a:pt x="3119442" y="6677024"/>
                </a:cubicBezTo>
                <a:cubicBezTo>
                  <a:pt x="2786503" y="6675306"/>
                  <a:pt x="2554036" y="6688177"/>
                  <a:pt x="2246628" y="6677024"/>
                </a:cubicBezTo>
                <a:cubicBezTo>
                  <a:pt x="1939220" y="6665871"/>
                  <a:pt x="1822396" y="6643971"/>
                  <a:pt x="1575233" y="6677024"/>
                </a:cubicBezTo>
                <a:cubicBezTo>
                  <a:pt x="1328071" y="6710077"/>
                  <a:pt x="1196067" y="6692885"/>
                  <a:pt x="836698" y="6677024"/>
                </a:cubicBezTo>
                <a:cubicBezTo>
                  <a:pt x="356048" y="6637839"/>
                  <a:pt x="-82545" y="6367371"/>
                  <a:pt x="0" y="5840326"/>
                </a:cubicBezTo>
                <a:cubicBezTo>
                  <a:pt x="7149" y="5610515"/>
                  <a:pt x="4411" y="5469341"/>
                  <a:pt x="0" y="5214873"/>
                </a:cubicBezTo>
                <a:cubicBezTo>
                  <a:pt x="-4411" y="4960405"/>
                  <a:pt x="3759" y="4782016"/>
                  <a:pt x="0" y="4639455"/>
                </a:cubicBezTo>
                <a:cubicBezTo>
                  <a:pt x="-3759" y="4496894"/>
                  <a:pt x="-22640" y="4361948"/>
                  <a:pt x="0" y="4164111"/>
                </a:cubicBezTo>
                <a:cubicBezTo>
                  <a:pt x="22640" y="3966274"/>
                  <a:pt x="15576" y="3753386"/>
                  <a:pt x="0" y="3588693"/>
                </a:cubicBezTo>
                <a:cubicBezTo>
                  <a:pt x="-15576" y="3424000"/>
                  <a:pt x="20420" y="3274912"/>
                  <a:pt x="0" y="3063312"/>
                </a:cubicBezTo>
                <a:cubicBezTo>
                  <a:pt x="-20420" y="2851712"/>
                  <a:pt x="11792" y="2694114"/>
                  <a:pt x="0" y="2587968"/>
                </a:cubicBezTo>
                <a:cubicBezTo>
                  <a:pt x="-11792" y="2481822"/>
                  <a:pt x="33786" y="2143109"/>
                  <a:pt x="0" y="1862442"/>
                </a:cubicBezTo>
                <a:cubicBezTo>
                  <a:pt x="-33786" y="1581775"/>
                  <a:pt x="35750" y="1203099"/>
                  <a:pt x="0" y="836698"/>
                </a:cubicBezTo>
                <a:close/>
              </a:path>
            </a:pathLst>
          </a:custGeom>
          <a:ln>
            <a:extLst>
              <a:ext uri="{C807C97D-BFC1-408E-A445-0C87EB9F89A2}">
                <ask:lineSketchStyleProps xmlns:ask="http://schemas.microsoft.com/office/drawing/2018/sketchyshapes" sd="2129858240">
                  <a:prstGeom prst="roundRect">
                    <a:avLst>
                      <a:gd name="adj" fmla="val 12531"/>
                    </a:avLst>
                  </a:prstGeom>
                  <ask:type>
                    <ask:lineSketchFreehand/>
                  </ask:type>
                </ask:lineSketchStyleProps>
              </a:ext>
            </a:extLst>
          </a:ln>
        </p:spPr>
        <p:style>
          <a:lnRef idx="2">
            <a:schemeClr val="accent1"/>
          </a:lnRef>
          <a:fillRef idx="1">
            <a:schemeClr val="lt1"/>
          </a:fillRef>
          <a:effectRef idx="0">
            <a:schemeClr val="accent1"/>
          </a:effectRef>
          <a:fontRef idx="minor">
            <a:schemeClr val="dk1"/>
          </a:fontRef>
        </p:style>
        <p:txBody>
          <a:bodyPr tIns="0" bIns="0" rtlCol="0" anchor="b"/>
          <a:lstStyle/>
          <a:p>
            <a:pPr marL="0" marR="0" lvl="0" indent="457200" algn="just" defTabSz="914400" rtl="0" eaLnBrk="1" fontAlgn="auto" latinLnBrk="0" hangingPunct="1">
              <a:lnSpc>
                <a:spcPct val="110000"/>
              </a:lnSpc>
              <a:spcBef>
                <a:spcPts val="0"/>
              </a:spcBef>
              <a:spcAft>
                <a:spcPts val="0"/>
              </a:spcAft>
              <a:buClrTx/>
              <a:buSzTx/>
              <a:buFontTx/>
              <a:buNone/>
              <a:tabLst/>
              <a:defRPr/>
            </a:pPr>
            <a:endParaRPr kumimoji="0" lang="vi-VN"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2" name="图片 12">
            <a:extLst>
              <a:ext uri="{FF2B5EF4-FFF2-40B4-BE49-F238E27FC236}">
                <a16:creationId xmlns:a16="http://schemas.microsoft.com/office/drawing/2014/main" id="{BE143D74-0271-582F-109E-C413BFA14A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96767"/>
            <a:ext cx="4872789" cy="3681190"/>
          </a:xfrm>
          <a:prstGeom prst="rect">
            <a:avLst/>
          </a:prstGeom>
        </p:spPr>
      </p:pic>
      <p:sp>
        <p:nvSpPr>
          <p:cNvPr id="3" name="Rounded Rectangle 3">
            <a:extLst>
              <a:ext uri="{FF2B5EF4-FFF2-40B4-BE49-F238E27FC236}">
                <a16:creationId xmlns:a16="http://schemas.microsoft.com/office/drawing/2014/main" id="{34AA476C-EC15-E54B-F630-450B7D61FFDD}"/>
              </a:ext>
            </a:extLst>
          </p:cNvPr>
          <p:cNvSpPr/>
          <p:nvPr/>
        </p:nvSpPr>
        <p:spPr>
          <a:xfrm>
            <a:off x="3382593" y="415408"/>
            <a:ext cx="8167149" cy="1223026"/>
          </a:xfrm>
          <a:prstGeom prst="roundRect">
            <a:avLst/>
          </a:prstGeom>
          <a:solidFill>
            <a:srgbClr val="EAC84A"/>
          </a:solidFill>
          <a:ln w="28575">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4400" dirty="0">
                <a:solidFill>
                  <a:schemeClr val="tx1">
                    <a:lumMod val="95000"/>
                    <a:lumOff val="5000"/>
                  </a:schemeClr>
                </a:solidFill>
                <a:latin typeface="Cambria" panose="02040503050406030204" pitchFamily="18" charset="0"/>
                <a:ea typeface="Cambria" panose="02040503050406030204" pitchFamily="18" charset="0"/>
              </a:rPr>
              <a:t>Đoạn 1: từ đầu đến </a:t>
            </a:r>
            <a:r>
              <a:rPr lang="nl-NL" sz="4400" i="1" dirty="0">
                <a:solidFill>
                  <a:schemeClr val="tx1">
                    <a:lumMod val="95000"/>
                    <a:lumOff val="5000"/>
                  </a:schemeClr>
                </a:solidFill>
                <a:latin typeface="Cambria" panose="02040503050406030204" pitchFamily="18" charset="0"/>
                <a:ea typeface="Cambria" panose="02040503050406030204" pitchFamily="18" charset="0"/>
              </a:rPr>
              <a:t>thật vui vẻ.</a:t>
            </a:r>
            <a:endParaRPr lang="en-US" sz="4000" i="1" dirty="0">
              <a:solidFill>
                <a:schemeClr val="tx1">
                  <a:lumMod val="95000"/>
                  <a:lumOff val="5000"/>
                </a:schemeClr>
              </a:solidFill>
              <a:effectLst/>
              <a:latin typeface="Cambria" panose="02040503050406030204" pitchFamily="18" charset="0"/>
              <a:ea typeface="Cambria" panose="02040503050406030204" pitchFamily="18" charset="0"/>
            </a:endParaRPr>
          </a:p>
        </p:txBody>
      </p:sp>
      <p:sp>
        <p:nvSpPr>
          <p:cNvPr id="5" name="Rounded Rectangle 10">
            <a:extLst>
              <a:ext uri="{FF2B5EF4-FFF2-40B4-BE49-F238E27FC236}">
                <a16:creationId xmlns:a16="http://schemas.microsoft.com/office/drawing/2014/main" id="{450F89C6-33FF-2379-EC41-26E57C72EC2D}"/>
              </a:ext>
            </a:extLst>
          </p:cNvPr>
          <p:cNvSpPr/>
          <p:nvPr/>
        </p:nvSpPr>
        <p:spPr>
          <a:xfrm>
            <a:off x="4271212" y="2254367"/>
            <a:ext cx="7398274" cy="1223026"/>
          </a:xfrm>
          <a:prstGeom prst="roundRect">
            <a:avLst/>
          </a:prstGeom>
          <a:solidFill>
            <a:srgbClr val="EAC84A"/>
          </a:solidFill>
          <a:ln w="28575">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4400" dirty="0">
                <a:solidFill>
                  <a:schemeClr val="tx1">
                    <a:lumMod val="95000"/>
                    <a:lumOff val="5000"/>
                  </a:schemeClr>
                </a:solidFill>
                <a:latin typeface="Cambria" panose="02040503050406030204" pitchFamily="18" charset="0"/>
                <a:ea typeface="Cambria" panose="02040503050406030204" pitchFamily="18" charset="0"/>
              </a:rPr>
              <a:t>Đoạn 2: tiếp theo cho đến </a:t>
            </a:r>
            <a:r>
              <a:rPr lang="nl-NL" sz="4400" i="1" dirty="0">
                <a:solidFill>
                  <a:schemeClr val="tx1">
                    <a:lumMod val="95000"/>
                    <a:lumOff val="5000"/>
                  </a:schemeClr>
                </a:solidFill>
                <a:latin typeface="Cambria" panose="02040503050406030204" pitchFamily="18" charset="0"/>
                <a:ea typeface="Cambria" panose="02040503050406030204" pitchFamily="18" charset="0"/>
              </a:rPr>
              <a:t>hết một tuần.</a:t>
            </a:r>
            <a:endParaRPr lang="en-US" sz="4400" i="1" dirty="0">
              <a:solidFill>
                <a:schemeClr val="tx1">
                  <a:lumMod val="95000"/>
                  <a:lumOff val="5000"/>
                </a:schemeClr>
              </a:solidFill>
              <a:effectLst/>
              <a:latin typeface="Cambria" panose="02040503050406030204" pitchFamily="18" charset="0"/>
              <a:ea typeface="Cambria" panose="02040503050406030204" pitchFamily="18" charset="0"/>
            </a:endParaRPr>
          </a:p>
        </p:txBody>
      </p:sp>
      <p:sp>
        <p:nvSpPr>
          <p:cNvPr id="6" name="Rounded Rectangle 17">
            <a:extLst>
              <a:ext uri="{FF2B5EF4-FFF2-40B4-BE49-F238E27FC236}">
                <a16:creationId xmlns:a16="http://schemas.microsoft.com/office/drawing/2014/main" id="{EA23652B-F340-83E9-18E7-4CC761238312}"/>
              </a:ext>
            </a:extLst>
          </p:cNvPr>
          <p:cNvSpPr/>
          <p:nvPr/>
        </p:nvSpPr>
        <p:spPr>
          <a:xfrm>
            <a:off x="4872789" y="4071554"/>
            <a:ext cx="6524156" cy="1223026"/>
          </a:xfrm>
          <a:prstGeom prst="roundRect">
            <a:avLst/>
          </a:prstGeom>
          <a:solidFill>
            <a:srgbClr val="EAC84A"/>
          </a:solidFill>
          <a:ln w="28575">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4400" dirty="0">
                <a:solidFill>
                  <a:schemeClr val="tx1">
                    <a:lumMod val="95000"/>
                    <a:lumOff val="5000"/>
                  </a:schemeClr>
                </a:solidFill>
                <a:latin typeface="Cambria" panose="02040503050406030204" pitchFamily="18" charset="0"/>
                <a:ea typeface="Cambria" panose="02040503050406030204" pitchFamily="18" charset="0"/>
              </a:rPr>
              <a:t>Đoạn 3: Phần còn lại.</a:t>
            </a:r>
            <a:endParaRPr lang="en-US" sz="4400" dirty="0">
              <a:solidFill>
                <a:schemeClr val="tx1">
                  <a:lumMod val="95000"/>
                  <a:lumOff val="5000"/>
                </a:schemeClr>
              </a:solidFill>
              <a:effectLst/>
              <a:latin typeface="Cambria" panose="02040503050406030204" pitchFamily="18" charset="0"/>
              <a:ea typeface="Cambria" panose="02040503050406030204" pitchFamily="18" charset="0"/>
            </a:endParaRPr>
          </a:p>
        </p:txBody>
      </p:sp>
      <p:pic>
        <p:nvPicPr>
          <p:cNvPr id="9" name="Picture 8">
            <a:extLst>
              <a:ext uri="{FF2B5EF4-FFF2-40B4-BE49-F238E27FC236}">
                <a16:creationId xmlns:a16="http://schemas.microsoft.com/office/drawing/2014/main" id="{7EBCDB0B-FB99-6D24-128B-49C530934327}"/>
              </a:ext>
            </a:extLst>
          </p:cNvPr>
          <p:cNvPicPr>
            <a:picLocks noChangeAspect="1"/>
          </p:cNvPicPr>
          <p:nvPr/>
        </p:nvPicPr>
        <p:blipFill>
          <a:blip r:embed="rId3"/>
          <a:stretch>
            <a:fillRect/>
          </a:stretch>
        </p:blipFill>
        <p:spPr>
          <a:xfrm>
            <a:off x="89995" y="181483"/>
            <a:ext cx="3194581" cy="2097206"/>
          </a:xfrm>
          <a:prstGeom prst="rect">
            <a:avLst/>
          </a:prstGeom>
        </p:spPr>
      </p:pic>
    </p:spTree>
    <p:extLst>
      <p:ext uri="{BB962C8B-B14F-4D97-AF65-F5344CB8AC3E}">
        <p14:creationId xmlns:p14="http://schemas.microsoft.com/office/powerpoint/2010/main" val="1460893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344B726E-4EBA-A1E3-B09D-2B33A8D5DCB7}"/>
              </a:ext>
            </a:extLst>
          </p:cNvPr>
          <p:cNvSpPr/>
          <p:nvPr/>
        </p:nvSpPr>
        <p:spPr>
          <a:xfrm>
            <a:off x="161925" y="76201"/>
            <a:ext cx="11877675" cy="6677024"/>
          </a:xfrm>
          <a:custGeom>
            <a:avLst/>
            <a:gdLst>
              <a:gd name="csX0" fmla="*/ 0 w 11877675"/>
              <a:gd name="csY0" fmla="*/ 836698 h 6677024"/>
              <a:gd name="csX1" fmla="*/ 836698 w 11877675"/>
              <a:gd name="csY1" fmla="*/ 0 h 6677024"/>
              <a:gd name="csX2" fmla="*/ 1516983 w 11877675"/>
              <a:gd name="csY2" fmla="*/ 0 h 6677024"/>
              <a:gd name="csX3" fmla="*/ 2095226 w 11877675"/>
              <a:gd name="csY3" fmla="*/ 0 h 6677024"/>
              <a:gd name="csX4" fmla="*/ 2469383 w 11877675"/>
              <a:gd name="csY4" fmla="*/ 0 h 6677024"/>
              <a:gd name="csX5" fmla="*/ 3047625 w 11877675"/>
              <a:gd name="csY5" fmla="*/ 0 h 6677024"/>
              <a:gd name="csX6" fmla="*/ 3625868 w 11877675"/>
              <a:gd name="csY6" fmla="*/ 0 h 6677024"/>
              <a:gd name="csX7" fmla="*/ 4000024 w 11877675"/>
              <a:gd name="csY7" fmla="*/ 0 h 6677024"/>
              <a:gd name="csX8" fmla="*/ 4476224 w 11877675"/>
              <a:gd name="csY8" fmla="*/ 0 h 6677024"/>
              <a:gd name="csX9" fmla="*/ 4850381 w 11877675"/>
              <a:gd name="csY9" fmla="*/ 0 h 6677024"/>
              <a:gd name="csX10" fmla="*/ 5734752 w 11877675"/>
              <a:gd name="csY10" fmla="*/ 0 h 6677024"/>
              <a:gd name="csX11" fmla="*/ 6210952 w 11877675"/>
              <a:gd name="csY11" fmla="*/ 0 h 6677024"/>
              <a:gd name="csX12" fmla="*/ 6687151 w 11877675"/>
              <a:gd name="csY12" fmla="*/ 0 h 6677024"/>
              <a:gd name="csX13" fmla="*/ 7571522 w 11877675"/>
              <a:gd name="csY13" fmla="*/ 0 h 6677024"/>
              <a:gd name="csX14" fmla="*/ 7945679 w 11877675"/>
              <a:gd name="csY14" fmla="*/ 0 h 6677024"/>
              <a:gd name="csX15" fmla="*/ 8728007 w 11877675"/>
              <a:gd name="csY15" fmla="*/ 0 h 6677024"/>
              <a:gd name="csX16" fmla="*/ 9408292 w 11877675"/>
              <a:gd name="csY16" fmla="*/ 0 h 6677024"/>
              <a:gd name="csX17" fmla="*/ 10190620 w 11877675"/>
              <a:gd name="csY17" fmla="*/ 0 h 6677024"/>
              <a:gd name="csX18" fmla="*/ 11040977 w 11877675"/>
              <a:gd name="csY18" fmla="*/ 0 h 6677024"/>
              <a:gd name="csX19" fmla="*/ 11877675 w 11877675"/>
              <a:gd name="csY19" fmla="*/ 836698 h 6677024"/>
              <a:gd name="csX20" fmla="*/ 11877675 w 11877675"/>
              <a:gd name="csY20" fmla="*/ 1362079 h 6677024"/>
              <a:gd name="csX21" fmla="*/ 11877675 w 11877675"/>
              <a:gd name="csY21" fmla="*/ 1937496 h 6677024"/>
              <a:gd name="csX22" fmla="*/ 11877675 w 11877675"/>
              <a:gd name="csY22" fmla="*/ 2512913 h 6677024"/>
              <a:gd name="csX23" fmla="*/ 11877675 w 11877675"/>
              <a:gd name="csY23" fmla="*/ 3138367 h 6677024"/>
              <a:gd name="csX24" fmla="*/ 11877675 w 11877675"/>
              <a:gd name="csY24" fmla="*/ 3863893 h 6677024"/>
              <a:gd name="csX25" fmla="*/ 11877675 w 11877675"/>
              <a:gd name="csY25" fmla="*/ 4439310 h 6677024"/>
              <a:gd name="csX26" fmla="*/ 11877675 w 11877675"/>
              <a:gd name="csY26" fmla="*/ 5064764 h 6677024"/>
              <a:gd name="csX27" fmla="*/ 11877675 w 11877675"/>
              <a:gd name="csY27" fmla="*/ 5840326 h 6677024"/>
              <a:gd name="csX28" fmla="*/ 11040977 w 11877675"/>
              <a:gd name="csY28" fmla="*/ 6677024 h 6677024"/>
              <a:gd name="csX29" fmla="*/ 10564777 w 11877675"/>
              <a:gd name="csY29" fmla="*/ 6677024 h 6677024"/>
              <a:gd name="csX30" fmla="*/ 9680406 w 11877675"/>
              <a:gd name="csY30" fmla="*/ 6677024 h 6677024"/>
              <a:gd name="csX31" fmla="*/ 9000121 w 11877675"/>
              <a:gd name="csY31" fmla="*/ 6677024 h 6677024"/>
              <a:gd name="csX32" fmla="*/ 8523922 w 11877675"/>
              <a:gd name="csY32" fmla="*/ 6677024 h 6677024"/>
              <a:gd name="csX33" fmla="*/ 7639551 w 11877675"/>
              <a:gd name="csY33" fmla="*/ 6677024 h 6677024"/>
              <a:gd name="csX34" fmla="*/ 6755180 w 11877675"/>
              <a:gd name="csY34" fmla="*/ 6677024 h 6677024"/>
              <a:gd name="csX35" fmla="*/ 6278980 w 11877675"/>
              <a:gd name="csY35" fmla="*/ 6677024 h 6677024"/>
              <a:gd name="csX36" fmla="*/ 5700738 w 11877675"/>
              <a:gd name="csY36" fmla="*/ 6677024 h 6677024"/>
              <a:gd name="csX37" fmla="*/ 4918410 w 11877675"/>
              <a:gd name="csY37" fmla="*/ 6677024 h 6677024"/>
              <a:gd name="csX38" fmla="*/ 4136082 w 11877675"/>
              <a:gd name="csY38" fmla="*/ 6677024 h 6677024"/>
              <a:gd name="csX39" fmla="*/ 3251711 w 11877675"/>
              <a:gd name="csY39" fmla="*/ 6677024 h 6677024"/>
              <a:gd name="csX40" fmla="*/ 2877554 w 11877675"/>
              <a:gd name="csY40" fmla="*/ 6677024 h 6677024"/>
              <a:gd name="csX41" fmla="*/ 2401354 w 11877675"/>
              <a:gd name="csY41" fmla="*/ 6677024 h 6677024"/>
              <a:gd name="csX42" fmla="*/ 1721069 w 11877675"/>
              <a:gd name="csY42" fmla="*/ 6677024 h 6677024"/>
              <a:gd name="csX43" fmla="*/ 836698 w 11877675"/>
              <a:gd name="csY43" fmla="*/ 6677024 h 6677024"/>
              <a:gd name="csX44" fmla="*/ 0 w 11877675"/>
              <a:gd name="csY44" fmla="*/ 5840326 h 6677024"/>
              <a:gd name="csX45" fmla="*/ 0 w 11877675"/>
              <a:gd name="csY45" fmla="*/ 5114800 h 6677024"/>
              <a:gd name="csX46" fmla="*/ 0 w 11877675"/>
              <a:gd name="csY46" fmla="*/ 4489346 h 6677024"/>
              <a:gd name="csX47" fmla="*/ 0 w 11877675"/>
              <a:gd name="csY47" fmla="*/ 4014002 h 6677024"/>
              <a:gd name="csX48" fmla="*/ 0 w 11877675"/>
              <a:gd name="csY48" fmla="*/ 3338512 h 6677024"/>
              <a:gd name="csX49" fmla="*/ 0 w 11877675"/>
              <a:gd name="csY49" fmla="*/ 2763095 h 6677024"/>
              <a:gd name="csX50" fmla="*/ 0 w 11877675"/>
              <a:gd name="csY50" fmla="*/ 2137641 h 6677024"/>
              <a:gd name="csX51" fmla="*/ 0 w 11877675"/>
              <a:gd name="csY51" fmla="*/ 1612260 h 6677024"/>
              <a:gd name="csX52" fmla="*/ 0 w 11877675"/>
              <a:gd name="csY52" fmla="*/ 836698 h 667702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Lst>
            <a:rect l="l" t="t" r="r" b="b"/>
            <a:pathLst>
              <a:path w="11877675" h="6677024" fill="none" extrusionOk="0">
                <a:moveTo>
                  <a:pt x="0" y="836698"/>
                </a:moveTo>
                <a:cubicBezTo>
                  <a:pt x="-32683" y="312073"/>
                  <a:pt x="448369" y="-22122"/>
                  <a:pt x="836698" y="0"/>
                </a:cubicBezTo>
                <a:cubicBezTo>
                  <a:pt x="1008786" y="18064"/>
                  <a:pt x="1210385" y="-23245"/>
                  <a:pt x="1516983" y="0"/>
                </a:cubicBezTo>
                <a:cubicBezTo>
                  <a:pt x="1823581" y="23245"/>
                  <a:pt x="1896053" y="-16922"/>
                  <a:pt x="2095226" y="0"/>
                </a:cubicBezTo>
                <a:cubicBezTo>
                  <a:pt x="2294399" y="16922"/>
                  <a:pt x="2321383" y="10032"/>
                  <a:pt x="2469383" y="0"/>
                </a:cubicBezTo>
                <a:cubicBezTo>
                  <a:pt x="2617383" y="-10032"/>
                  <a:pt x="2862829" y="-17951"/>
                  <a:pt x="3047625" y="0"/>
                </a:cubicBezTo>
                <a:cubicBezTo>
                  <a:pt x="3232421" y="17951"/>
                  <a:pt x="3438145" y="2128"/>
                  <a:pt x="3625868" y="0"/>
                </a:cubicBezTo>
                <a:cubicBezTo>
                  <a:pt x="3813591" y="-2128"/>
                  <a:pt x="3842915" y="15440"/>
                  <a:pt x="4000024" y="0"/>
                </a:cubicBezTo>
                <a:cubicBezTo>
                  <a:pt x="4157133" y="-15440"/>
                  <a:pt x="4245134" y="-3415"/>
                  <a:pt x="4476224" y="0"/>
                </a:cubicBezTo>
                <a:cubicBezTo>
                  <a:pt x="4707314" y="3415"/>
                  <a:pt x="4739182" y="4562"/>
                  <a:pt x="4850381" y="0"/>
                </a:cubicBezTo>
                <a:cubicBezTo>
                  <a:pt x="4961580" y="-4562"/>
                  <a:pt x="5504126" y="20817"/>
                  <a:pt x="5734752" y="0"/>
                </a:cubicBezTo>
                <a:cubicBezTo>
                  <a:pt x="5965378" y="-20817"/>
                  <a:pt x="6043247" y="-16296"/>
                  <a:pt x="6210952" y="0"/>
                </a:cubicBezTo>
                <a:cubicBezTo>
                  <a:pt x="6378657" y="16296"/>
                  <a:pt x="6452128" y="7060"/>
                  <a:pt x="6687151" y="0"/>
                </a:cubicBezTo>
                <a:cubicBezTo>
                  <a:pt x="6922174" y="-7060"/>
                  <a:pt x="7306644" y="-893"/>
                  <a:pt x="7571522" y="0"/>
                </a:cubicBezTo>
                <a:cubicBezTo>
                  <a:pt x="7836400" y="893"/>
                  <a:pt x="7804568" y="-8342"/>
                  <a:pt x="7945679" y="0"/>
                </a:cubicBezTo>
                <a:cubicBezTo>
                  <a:pt x="8086790" y="8342"/>
                  <a:pt x="8506435" y="20784"/>
                  <a:pt x="8728007" y="0"/>
                </a:cubicBezTo>
                <a:cubicBezTo>
                  <a:pt x="8949579" y="-20784"/>
                  <a:pt x="9271683" y="-28354"/>
                  <a:pt x="9408292" y="0"/>
                </a:cubicBezTo>
                <a:cubicBezTo>
                  <a:pt x="9544902" y="28354"/>
                  <a:pt x="9819367" y="5488"/>
                  <a:pt x="10190620" y="0"/>
                </a:cubicBezTo>
                <a:cubicBezTo>
                  <a:pt x="10561873" y="-5488"/>
                  <a:pt x="10851837" y="-7237"/>
                  <a:pt x="11040977" y="0"/>
                </a:cubicBezTo>
                <a:cubicBezTo>
                  <a:pt x="11515320" y="87220"/>
                  <a:pt x="11788562" y="360374"/>
                  <a:pt x="11877675" y="836698"/>
                </a:cubicBezTo>
                <a:cubicBezTo>
                  <a:pt x="11861247" y="947382"/>
                  <a:pt x="11897018" y="1114122"/>
                  <a:pt x="11877675" y="1362079"/>
                </a:cubicBezTo>
                <a:cubicBezTo>
                  <a:pt x="11858332" y="1610036"/>
                  <a:pt x="11887665" y="1670678"/>
                  <a:pt x="11877675" y="1937496"/>
                </a:cubicBezTo>
                <a:cubicBezTo>
                  <a:pt x="11867685" y="2204314"/>
                  <a:pt x="11852869" y="2231883"/>
                  <a:pt x="11877675" y="2512913"/>
                </a:cubicBezTo>
                <a:cubicBezTo>
                  <a:pt x="11902481" y="2793943"/>
                  <a:pt x="11858810" y="2959258"/>
                  <a:pt x="11877675" y="3138367"/>
                </a:cubicBezTo>
                <a:cubicBezTo>
                  <a:pt x="11896540" y="3317476"/>
                  <a:pt x="11846673" y="3575931"/>
                  <a:pt x="11877675" y="3863893"/>
                </a:cubicBezTo>
                <a:cubicBezTo>
                  <a:pt x="11908677" y="4151855"/>
                  <a:pt x="11902908" y="4170075"/>
                  <a:pt x="11877675" y="4439310"/>
                </a:cubicBezTo>
                <a:cubicBezTo>
                  <a:pt x="11852442" y="4708545"/>
                  <a:pt x="11871246" y="4874967"/>
                  <a:pt x="11877675" y="5064764"/>
                </a:cubicBezTo>
                <a:cubicBezTo>
                  <a:pt x="11884104" y="5254561"/>
                  <a:pt x="11877702" y="5596897"/>
                  <a:pt x="11877675" y="5840326"/>
                </a:cubicBezTo>
                <a:cubicBezTo>
                  <a:pt x="11822233" y="6310377"/>
                  <a:pt x="11455978" y="6706597"/>
                  <a:pt x="11040977" y="6677024"/>
                </a:cubicBezTo>
                <a:cubicBezTo>
                  <a:pt x="10895826" y="6661684"/>
                  <a:pt x="10687798" y="6663841"/>
                  <a:pt x="10564777" y="6677024"/>
                </a:cubicBezTo>
                <a:cubicBezTo>
                  <a:pt x="10441756" y="6690207"/>
                  <a:pt x="10061024" y="6695687"/>
                  <a:pt x="9680406" y="6677024"/>
                </a:cubicBezTo>
                <a:cubicBezTo>
                  <a:pt x="9299788" y="6658361"/>
                  <a:pt x="9174006" y="6667570"/>
                  <a:pt x="9000121" y="6677024"/>
                </a:cubicBezTo>
                <a:cubicBezTo>
                  <a:pt x="8826237" y="6686478"/>
                  <a:pt x="8688170" y="6692783"/>
                  <a:pt x="8523922" y="6677024"/>
                </a:cubicBezTo>
                <a:cubicBezTo>
                  <a:pt x="8359674" y="6661265"/>
                  <a:pt x="7976021" y="6720153"/>
                  <a:pt x="7639551" y="6677024"/>
                </a:cubicBezTo>
                <a:cubicBezTo>
                  <a:pt x="7303081" y="6633895"/>
                  <a:pt x="7150246" y="6698291"/>
                  <a:pt x="6755180" y="6677024"/>
                </a:cubicBezTo>
                <a:cubicBezTo>
                  <a:pt x="6360114" y="6655757"/>
                  <a:pt x="6389523" y="6667974"/>
                  <a:pt x="6278980" y="6677024"/>
                </a:cubicBezTo>
                <a:cubicBezTo>
                  <a:pt x="6168437" y="6686074"/>
                  <a:pt x="5930648" y="6651849"/>
                  <a:pt x="5700738" y="6677024"/>
                </a:cubicBezTo>
                <a:cubicBezTo>
                  <a:pt x="5470828" y="6702199"/>
                  <a:pt x="5110970" y="6699494"/>
                  <a:pt x="4918410" y="6677024"/>
                </a:cubicBezTo>
                <a:cubicBezTo>
                  <a:pt x="4725850" y="6654554"/>
                  <a:pt x="4438105" y="6700421"/>
                  <a:pt x="4136082" y="6677024"/>
                </a:cubicBezTo>
                <a:cubicBezTo>
                  <a:pt x="3834059" y="6653627"/>
                  <a:pt x="3562988" y="6635917"/>
                  <a:pt x="3251711" y="6677024"/>
                </a:cubicBezTo>
                <a:cubicBezTo>
                  <a:pt x="2940434" y="6718131"/>
                  <a:pt x="2970121" y="6669200"/>
                  <a:pt x="2877554" y="6677024"/>
                </a:cubicBezTo>
                <a:cubicBezTo>
                  <a:pt x="2784987" y="6684848"/>
                  <a:pt x="2626229" y="6685564"/>
                  <a:pt x="2401354" y="6677024"/>
                </a:cubicBezTo>
                <a:cubicBezTo>
                  <a:pt x="2176479" y="6668484"/>
                  <a:pt x="2009500" y="6706135"/>
                  <a:pt x="1721069" y="6677024"/>
                </a:cubicBezTo>
                <a:cubicBezTo>
                  <a:pt x="1432639" y="6647913"/>
                  <a:pt x="1084082" y="6668465"/>
                  <a:pt x="836698" y="6677024"/>
                </a:cubicBezTo>
                <a:cubicBezTo>
                  <a:pt x="391225" y="6623933"/>
                  <a:pt x="38738" y="6207234"/>
                  <a:pt x="0" y="5840326"/>
                </a:cubicBezTo>
                <a:cubicBezTo>
                  <a:pt x="-32087" y="5520692"/>
                  <a:pt x="16193" y="5370095"/>
                  <a:pt x="0" y="5114800"/>
                </a:cubicBezTo>
                <a:cubicBezTo>
                  <a:pt x="-16193" y="4859505"/>
                  <a:pt x="30797" y="4796559"/>
                  <a:pt x="0" y="4489346"/>
                </a:cubicBezTo>
                <a:cubicBezTo>
                  <a:pt x="-30797" y="4182133"/>
                  <a:pt x="1128" y="4110958"/>
                  <a:pt x="0" y="4014002"/>
                </a:cubicBezTo>
                <a:cubicBezTo>
                  <a:pt x="-1128" y="3917046"/>
                  <a:pt x="-1216" y="3571391"/>
                  <a:pt x="0" y="3338512"/>
                </a:cubicBezTo>
                <a:cubicBezTo>
                  <a:pt x="1216" y="3105633"/>
                  <a:pt x="3096" y="2966720"/>
                  <a:pt x="0" y="2763095"/>
                </a:cubicBezTo>
                <a:cubicBezTo>
                  <a:pt x="-3096" y="2559470"/>
                  <a:pt x="-29828" y="2427313"/>
                  <a:pt x="0" y="2137641"/>
                </a:cubicBezTo>
                <a:cubicBezTo>
                  <a:pt x="29828" y="1847969"/>
                  <a:pt x="14563" y="1835211"/>
                  <a:pt x="0" y="1612260"/>
                </a:cubicBezTo>
                <a:cubicBezTo>
                  <a:pt x="-14563" y="1389309"/>
                  <a:pt x="23024" y="1120559"/>
                  <a:pt x="0" y="836698"/>
                </a:cubicBezTo>
                <a:close/>
              </a:path>
              <a:path w="11877675" h="6677024" stroke="0" extrusionOk="0">
                <a:moveTo>
                  <a:pt x="0" y="836698"/>
                </a:moveTo>
                <a:cubicBezTo>
                  <a:pt x="3419" y="479153"/>
                  <a:pt x="413895" y="70212"/>
                  <a:pt x="836698" y="0"/>
                </a:cubicBezTo>
                <a:cubicBezTo>
                  <a:pt x="1011477" y="-28939"/>
                  <a:pt x="1423560" y="-36872"/>
                  <a:pt x="1619026" y="0"/>
                </a:cubicBezTo>
                <a:cubicBezTo>
                  <a:pt x="1814492" y="36872"/>
                  <a:pt x="1944786" y="-7237"/>
                  <a:pt x="2095226" y="0"/>
                </a:cubicBezTo>
                <a:cubicBezTo>
                  <a:pt x="2245666" y="7237"/>
                  <a:pt x="2383492" y="19526"/>
                  <a:pt x="2571425" y="0"/>
                </a:cubicBezTo>
                <a:cubicBezTo>
                  <a:pt x="2759358" y="-19526"/>
                  <a:pt x="3000202" y="36597"/>
                  <a:pt x="3353753" y="0"/>
                </a:cubicBezTo>
                <a:cubicBezTo>
                  <a:pt x="3707304" y="-36597"/>
                  <a:pt x="3705046" y="14347"/>
                  <a:pt x="3931996" y="0"/>
                </a:cubicBezTo>
                <a:cubicBezTo>
                  <a:pt x="4158946" y="-14347"/>
                  <a:pt x="4502158" y="-6156"/>
                  <a:pt x="4816367" y="0"/>
                </a:cubicBezTo>
                <a:cubicBezTo>
                  <a:pt x="5130576" y="6156"/>
                  <a:pt x="5368299" y="-27395"/>
                  <a:pt x="5700738" y="0"/>
                </a:cubicBezTo>
                <a:cubicBezTo>
                  <a:pt x="6033177" y="27395"/>
                  <a:pt x="6131481" y="1156"/>
                  <a:pt x="6483066" y="0"/>
                </a:cubicBezTo>
                <a:cubicBezTo>
                  <a:pt x="6834651" y="-1156"/>
                  <a:pt x="6763146" y="5160"/>
                  <a:pt x="6959265" y="0"/>
                </a:cubicBezTo>
                <a:cubicBezTo>
                  <a:pt x="7155384" y="-5160"/>
                  <a:pt x="7233545" y="3901"/>
                  <a:pt x="7333422" y="0"/>
                </a:cubicBezTo>
                <a:cubicBezTo>
                  <a:pt x="7433299" y="-3901"/>
                  <a:pt x="7979731" y="4723"/>
                  <a:pt x="8217793" y="0"/>
                </a:cubicBezTo>
                <a:cubicBezTo>
                  <a:pt x="8455855" y="-4723"/>
                  <a:pt x="8723085" y="-445"/>
                  <a:pt x="8898078" y="0"/>
                </a:cubicBezTo>
                <a:cubicBezTo>
                  <a:pt x="9073071" y="445"/>
                  <a:pt x="9424617" y="-5648"/>
                  <a:pt x="9578364" y="0"/>
                </a:cubicBezTo>
                <a:cubicBezTo>
                  <a:pt x="9732111" y="5648"/>
                  <a:pt x="9823013" y="-19954"/>
                  <a:pt x="10054563" y="0"/>
                </a:cubicBezTo>
                <a:cubicBezTo>
                  <a:pt x="10286113" y="19954"/>
                  <a:pt x="10661728" y="7405"/>
                  <a:pt x="11040977" y="0"/>
                </a:cubicBezTo>
                <a:cubicBezTo>
                  <a:pt x="11580827" y="17645"/>
                  <a:pt x="11821976" y="356166"/>
                  <a:pt x="11877675" y="836698"/>
                </a:cubicBezTo>
                <a:cubicBezTo>
                  <a:pt x="11886691" y="1005349"/>
                  <a:pt x="11875745" y="1224622"/>
                  <a:pt x="11877675" y="1362079"/>
                </a:cubicBezTo>
                <a:cubicBezTo>
                  <a:pt x="11879605" y="1499536"/>
                  <a:pt x="11908463" y="1871244"/>
                  <a:pt x="11877675" y="2087605"/>
                </a:cubicBezTo>
                <a:cubicBezTo>
                  <a:pt x="11846887" y="2303966"/>
                  <a:pt x="11899722" y="2537773"/>
                  <a:pt x="11877675" y="2763095"/>
                </a:cubicBezTo>
                <a:cubicBezTo>
                  <a:pt x="11855629" y="2988417"/>
                  <a:pt x="11882302" y="3137632"/>
                  <a:pt x="11877675" y="3338512"/>
                </a:cubicBezTo>
                <a:cubicBezTo>
                  <a:pt x="11873048" y="3539392"/>
                  <a:pt x="11888759" y="3729990"/>
                  <a:pt x="11877675" y="3863893"/>
                </a:cubicBezTo>
                <a:cubicBezTo>
                  <a:pt x="11866591" y="3997796"/>
                  <a:pt x="11902092" y="4280049"/>
                  <a:pt x="11877675" y="4389274"/>
                </a:cubicBezTo>
                <a:cubicBezTo>
                  <a:pt x="11853258" y="4498499"/>
                  <a:pt x="11901747" y="4792724"/>
                  <a:pt x="11877675" y="5114800"/>
                </a:cubicBezTo>
                <a:cubicBezTo>
                  <a:pt x="11853603" y="5436876"/>
                  <a:pt x="11856205" y="5581906"/>
                  <a:pt x="11877675" y="5840326"/>
                </a:cubicBezTo>
                <a:cubicBezTo>
                  <a:pt x="11868182" y="6271762"/>
                  <a:pt x="11456276" y="6781583"/>
                  <a:pt x="11040977" y="6677024"/>
                </a:cubicBezTo>
                <a:cubicBezTo>
                  <a:pt x="10799079" y="6665574"/>
                  <a:pt x="10499517" y="6696001"/>
                  <a:pt x="10156606" y="6677024"/>
                </a:cubicBezTo>
                <a:cubicBezTo>
                  <a:pt x="9813695" y="6658047"/>
                  <a:pt x="9960943" y="6663172"/>
                  <a:pt x="9782449" y="6677024"/>
                </a:cubicBezTo>
                <a:cubicBezTo>
                  <a:pt x="9603955" y="6690876"/>
                  <a:pt x="9525373" y="6664125"/>
                  <a:pt x="9306250" y="6677024"/>
                </a:cubicBezTo>
                <a:cubicBezTo>
                  <a:pt x="9087127" y="6689923"/>
                  <a:pt x="9058650" y="6666675"/>
                  <a:pt x="8830050" y="6677024"/>
                </a:cubicBezTo>
                <a:cubicBezTo>
                  <a:pt x="8601450" y="6687373"/>
                  <a:pt x="8350850" y="6666259"/>
                  <a:pt x="8047722" y="6677024"/>
                </a:cubicBezTo>
                <a:cubicBezTo>
                  <a:pt x="7744594" y="6687789"/>
                  <a:pt x="7836174" y="6669892"/>
                  <a:pt x="7673565" y="6677024"/>
                </a:cubicBezTo>
                <a:cubicBezTo>
                  <a:pt x="7510956" y="6684156"/>
                  <a:pt x="7393664" y="6667229"/>
                  <a:pt x="7197365" y="6677024"/>
                </a:cubicBezTo>
                <a:cubicBezTo>
                  <a:pt x="7001066" y="6686819"/>
                  <a:pt x="6661674" y="6712310"/>
                  <a:pt x="6312994" y="6677024"/>
                </a:cubicBezTo>
                <a:cubicBezTo>
                  <a:pt x="5964314" y="6641738"/>
                  <a:pt x="6100986" y="6658427"/>
                  <a:pt x="5938838" y="6677024"/>
                </a:cubicBezTo>
                <a:cubicBezTo>
                  <a:pt x="5776690" y="6695621"/>
                  <a:pt x="5748044" y="6686495"/>
                  <a:pt x="5564681" y="6677024"/>
                </a:cubicBezTo>
                <a:cubicBezTo>
                  <a:pt x="5381318" y="6667553"/>
                  <a:pt x="5300178" y="6685952"/>
                  <a:pt x="5190524" y="6677024"/>
                </a:cubicBezTo>
                <a:cubicBezTo>
                  <a:pt x="5080870" y="6668096"/>
                  <a:pt x="4797319" y="6678403"/>
                  <a:pt x="4510238" y="6677024"/>
                </a:cubicBezTo>
                <a:cubicBezTo>
                  <a:pt x="4223157" y="6675645"/>
                  <a:pt x="4138223" y="6643418"/>
                  <a:pt x="3829953" y="6677024"/>
                </a:cubicBezTo>
                <a:cubicBezTo>
                  <a:pt x="3521684" y="6710630"/>
                  <a:pt x="3352118" y="6661520"/>
                  <a:pt x="3149668" y="6677024"/>
                </a:cubicBezTo>
                <a:cubicBezTo>
                  <a:pt x="2947219" y="6692528"/>
                  <a:pt x="2655948" y="6704274"/>
                  <a:pt x="2265297" y="6677024"/>
                </a:cubicBezTo>
                <a:cubicBezTo>
                  <a:pt x="1874646" y="6649774"/>
                  <a:pt x="1917780" y="6709973"/>
                  <a:pt x="1585012" y="6677024"/>
                </a:cubicBezTo>
                <a:cubicBezTo>
                  <a:pt x="1252244" y="6644075"/>
                  <a:pt x="1180534" y="6691622"/>
                  <a:pt x="836698" y="6677024"/>
                </a:cubicBezTo>
                <a:cubicBezTo>
                  <a:pt x="356048" y="6637839"/>
                  <a:pt x="-82545" y="6367371"/>
                  <a:pt x="0" y="5840326"/>
                </a:cubicBezTo>
                <a:cubicBezTo>
                  <a:pt x="7149" y="5610515"/>
                  <a:pt x="4411" y="5469341"/>
                  <a:pt x="0" y="5214873"/>
                </a:cubicBezTo>
                <a:cubicBezTo>
                  <a:pt x="-4411" y="4960405"/>
                  <a:pt x="3759" y="4782016"/>
                  <a:pt x="0" y="4639455"/>
                </a:cubicBezTo>
                <a:cubicBezTo>
                  <a:pt x="-3759" y="4496894"/>
                  <a:pt x="-22640" y="4361948"/>
                  <a:pt x="0" y="4164111"/>
                </a:cubicBezTo>
                <a:cubicBezTo>
                  <a:pt x="22640" y="3966274"/>
                  <a:pt x="15576" y="3753386"/>
                  <a:pt x="0" y="3588693"/>
                </a:cubicBezTo>
                <a:cubicBezTo>
                  <a:pt x="-15576" y="3424000"/>
                  <a:pt x="20420" y="3274912"/>
                  <a:pt x="0" y="3063312"/>
                </a:cubicBezTo>
                <a:cubicBezTo>
                  <a:pt x="-20420" y="2851712"/>
                  <a:pt x="11792" y="2694114"/>
                  <a:pt x="0" y="2587968"/>
                </a:cubicBezTo>
                <a:cubicBezTo>
                  <a:pt x="-11792" y="2481822"/>
                  <a:pt x="33786" y="2143109"/>
                  <a:pt x="0" y="1862442"/>
                </a:cubicBezTo>
                <a:cubicBezTo>
                  <a:pt x="-33786" y="1581775"/>
                  <a:pt x="35750" y="1203099"/>
                  <a:pt x="0" y="836698"/>
                </a:cubicBezTo>
                <a:close/>
              </a:path>
            </a:pathLst>
          </a:custGeom>
          <a:ln>
            <a:extLst>
              <a:ext uri="{C807C97D-BFC1-408E-A445-0C87EB9F89A2}">
                <ask:lineSketchStyleProps xmlns:ask="http://schemas.microsoft.com/office/drawing/2018/sketchyshapes" sd="2129858240">
                  <a:prstGeom prst="roundRect">
                    <a:avLst>
                      <a:gd name="adj" fmla="val 12531"/>
                    </a:avLst>
                  </a:prstGeom>
                  <ask:type>
                    <ask:lineSketchFreehand/>
                  </ask:type>
                </ask:lineSketchStyleProps>
              </a:ext>
            </a:extLst>
          </a:ln>
        </p:spPr>
        <p:style>
          <a:lnRef idx="2">
            <a:schemeClr val="accent1"/>
          </a:lnRef>
          <a:fillRef idx="1">
            <a:schemeClr val="lt1"/>
          </a:fillRef>
          <a:effectRef idx="0">
            <a:schemeClr val="accent1"/>
          </a:effectRef>
          <a:fontRef idx="minor">
            <a:schemeClr val="dk1"/>
          </a:fontRef>
        </p:style>
        <p:txBody>
          <a:bodyPr tIns="0" bIns="0" rtlCol="0" anchor="b"/>
          <a:lstStyle/>
          <a:p>
            <a:pPr marL="0" marR="0" lvl="0" indent="457200" algn="just" defTabSz="914400" rtl="0" eaLnBrk="1" fontAlgn="auto" latinLnBrk="0" hangingPunct="1">
              <a:lnSpc>
                <a:spcPct val="110000"/>
              </a:lnSpc>
              <a:spcBef>
                <a:spcPts val="0"/>
              </a:spcBef>
              <a:spcAft>
                <a:spcPts val="0"/>
              </a:spcAft>
              <a:buClrTx/>
              <a:buSzTx/>
              <a:buFontTx/>
              <a:buNone/>
              <a:tabLst/>
              <a:defRPr/>
            </a:pPr>
            <a:endParaRPr kumimoji="0" lang="vi-VN"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4" name="TextBox 3">
            <a:extLst>
              <a:ext uri="{FF2B5EF4-FFF2-40B4-BE49-F238E27FC236}">
                <a16:creationId xmlns:a16="http://schemas.microsoft.com/office/drawing/2014/main" id="{8A74432B-B371-E550-79AE-406B953DE5C4}"/>
              </a:ext>
            </a:extLst>
          </p:cNvPr>
          <p:cNvSpPr txBox="1"/>
          <p:nvPr/>
        </p:nvSpPr>
        <p:spPr>
          <a:xfrm>
            <a:off x="228600" y="701040"/>
            <a:ext cx="11782425" cy="594008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mn-cs"/>
              </a:rPr>
              <a:t>   </a:t>
            </a:r>
            <a:r>
              <a:rPr kumimoji="0" lang="vi-VN" sz="2000" b="0"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mn-cs"/>
              </a:rPr>
              <a:t>Lớp Minh có thêm học sinh mới. Đó là một bạn gái có cái tên rất ngộ: Thi Ca. Cô giáo xếp Thi Ca ngồi ngay cạnh Minh. Minh tò mò ngó mái tóc xù lông nhím của bạn, định bụng sẽ làm quen với “người hàng xóm” mới thật vui vẻ.</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0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Nhưng cô bạn tóc xù toàn làm cậu bực mình. Trong lúc Minh bặm môi, nắn nót những dòng chữ trên trang vở thì hai cái cùi chỏ đụng nhau đánh cộp làm chữ nhảy chồm lên, rớt khỏi dòng. Tất cả rắc rối là do Thi Ca viết tay trái. Hai, ba lần, Minh phải kêu lên: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vi-VN" sz="20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Bạn xê ra chút coi! Đụng tay mình rồi nè!</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vi-VN" sz="20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Tới lần thứ tư, Minh lấy phấn kẻ một đường chia đôi mặt bàn: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vi-VN" sz="20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Đây là ranh giới. Bạn không được để tay thò qua chỗ mình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vi-VN" sz="20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Thi Ca nhìn đường phấn, gương mặt thoáng buồn. Đường ranh giới cứ thế tồn tại trên mặt bàn hết một tuần.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000" b="0" i="0" u="none" strike="noStrike" kern="1200" cap="none" spc="0" normalizeH="0" baseline="0" noProof="0" dirty="0">
                <a:ln>
                  <a:noFill/>
                </a:ln>
                <a:solidFill>
                  <a:schemeClr val="accent5">
                    <a:lumMod val="50000"/>
                  </a:schemeClr>
                </a:solidFill>
                <a:effectLst/>
                <a:uLnTx/>
                <a:uFillTx/>
                <a:latin typeface="Cambria" panose="02040503050406030204" pitchFamily="18" charset="0"/>
                <a:ea typeface="Cambria" panose="02040503050406030204" pitchFamily="18" charset="0"/>
                <a:cs typeface="+mn-cs"/>
              </a:rPr>
              <a:t>Hôm ấy, trống vào lớp lâu rồi mà không thấy Thi Ca xuất hiện. Thì ra bạn ấy phải vào bệnh viện. Cô giáo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accent5">
                    <a:lumMod val="50000"/>
                  </a:schemeClr>
                </a:solidFill>
                <a:effectLst/>
                <a:uLnTx/>
                <a:uFillTx/>
                <a:latin typeface="Cambria" panose="02040503050406030204" pitchFamily="18" charset="0"/>
                <a:ea typeface="Cambria" panose="02040503050406030204" pitchFamily="18" charset="0"/>
                <a:cs typeface="+mn-cs"/>
              </a:rPr>
              <a:t>   </a:t>
            </a:r>
            <a:r>
              <a:rPr kumimoji="0" lang="vi-VN" sz="2000" b="0" i="0" u="none" strike="noStrike" kern="1200" cap="none" spc="0" normalizeH="0" baseline="0" noProof="0" dirty="0">
                <a:ln>
                  <a:noFill/>
                </a:ln>
                <a:solidFill>
                  <a:schemeClr val="accent5">
                    <a:lumMod val="50000"/>
                  </a:schemeClr>
                </a:solidFill>
                <a:effectLst/>
                <a:uLnTx/>
                <a:uFillTx/>
                <a:latin typeface="Cambria" panose="02040503050406030204" pitchFamily="18" charset="0"/>
                <a:ea typeface="Cambria" panose="02040503050406030204" pitchFamily="18" charset="0"/>
                <a:cs typeface="+mn-cs"/>
              </a:rPr>
              <a:t>– Hi vọng lần này bác sĩ sẽ chữa lành cánh tay mặt để bạn không phải viết bằng tay trái nữa!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accent5">
                    <a:lumMod val="50000"/>
                  </a:schemeClr>
                </a:solidFill>
                <a:effectLst/>
                <a:uLnTx/>
                <a:uFillTx/>
                <a:latin typeface="Cambria" panose="02040503050406030204" pitchFamily="18" charset="0"/>
                <a:ea typeface="Cambria" panose="02040503050406030204" pitchFamily="18" charset="0"/>
                <a:cs typeface="+mn-cs"/>
              </a:rPr>
              <a:t>   </a:t>
            </a:r>
            <a:r>
              <a:rPr kumimoji="0" lang="vi-VN" sz="2000" b="0" i="0" u="none" strike="noStrike" kern="1200" cap="none" spc="0" normalizeH="0" baseline="0" noProof="0" dirty="0">
                <a:ln>
                  <a:noFill/>
                </a:ln>
                <a:solidFill>
                  <a:schemeClr val="accent5">
                    <a:lumMod val="50000"/>
                  </a:schemeClr>
                </a:solidFill>
                <a:effectLst/>
                <a:uLnTx/>
                <a:uFillTx/>
                <a:latin typeface="Cambria" panose="02040503050406030204" pitchFamily="18" charset="0"/>
                <a:ea typeface="Cambria" panose="02040503050406030204" pitchFamily="18" charset="0"/>
                <a:cs typeface="+mn-cs"/>
              </a:rPr>
              <a:t>Lời của cô giáo làm Minh chợt nhớ ra Thi Ca hay giấu bàn tay mặt trong hộc bàn. Minh nhớ ánh mắt buồn của bạn lúc nhìn Minh vạch đường phấn trắng. Càng nhớ càng ân hận. Mím môi, Minh đè mạnh chiếc khăn xoá v</a:t>
            </a:r>
            <a:r>
              <a:rPr kumimoji="0" lang="en-US" sz="2000" b="0" i="0" u="none" strike="noStrike" kern="1200" cap="none" spc="0" normalizeH="0" baseline="0" noProof="0" dirty="0">
                <a:ln>
                  <a:noFill/>
                </a:ln>
                <a:solidFill>
                  <a:schemeClr val="accent5">
                    <a:lumMod val="50000"/>
                  </a:schemeClr>
                </a:solidFill>
                <a:effectLst/>
                <a:uLnTx/>
                <a:uFillTx/>
                <a:latin typeface="Cambria" panose="02040503050406030204" pitchFamily="18" charset="0"/>
                <a:ea typeface="Cambria" panose="02040503050406030204" pitchFamily="18" charset="0"/>
                <a:cs typeface="+mn-cs"/>
              </a:rPr>
              <a:t>ệ</a:t>
            </a:r>
            <a:r>
              <a:rPr kumimoji="0" lang="vi-VN" sz="2000" b="0" i="0" u="none" strike="noStrike" kern="1200" cap="none" spc="0" normalizeH="0" baseline="0" noProof="0" dirty="0">
                <a:ln>
                  <a:noFill/>
                </a:ln>
                <a:solidFill>
                  <a:schemeClr val="accent5">
                    <a:lumMod val="50000"/>
                  </a:schemeClr>
                </a:solidFill>
                <a:effectLst/>
                <a:uLnTx/>
                <a:uFillTx/>
                <a:latin typeface="Cambria" panose="02040503050406030204" pitchFamily="18" charset="0"/>
                <a:ea typeface="Cambria" panose="02040503050406030204" pitchFamily="18" charset="0"/>
                <a:cs typeface="+mn-cs"/>
              </a:rPr>
              <a:t>t phấn trên mặt bàn.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accent5">
                    <a:lumMod val="50000"/>
                  </a:schemeClr>
                </a:solidFill>
                <a:effectLst/>
                <a:uLnTx/>
                <a:uFillTx/>
                <a:latin typeface="Cambria" panose="02040503050406030204" pitchFamily="18" charset="0"/>
                <a:ea typeface="Cambria" panose="02040503050406030204" pitchFamily="18" charset="0"/>
                <a:cs typeface="+mn-cs"/>
              </a:rPr>
              <a:t>   </a:t>
            </a:r>
            <a:r>
              <a:rPr kumimoji="0" lang="vi-VN" sz="2000" b="0" i="0" u="none" strike="noStrike" kern="1200" cap="none" spc="0" normalizeH="0" baseline="0" noProof="0" dirty="0">
                <a:ln>
                  <a:noFill/>
                </a:ln>
                <a:solidFill>
                  <a:schemeClr val="accent5">
                    <a:lumMod val="50000"/>
                  </a:schemeClr>
                </a:solidFill>
                <a:effectLst/>
                <a:uLnTx/>
                <a:uFillTx/>
                <a:latin typeface="Cambria" panose="02040503050406030204" pitchFamily="18" charset="0"/>
                <a:ea typeface="Cambria" panose="02040503050406030204" pitchFamily="18" charset="0"/>
                <a:cs typeface="+mn-cs"/>
              </a:rPr>
              <a:t>"Mau về nhé, Thi Ca</a:t>
            </a:r>
            <a:r>
              <a:rPr kumimoji="0" lang="en-US" sz="2000" b="0" i="0" u="none" strike="noStrike" kern="1200" cap="none" spc="0" normalizeH="0" baseline="0" noProof="0" dirty="0">
                <a:ln>
                  <a:noFill/>
                </a:ln>
                <a:solidFill>
                  <a:schemeClr val="accent5">
                    <a:lumMod val="50000"/>
                  </a:schemeClr>
                </a:solidFill>
                <a:effectLst/>
                <a:uLnTx/>
                <a:uFillTx/>
                <a:latin typeface="Cambria" panose="02040503050406030204" pitchFamily="18" charset="0"/>
                <a:ea typeface="Cambria" panose="02040503050406030204" pitchFamily="18" charset="0"/>
                <a:cs typeface="+mn-cs"/>
              </a:rPr>
              <a:t>!</a:t>
            </a:r>
            <a:r>
              <a:rPr kumimoji="0" lang="vi-VN" sz="2000" b="0" i="0" u="none" strike="noStrike" kern="1200" cap="none" spc="0" normalizeH="0" baseline="0" noProof="0" dirty="0">
                <a:ln>
                  <a:noFill/>
                </a:ln>
                <a:solidFill>
                  <a:schemeClr val="accent5">
                    <a:lumMod val="50000"/>
                  </a:schemeClr>
                </a:solidFill>
                <a:effectLst/>
                <a:uLnTx/>
                <a:uFillTx/>
                <a:latin typeface="Cambria" panose="02040503050406030204" pitchFamily="18" charset="0"/>
                <a:ea typeface="Cambria" panose="02040503050406030204" pitchFamily="18" charset="0"/>
                <a:cs typeface="+mn-cs"/>
              </a:rPr>
              <a:t>” – Minh nói với vệt phần chỉ còn là một đường mở nh</a:t>
            </a:r>
            <a:r>
              <a:rPr kumimoji="0" lang="en-US" sz="2000" b="0" i="0" u="none" strike="noStrike" kern="1200" cap="none" spc="0" normalizeH="0" baseline="0" noProof="0" dirty="0">
                <a:ln>
                  <a:noFill/>
                </a:ln>
                <a:solidFill>
                  <a:schemeClr val="accent5">
                    <a:lumMod val="50000"/>
                  </a:schemeClr>
                </a:solidFill>
                <a:effectLst/>
                <a:uLnTx/>
                <a:uFillTx/>
                <a:latin typeface="Cambria" panose="02040503050406030204" pitchFamily="18" charset="0"/>
                <a:ea typeface="Cambria" panose="02040503050406030204" pitchFamily="18" charset="0"/>
                <a:cs typeface="+mn-cs"/>
              </a:rPr>
              <a:t>ạ</a:t>
            </a:r>
            <a:r>
              <a:rPr kumimoji="0" lang="vi-VN" sz="2000" b="0" i="0" u="none" strike="noStrike" kern="1200" cap="none" spc="0" normalizeH="0" baseline="0" noProof="0" dirty="0">
                <a:ln>
                  <a:noFill/>
                </a:ln>
                <a:solidFill>
                  <a:schemeClr val="accent5">
                    <a:lumMod val="50000"/>
                  </a:schemeClr>
                </a:solidFill>
                <a:effectLst/>
                <a:uLnTx/>
                <a:uFillTx/>
                <a:latin typeface="Cambria" panose="02040503050406030204" pitchFamily="18" charset="0"/>
                <a:ea typeface="Cambria" panose="02040503050406030204" pitchFamily="18" charset="0"/>
                <a:cs typeface="+mn-cs"/>
              </a:rPr>
              <a:t>t trên mặt gỗ lốm đốm v</a:t>
            </a:r>
            <a:r>
              <a:rPr kumimoji="0" lang="en-US" sz="2000" b="0" i="0" u="none" strike="noStrike" kern="1200" cap="none" spc="0" normalizeH="0" baseline="0" noProof="0" dirty="0">
                <a:ln>
                  <a:noFill/>
                </a:ln>
                <a:solidFill>
                  <a:schemeClr val="accent5">
                    <a:lumMod val="50000"/>
                  </a:schemeClr>
                </a:solidFill>
                <a:effectLst/>
                <a:uLnTx/>
                <a:uFillTx/>
                <a:latin typeface="Cambria" panose="02040503050406030204" pitchFamily="18" charset="0"/>
                <a:ea typeface="Cambria" panose="02040503050406030204" pitchFamily="18" charset="0"/>
                <a:cs typeface="+mn-cs"/>
              </a:rPr>
              <a:t>â</a:t>
            </a:r>
            <a:r>
              <a:rPr kumimoji="0" lang="vi-VN" sz="2000" b="0" i="0" u="none" strike="noStrike" kern="1200" cap="none" spc="0" normalizeH="0" baseline="0" noProof="0" dirty="0">
                <a:ln>
                  <a:noFill/>
                </a:ln>
                <a:solidFill>
                  <a:schemeClr val="accent5">
                    <a:lumMod val="50000"/>
                  </a:schemeClr>
                </a:solidFill>
                <a:effectLst/>
                <a:uLnTx/>
                <a:uFillTx/>
                <a:latin typeface="Cambria" panose="02040503050406030204" pitchFamily="18" charset="0"/>
                <a:ea typeface="Cambria" panose="02040503050406030204" pitchFamily="18" charset="0"/>
                <a:cs typeface="+mn-cs"/>
              </a:rPr>
              <a:t>n nâu.</a:t>
            </a:r>
          </a:p>
        </p:txBody>
      </p:sp>
      <p:pic>
        <p:nvPicPr>
          <p:cNvPr id="8" name="Picture 7">
            <a:extLst>
              <a:ext uri="{FF2B5EF4-FFF2-40B4-BE49-F238E27FC236}">
                <a16:creationId xmlns:a16="http://schemas.microsoft.com/office/drawing/2014/main" id="{1345E0F9-B530-E103-ADAE-14906DF52A1C}"/>
              </a:ext>
            </a:extLst>
          </p:cNvPr>
          <p:cNvPicPr>
            <a:picLocks noChangeAspect="1"/>
          </p:cNvPicPr>
          <p:nvPr/>
        </p:nvPicPr>
        <p:blipFill>
          <a:blip r:embed="rId2"/>
          <a:stretch>
            <a:fillRect/>
          </a:stretch>
        </p:blipFill>
        <p:spPr>
          <a:xfrm>
            <a:off x="4118390" y="70824"/>
            <a:ext cx="5060119" cy="963251"/>
          </a:xfrm>
          <a:prstGeom prst="rect">
            <a:avLst/>
          </a:prstGeom>
        </p:spPr>
      </p:pic>
    </p:spTree>
    <p:extLst>
      <p:ext uri="{BB962C8B-B14F-4D97-AF65-F5344CB8AC3E}">
        <p14:creationId xmlns:p14="http://schemas.microsoft.com/office/powerpoint/2010/main" val="38965270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barn(inVertical)">
                                      <p:cBhvr>
                                        <p:cTn id="15" dur="500"/>
                                        <p:tgtEl>
                                          <p:spTgt spid="4">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barn(inVertical)">
                                      <p:cBhvr>
                                        <p:cTn id="18" dur="500"/>
                                        <p:tgtEl>
                                          <p:spTgt spid="4">
                                            <p:txEl>
                                              <p:pRg st="3" end="3"/>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barn(inVertical)">
                                      <p:cBhvr>
                                        <p:cTn id="21" dur="500"/>
                                        <p:tgtEl>
                                          <p:spTgt spid="4">
                                            <p:txEl>
                                              <p:pRg st="4" end="4"/>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barn(inVertical)">
                                      <p:cBhvr>
                                        <p:cTn id="24" dur="500"/>
                                        <p:tgtEl>
                                          <p:spTgt spid="4">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Effect transition="in" filter="barn(inVertical)">
                                      <p:cBhvr>
                                        <p:cTn id="29" dur="500"/>
                                        <p:tgtEl>
                                          <p:spTgt spid="4">
                                            <p:txEl>
                                              <p:pRg st="6" end="6"/>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barn(inVertical)">
                                      <p:cBhvr>
                                        <p:cTn id="32" dur="500"/>
                                        <p:tgtEl>
                                          <p:spTgt spid="4">
                                            <p:txEl>
                                              <p:pRg st="7" end="7"/>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animEffect transition="in" filter="barn(inVertical)">
                                      <p:cBhvr>
                                        <p:cTn id="35" dur="500"/>
                                        <p:tgtEl>
                                          <p:spTgt spid="4">
                                            <p:txEl>
                                              <p:pRg st="8" end="8"/>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4">
                                            <p:txEl>
                                              <p:pRg st="9" end="9"/>
                                            </p:txEl>
                                          </p:spTgt>
                                        </p:tgtEl>
                                        <p:attrNameLst>
                                          <p:attrName>style.visibility</p:attrName>
                                        </p:attrNameLst>
                                      </p:cBhvr>
                                      <p:to>
                                        <p:strVal val="visible"/>
                                      </p:to>
                                    </p:set>
                                    <p:animEffect transition="in" filter="barn(inVertical)">
                                      <p:cBhvr>
                                        <p:cTn id="38"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344B726E-4EBA-A1E3-B09D-2B33A8D5DCB7}"/>
              </a:ext>
            </a:extLst>
          </p:cNvPr>
          <p:cNvSpPr/>
          <p:nvPr/>
        </p:nvSpPr>
        <p:spPr>
          <a:xfrm>
            <a:off x="161925" y="76201"/>
            <a:ext cx="11744325" cy="6677024"/>
          </a:xfrm>
          <a:custGeom>
            <a:avLst/>
            <a:gdLst>
              <a:gd name="csX0" fmla="*/ 0 w 11744325"/>
              <a:gd name="csY0" fmla="*/ 836698 h 6677024"/>
              <a:gd name="csX1" fmla="*/ 836698 w 11744325"/>
              <a:gd name="csY1" fmla="*/ 0 h 6677024"/>
              <a:gd name="csX2" fmla="*/ 1508093 w 11744325"/>
              <a:gd name="csY2" fmla="*/ 0 h 6677024"/>
              <a:gd name="csX3" fmla="*/ 2078779 w 11744325"/>
              <a:gd name="csY3" fmla="*/ 0 h 6677024"/>
              <a:gd name="csX4" fmla="*/ 2448047 w 11744325"/>
              <a:gd name="csY4" fmla="*/ 0 h 6677024"/>
              <a:gd name="csX5" fmla="*/ 3018733 w 11744325"/>
              <a:gd name="csY5" fmla="*/ 0 h 6677024"/>
              <a:gd name="csX6" fmla="*/ 3589419 w 11744325"/>
              <a:gd name="csY6" fmla="*/ 0 h 6677024"/>
              <a:gd name="csX7" fmla="*/ 3958686 w 11744325"/>
              <a:gd name="csY7" fmla="*/ 0 h 6677024"/>
              <a:gd name="csX8" fmla="*/ 4428663 w 11744325"/>
              <a:gd name="csY8" fmla="*/ 0 h 6677024"/>
              <a:gd name="csX9" fmla="*/ 4797930 w 11744325"/>
              <a:gd name="csY9" fmla="*/ 0 h 6677024"/>
              <a:gd name="csX10" fmla="*/ 5670744 w 11744325"/>
              <a:gd name="csY10" fmla="*/ 0 h 6677024"/>
              <a:gd name="csX11" fmla="*/ 6140721 w 11744325"/>
              <a:gd name="csY11" fmla="*/ 0 h 6677024"/>
              <a:gd name="csX12" fmla="*/ 6610697 w 11744325"/>
              <a:gd name="csY12" fmla="*/ 0 h 6677024"/>
              <a:gd name="csX13" fmla="*/ 7483511 w 11744325"/>
              <a:gd name="csY13" fmla="*/ 0 h 6677024"/>
              <a:gd name="csX14" fmla="*/ 7852779 w 11744325"/>
              <a:gd name="csY14" fmla="*/ 0 h 6677024"/>
              <a:gd name="csX15" fmla="*/ 8624883 w 11744325"/>
              <a:gd name="csY15" fmla="*/ 0 h 6677024"/>
              <a:gd name="csX16" fmla="*/ 9296278 w 11744325"/>
              <a:gd name="csY16" fmla="*/ 0 h 6677024"/>
              <a:gd name="csX17" fmla="*/ 10068383 w 11744325"/>
              <a:gd name="csY17" fmla="*/ 0 h 6677024"/>
              <a:gd name="csX18" fmla="*/ 10907627 w 11744325"/>
              <a:gd name="csY18" fmla="*/ 0 h 6677024"/>
              <a:gd name="csX19" fmla="*/ 11744325 w 11744325"/>
              <a:gd name="csY19" fmla="*/ 836698 h 6677024"/>
              <a:gd name="csX20" fmla="*/ 11744325 w 11744325"/>
              <a:gd name="csY20" fmla="*/ 1362079 h 6677024"/>
              <a:gd name="csX21" fmla="*/ 11744325 w 11744325"/>
              <a:gd name="csY21" fmla="*/ 1937496 h 6677024"/>
              <a:gd name="csX22" fmla="*/ 11744325 w 11744325"/>
              <a:gd name="csY22" fmla="*/ 2512913 h 6677024"/>
              <a:gd name="csX23" fmla="*/ 11744325 w 11744325"/>
              <a:gd name="csY23" fmla="*/ 3138367 h 6677024"/>
              <a:gd name="csX24" fmla="*/ 11744325 w 11744325"/>
              <a:gd name="csY24" fmla="*/ 3863893 h 6677024"/>
              <a:gd name="csX25" fmla="*/ 11744325 w 11744325"/>
              <a:gd name="csY25" fmla="*/ 4439310 h 6677024"/>
              <a:gd name="csX26" fmla="*/ 11744325 w 11744325"/>
              <a:gd name="csY26" fmla="*/ 5064764 h 6677024"/>
              <a:gd name="csX27" fmla="*/ 11744325 w 11744325"/>
              <a:gd name="csY27" fmla="*/ 5840326 h 6677024"/>
              <a:gd name="csX28" fmla="*/ 10907627 w 11744325"/>
              <a:gd name="csY28" fmla="*/ 6677024 h 6677024"/>
              <a:gd name="csX29" fmla="*/ 10437650 w 11744325"/>
              <a:gd name="csY29" fmla="*/ 6677024 h 6677024"/>
              <a:gd name="csX30" fmla="*/ 9564836 w 11744325"/>
              <a:gd name="csY30" fmla="*/ 6677024 h 6677024"/>
              <a:gd name="csX31" fmla="*/ 8893441 w 11744325"/>
              <a:gd name="csY31" fmla="*/ 6677024 h 6677024"/>
              <a:gd name="csX32" fmla="*/ 8423465 w 11744325"/>
              <a:gd name="csY32" fmla="*/ 6677024 h 6677024"/>
              <a:gd name="csX33" fmla="*/ 7550651 w 11744325"/>
              <a:gd name="csY33" fmla="*/ 6677024 h 6677024"/>
              <a:gd name="csX34" fmla="*/ 6677837 w 11744325"/>
              <a:gd name="csY34" fmla="*/ 6677024 h 6677024"/>
              <a:gd name="csX35" fmla="*/ 6207860 w 11744325"/>
              <a:gd name="csY35" fmla="*/ 6677024 h 6677024"/>
              <a:gd name="csX36" fmla="*/ 5637174 w 11744325"/>
              <a:gd name="csY36" fmla="*/ 6677024 h 6677024"/>
              <a:gd name="csX37" fmla="*/ 4865070 w 11744325"/>
              <a:gd name="csY37" fmla="*/ 6677024 h 6677024"/>
              <a:gd name="csX38" fmla="*/ 4092965 w 11744325"/>
              <a:gd name="csY38" fmla="*/ 6677024 h 6677024"/>
              <a:gd name="csX39" fmla="*/ 3220151 w 11744325"/>
              <a:gd name="csY39" fmla="*/ 6677024 h 6677024"/>
              <a:gd name="csX40" fmla="*/ 2850884 w 11744325"/>
              <a:gd name="csY40" fmla="*/ 6677024 h 6677024"/>
              <a:gd name="csX41" fmla="*/ 2380907 w 11744325"/>
              <a:gd name="csY41" fmla="*/ 6677024 h 6677024"/>
              <a:gd name="csX42" fmla="*/ 1709512 w 11744325"/>
              <a:gd name="csY42" fmla="*/ 6677024 h 6677024"/>
              <a:gd name="csX43" fmla="*/ 836698 w 11744325"/>
              <a:gd name="csY43" fmla="*/ 6677024 h 6677024"/>
              <a:gd name="csX44" fmla="*/ 0 w 11744325"/>
              <a:gd name="csY44" fmla="*/ 5840326 h 6677024"/>
              <a:gd name="csX45" fmla="*/ 0 w 11744325"/>
              <a:gd name="csY45" fmla="*/ 5114800 h 6677024"/>
              <a:gd name="csX46" fmla="*/ 0 w 11744325"/>
              <a:gd name="csY46" fmla="*/ 4489346 h 6677024"/>
              <a:gd name="csX47" fmla="*/ 0 w 11744325"/>
              <a:gd name="csY47" fmla="*/ 4014002 h 6677024"/>
              <a:gd name="csX48" fmla="*/ 0 w 11744325"/>
              <a:gd name="csY48" fmla="*/ 3338512 h 6677024"/>
              <a:gd name="csX49" fmla="*/ 0 w 11744325"/>
              <a:gd name="csY49" fmla="*/ 2763095 h 6677024"/>
              <a:gd name="csX50" fmla="*/ 0 w 11744325"/>
              <a:gd name="csY50" fmla="*/ 2137641 h 6677024"/>
              <a:gd name="csX51" fmla="*/ 0 w 11744325"/>
              <a:gd name="csY51" fmla="*/ 1612260 h 6677024"/>
              <a:gd name="csX52" fmla="*/ 0 w 11744325"/>
              <a:gd name="csY52" fmla="*/ 836698 h 667702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Lst>
            <a:rect l="l" t="t" r="r" b="b"/>
            <a:pathLst>
              <a:path w="11744325" h="6677024" fill="none" extrusionOk="0">
                <a:moveTo>
                  <a:pt x="0" y="836698"/>
                </a:moveTo>
                <a:cubicBezTo>
                  <a:pt x="-32683" y="312073"/>
                  <a:pt x="448369" y="-22122"/>
                  <a:pt x="836698" y="0"/>
                </a:cubicBezTo>
                <a:cubicBezTo>
                  <a:pt x="993517" y="13413"/>
                  <a:pt x="1200852" y="21187"/>
                  <a:pt x="1508093" y="0"/>
                </a:cubicBezTo>
                <a:cubicBezTo>
                  <a:pt x="1815335" y="-21187"/>
                  <a:pt x="1953831" y="1413"/>
                  <a:pt x="2078779" y="0"/>
                </a:cubicBezTo>
                <a:cubicBezTo>
                  <a:pt x="2203727" y="-1413"/>
                  <a:pt x="2358809" y="17582"/>
                  <a:pt x="2448047" y="0"/>
                </a:cubicBezTo>
                <a:cubicBezTo>
                  <a:pt x="2537285" y="-17582"/>
                  <a:pt x="2868039" y="12066"/>
                  <a:pt x="3018733" y="0"/>
                </a:cubicBezTo>
                <a:cubicBezTo>
                  <a:pt x="3169427" y="-12066"/>
                  <a:pt x="3471988" y="17380"/>
                  <a:pt x="3589419" y="0"/>
                </a:cubicBezTo>
                <a:cubicBezTo>
                  <a:pt x="3706850" y="-17380"/>
                  <a:pt x="3855465" y="2555"/>
                  <a:pt x="3958686" y="0"/>
                </a:cubicBezTo>
                <a:cubicBezTo>
                  <a:pt x="4061907" y="-2555"/>
                  <a:pt x="4266240" y="20926"/>
                  <a:pt x="4428663" y="0"/>
                </a:cubicBezTo>
                <a:cubicBezTo>
                  <a:pt x="4591086" y="-20926"/>
                  <a:pt x="4721956" y="8749"/>
                  <a:pt x="4797930" y="0"/>
                </a:cubicBezTo>
                <a:cubicBezTo>
                  <a:pt x="4873904" y="-8749"/>
                  <a:pt x="5485065" y="19633"/>
                  <a:pt x="5670744" y="0"/>
                </a:cubicBezTo>
                <a:cubicBezTo>
                  <a:pt x="5856423" y="-19633"/>
                  <a:pt x="5954729" y="10433"/>
                  <a:pt x="6140721" y="0"/>
                </a:cubicBezTo>
                <a:cubicBezTo>
                  <a:pt x="6326713" y="-10433"/>
                  <a:pt x="6490867" y="3064"/>
                  <a:pt x="6610697" y="0"/>
                </a:cubicBezTo>
                <a:cubicBezTo>
                  <a:pt x="6730527" y="-3064"/>
                  <a:pt x="7187294" y="8943"/>
                  <a:pt x="7483511" y="0"/>
                </a:cubicBezTo>
                <a:cubicBezTo>
                  <a:pt x="7779728" y="-8943"/>
                  <a:pt x="7678775" y="-8131"/>
                  <a:pt x="7852779" y="0"/>
                </a:cubicBezTo>
                <a:cubicBezTo>
                  <a:pt x="8026783" y="8131"/>
                  <a:pt x="8374655" y="34826"/>
                  <a:pt x="8624883" y="0"/>
                </a:cubicBezTo>
                <a:cubicBezTo>
                  <a:pt x="8875111" y="-34826"/>
                  <a:pt x="9135529" y="-20850"/>
                  <a:pt x="9296278" y="0"/>
                </a:cubicBezTo>
                <a:cubicBezTo>
                  <a:pt x="9457028" y="20850"/>
                  <a:pt x="9732699" y="-7640"/>
                  <a:pt x="10068383" y="0"/>
                </a:cubicBezTo>
                <a:cubicBezTo>
                  <a:pt x="10404067" y="7640"/>
                  <a:pt x="10730889" y="23585"/>
                  <a:pt x="10907627" y="0"/>
                </a:cubicBezTo>
                <a:cubicBezTo>
                  <a:pt x="11381970" y="87220"/>
                  <a:pt x="11655212" y="360374"/>
                  <a:pt x="11744325" y="836698"/>
                </a:cubicBezTo>
                <a:cubicBezTo>
                  <a:pt x="11727897" y="947382"/>
                  <a:pt x="11763668" y="1114122"/>
                  <a:pt x="11744325" y="1362079"/>
                </a:cubicBezTo>
                <a:cubicBezTo>
                  <a:pt x="11724982" y="1610036"/>
                  <a:pt x="11754315" y="1670678"/>
                  <a:pt x="11744325" y="1937496"/>
                </a:cubicBezTo>
                <a:cubicBezTo>
                  <a:pt x="11734335" y="2204314"/>
                  <a:pt x="11719519" y="2231883"/>
                  <a:pt x="11744325" y="2512913"/>
                </a:cubicBezTo>
                <a:cubicBezTo>
                  <a:pt x="11769131" y="2793943"/>
                  <a:pt x="11725460" y="2959258"/>
                  <a:pt x="11744325" y="3138367"/>
                </a:cubicBezTo>
                <a:cubicBezTo>
                  <a:pt x="11763190" y="3317476"/>
                  <a:pt x="11713323" y="3575931"/>
                  <a:pt x="11744325" y="3863893"/>
                </a:cubicBezTo>
                <a:cubicBezTo>
                  <a:pt x="11775327" y="4151855"/>
                  <a:pt x="11769558" y="4170075"/>
                  <a:pt x="11744325" y="4439310"/>
                </a:cubicBezTo>
                <a:cubicBezTo>
                  <a:pt x="11719092" y="4708545"/>
                  <a:pt x="11737896" y="4874967"/>
                  <a:pt x="11744325" y="5064764"/>
                </a:cubicBezTo>
                <a:cubicBezTo>
                  <a:pt x="11750754" y="5254561"/>
                  <a:pt x="11744352" y="5596897"/>
                  <a:pt x="11744325" y="5840326"/>
                </a:cubicBezTo>
                <a:cubicBezTo>
                  <a:pt x="11688883" y="6310377"/>
                  <a:pt x="11322628" y="6706597"/>
                  <a:pt x="10907627" y="6677024"/>
                </a:cubicBezTo>
                <a:cubicBezTo>
                  <a:pt x="10781426" y="6696249"/>
                  <a:pt x="10538836" y="6696402"/>
                  <a:pt x="10437650" y="6677024"/>
                </a:cubicBezTo>
                <a:cubicBezTo>
                  <a:pt x="10336464" y="6657646"/>
                  <a:pt x="9892694" y="6668549"/>
                  <a:pt x="9564836" y="6677024"/>
                </a:cubicBezTo>
                <a:cubicBezTo>
                  <a:pt x="9236978" y="6685499"/>
                  <a:pt x="9051132" y="6675030"/>
                  <a:pt x="8893441" y="6677024"/>
                </a:cubicBezTo>
                <a:cubicBezTo>
                  <a:pt x="8735751" y="6679018"/>
                  <a:pt x="8633803" y="6685273"/>
                  <a:pt x="8423465" y="6677024"/>
                </a:cubicBezTo>
                <a:cubicBezTo>
                  <a:pt x="8213127" y="6668775"/>
                  <a:pt x="7904178" y="6675317"/>
                  <a:pt x="7550651" y="6677024"/>
                </a:cubicBezTo>
                <a:cubicBezTo>
                  <a:pt x="7197124" y="6678731"/>
                  <a:pt x="7035564" y="6668700"/>
                  <a:pt x="6677837" y="6677024"/>
                </a:cubicBezTo>
                <a:cubicBezTo>
                  <a:pt x="6320110" y="6685348"/>
                  <a:pt x="6302191" y="6665288"/>
                  <a:pt x="6207860" y="6677024"/>
                </a:cubicBezTo>
                <a:cubicBezTo>
                  <a:pt x="6113529" y="6688760"/>
                  <a:pt x="5891340" y="6703919"/>
                  <a:pt x="5637174" y="6677024"/>
                </a:cubicBezTo>
                <a:cubicBezTo>
                  <a:pt x="5383008" y="6650129"/>
                  <a:pt x="5061962" y="6707378"/>
                  <a:pt x="4865070" y="6677024"/>
                </a:cubicBezTo>
                <a:cubicBezTo>
                  <a:pt x="4668178" y="6646670"/>
                  <a:pt x="4357037" y="6670907"/>
                  <a:pt x="4092965" y="6677024"/>
                </a:cubicBezTo>
                <a:cubicBezTo>
                  <a:pt x="3828894" y="6683141"/>
                  <a:pt x="3482865" y="6664064"/>
                  <a:pt x="3220151" y="6677024"/>
                </a:cubicBezTo>
                <a:cubicBezTo>
                  <a:pt x="2957437" y="6689984"/>
                  <a:pt x="3007768" y="6680673"/>
                  <a:pt x="2850884" y="6677024"/>
                </a:cubicBezTo>
                <a:cubicBezTo>
                  <a:pt x="2694000" y="6673375"/>
                  <a:pt x="2604510" y="6654430"/>
                  <a:pt x="2380907" y="6677024"/>
                </a:cubicBezTo>
                <a:cubicBezTo>
                  <a:pt x="2157304" y="6699618"/>
                  <a:pt x="2031426" y="6653763"/>
                  <a:pt x="1709512" y="6677024"/>
                </a:cubicBezTo>
                <a:cubicBezTo>
                  <a:pt x="1387599" y="6700285"/>
                  <a:pt x="1139649" y="6645562"/>
                  <a:pt x="836698" y="6677024"/>
                </a:cubicBezTo>
                <a:cubicBezTo>
                  <a:pt x="391225" y="6623933"/>
                  <a:pt x="38738" y="6207234"/>
                  <a:pt x="0" y="5840326"/>
                </a:cubicBezTo>
                <a:cubicBezTo>
                  <a:pt x="-32087" y="5520692"/>
                  <a:pt x="16193" y="5370095"/>
                  <a:pt x="0" y="5114800"/>
                </a:cubicBezTo>
                <a:cubicBezTo>
                  <a:pt x="-16193" y="4859505"/>
                  <a:pt x="30797" y="4796559"/>
                  <a:pt x="0" y="4489346"/>
                </a:cubicBezTo>
                <a:cubicBezTo>
                  <a:pt x="-30797" y="4182133"/>
                  <a:pt x="1128" y="4110958"/>
                  <a:pt x="0" y="4014002"/>
                </a:cubicBezTo>
                <a:cubicBezTo>
                  <a:pt x="-1128" y="3917046"/>
                  <a:pt x="-1216" y="3571391"/>
                  <a:pt x="0" y="3338512"/>
                </a:cubicBezTo>
                <a:cubicBezTo>
                  <a:pt x="1216" y="3105633"/>
                  <a:pt x="3096" y="2966720"/>
                  <a:pt x="0" y="2763095"/>
                </a:cubicBezTo>
                <a:cubicBezTo>
                  <a:pt x="-3096" y="2559470"/>
                  <a:pt x="-29828" y="2427313"/>
                  <a:pt x="0" y="2137641"/>
                </a:cubicBezTo>
                <a:cubicBezTo>
                  <a:pt x="29828" y="1847969"/>
                  <a:pt x="14563" y="1835211"/>
                  <a:pt x="0" y="1612260"/>
                </a:cubicBezTo>
                <a:cubicBezTo>
                  <a:pt x="-14563" y="1389309"/>
                  <a:pt x="23024" y="1120559"/>
                  <a:pt x="0" y="836698"/>
                </a:cubicBezTo>
                <a:close/>
              </a:path>
              <a:path w="11744325" h="6677024" stroke="0" extrusionOk="0">
                <a:moveTo>
                  <a:pt x="0" y="836698"/>
                </a:moveTo>
                <a:cubicBezTo>
                  <a:pt x="3419" y="479153"/>
                  <a:pt x="413895" y="70212"/>
                  <a:pt x="836698" y="0"/>
                </a:cubicBezTo>
                <a:cubicBezTo>
                  <a:pt x="1105732" y="-4396"/>
                  <a:pt x="1419316" y="-27741"/>
                  <a:pt x="1608803" y="0"/>
                </a:cubicBezTo>
                <a:cubicBezTo>
                  <a:pt x="1798291" y="27741"/>
                  <a:pt x="1851291" y="6493"/>
                  <a:pt x="2078779" y="0"/>
                </a:cubicBezTo>
                <a:cubicBezTo>
                  <a:pt x="2306267" y="-6493"/>
                  <a:pt x="2403025" y="-11492"/>
                  <a:pt x="2548756" y="0"/>
                </a:cubicBezTo>
                <a:cubicBezTo>
                  <a:pt x="2694487" y="11492"/>
                  <a:pt x="2998396" y="-16654"/>
                  <a:pt x="3320860" y="0"/>
                </a:cubicBezTo>
                <a:cubicBezTo>
                  <a:pt x="3643324" y="16654"/>
                  <a:pt x="3674368" y="24821"/>
                  <a:pt x="3891546" y="0"/>
                </a:cubicBezTo>
                <a:cubicBezTo>
                  <a:pt x="4108724" y="-24821"/>
                  <a:pt x="4582123" y="24944"/>
                  <a:pt x="4764360" y="0"/>
                </a:cubicBezTo>
                <a:cubicBezTo>
                  <a:pt x="4946597" y="-24944"/>
                  <a:pt x="5273120" y="28313"/>
                  <a:pt x="5637174" y="0"/>
                </a:cubicBezTo>
                <a:cubicBezTo>
                  <a:pt x="6001228" y="-28313"/>
                  <a:pt x="6162466" y="27568"/>
                  <a:pt x="6409279" y="0"/>
                </a:cubicBezTo>
                <a:cubicBezTo>
                  <a:pt x="6656093" y="-27568"/>
                  <a:pt x="6724622" y="22967"/>
                  <a:pt x="6879255" y="0"/>
                </a:cubicBezTo>
                <a:cubicBezTo>
                  <a:pt x="7033888" y="-22967"/>
                  <a:pt x="7137904" y="-651"/>
                  <a:pt x="7248523" y="0"/>
                </a:cubicBezTo>
                <a:cubicBezTo>
                  <a:pt x="7359142" y="651"/>
                  <a:pt x="7728372" y="17068"/>
                  <a:pt x="8121337" y="0"/>
                </a:cubicBezTo>
                <a:cubicBezTo>
                  <a:pt x="8514302" y="-17068"/>
                  <a:pt x="8649866" y="12365"/>
                  <a:pt x="8792732" y="0"/>
                </a:cubicBezTo>
                <a:cubicBezTo>
                  <a:pt x="8935599" y="-12365"/>
                  <a:pt x="9252464" y="-19496"/>
                  <a:pt x="9464127" y="0"/>
                </a:cubicBezTo>
                <a:cubicBezTo>
                  <a:pt x="9675791" y="19496"/>
                  <a:pt x="9814161" y="17146"/>
                  <a:pt x="9934104" y="0"/>
                </a:cubicBezTo>
                <a:cubicBezTo>
                  <a:pt x="10054047" y="-17146"/>
                  <a:pt x="10494705" y="-45649"/>
                  <a:pt x="10907627" y="0"/>
                </a:cubicBezTo>
                <a:cubicBezTo>
                  <a:pt x="11447477" y="17645"/>
                  <a:pt x="11688626" y="356166"/>
                  <a:pt x="11744325" y="836698"/>
                </a:cubicBezTo>
                <a:cubicBezTo>
                  <a:pt x="11753341" y="1005349"/>
                  <a:pt x="11742395" y="1224622"/>
                  <a:pt x="11744325" y="1362079"/>
                </a:cubicBezTo>
                <a:cubicBezTo>
                  <a:pt x="11746255" y="1499536"/>
                  <a:pt x="11775113" y="1871244"/>
                  <a:pt x="11744325" y="2087605"/>
                </a:cubicBezTo>
                <a:cubicBezTo>
                  <a:pt x="11713537" y="2303966"/>
                  <a:pt x="11766372" y="2537773"/>
                  <a:pt x="11744325" y="2763095"/>
                </a:cubicBezTo>
                <a:cubicBezTo>
                  <a:pt x="11722279" y="2988417"/>
                  <a:pt x="11748952" y="3137632"/>
                  <a:pt x="11744325" y="3338512"/>
                </a:cubicBezTo>
                <a:cubicBezTo>
                  <a:pt x="11739698" y="3539392"/>
                  <a:pt x="11755409" y="3729990"/>
                  <a:pt x="11744325" y="3863893"/>
                </a:cubicBezTo>
                <a:cubicBezTo>
                  <a:pt x="11733241" y="3997796"/>
                  <a:pt x="11768742" y="4280049"/>
                  <a:pt x="11744325" y="4389274"/>
                </a:cubicBezTo>
                <a:cubicBezTo>
                  <a:pt x="11719908" y="4498499"/>
                  <a:pt x="11768397" y="4792724"/>
                  <a:pt x="11744325" y="5114800"/>
                </a:cubicBezTo>
                <a:cubicBezTo>
                  <a:pt x="11720253" y="5436876"/>
                  <a:pt x="11722855" y="5581906"/>
                  <a:pt x="11744325" y="5840326"/>
                </a:cubicBezTo>
                <a:cubicBezTo>
                  <a:pt x="11734832" y="6271762"/>
                  <a:pt x="11322926" y="6781583"/>
                  <a:pt x="10907627" y="6677024"/>
                </a:cubicBezTo>
                <a:cubicBezTo>
                  <a:pt x="10546866" y="6647945"/>
                  <a:pt x="10213725" y="6686492"/>
                  <a:pt x="10034813" y="6677024"/>
                </a:cubicBezTo>
                <a:cubicBezTo>
                  <a:pt x="9855901" y="6667556"/>
                  <a:pt x="9818295" y="6661690"/>
                  <a:pt x="9665546" y="6677024"/>
                </a:cubicBezTo>
                <a:cubicBezTo>
                  <a:pt x="9512797" y="6692358"/>
                  <a:pt x="9342313" y="6692557"/>
                  <a:pt x="9195569" y="6677024"/>
                </a:cubicBezTo>
                <a:cubicBezTo>
                  <a:pt x="9048825" y="6661491"/>
                  <a:pt x="8949118" y="6674051"/>
                  <a:pt x="8725592" y="6677024"/>
                </a:cubicBezTo>
                <a:cubicBezTo>
                  <a:pt x="8502066" y="6679997"/>
                  <a:pt x="8217345" y="6665093"/>
                  <a:pt x="7953488" y="6677024"/>
                </a:cubicBezTo>
                <a:cubicBezTo>
                  <a:pt x="7689631" y="6688955"/>
                  <a:pt x="7746521" y="6664315"/>
                  <a:pt x="7584220" y="6677024"/>
                </a:cubicBezTo>
                <a:cubicBezTo>
                  <a:pt x="7421919" y="6689733"/>
                  <a:pt x="7288223" y="6675067"/>
                  <a:pt x="7114244" y="6677024"/>
                </a:cubicBezTo>
                <a:cubicBezTo>
                  <a:pt x="6940265" y="6678981"/>
                  <a:pt x="6474998" y="6719464"/>
                  <a:pt x="6241430" y="6677024"/>
                </a:cubicBezTo>
                <a:cubicBezTo>
                  <a:pt x="6007862" y="6634584"/>
                  <a:pt x="6056269" y="6667896"/>
                  <a:pt x="5872163" y="6677024"/>
                </a:cubicBezTo>
                <a:cubicBezTo>
                  <a:pt x="5688057" y="6686152"/>
                  <a:pt x="5684770" y="6692324"/>
                  <a:pt x="5502895" y="6677024"/>
                </a:cubicBezTo>
                <a:cubicBezTo>
                  <a:pt x="5321020" y="6661724"/>
                  <a:pt x="5306498" y="6678443"/>
                  <a:pt x="5133628" y="6677024"/>
                </a:cubicBezTo>
                <a:cubicBezTo>
                  <a:pt x="4960758" y="6675605"/>
                  <a:pt x="4690791" y="6643781"/>
                  <a:pt x="4462232" y="6677024"/>
                </a:cubicBezTo>
                <a:cubicBezTo>
                  <a:pt x="4233673" y="6710267"/>
                  <a:pt x="4069610" y="6646133"/>
                  <a:pt x="3790837" y="6677024"/>
                </a:cubicBezTo>
                <a:cubicBezTo>
                  <a:pt x="3512064" y="6707915"/>
                  <a:pt x="3452381" y="6678742"/>
                  <a:pt x="3119442" y="6677024"/>
                </a:cubicBezTo>
                <a:cubicBezTo>
                  <a:pt x="2786503" y="6675306"/>
                  <a:pt x="2554036" y="6688177"/>
                  <a:pt x="2246628" y="6677024"/>
                </a:cubicBezTo>
                <a:cubicBezTo>
                  <a:pt x="1939220" y="6665871"/>
                  <a:pt x="1822396" y="6643971"/>
                  <a:pt x="1575233" y="6677024"/>
                </a:cubicBezTo>
                <a:cubicBezTo>
                  <a:pt x="1328071" y="6710077"/>
                  <a:pt x="1196067" y="6692885"/>
                  <a:pt x="836698" y="6677024"/>
                </a:cubicBezTo>
                <a:cubicBezTo>
                  <a:pt x="356048" y="6637839"/>
                  <a:pt x="-82545" y="6367371"/>
                  <a:pt x="0" y="5840326"/>
                </a:cubicBezTo>
                <a:cubicBezTo>
                  <a:pt x="7149" y="5610515"/>
                  <a:pt x="4411" y="5469341"/>
                  <a:pt x="0" y="5214873"/>
                </a:cubicBezTo>
                <a:cubicBezTo>
                  <a:pt x="-4411" y="4960405"/>
                  <a:pt x="3759" y="4782016"/>
                  <a:pt x="0" y="4639455"/>
                </a:cubicBezTo>
                <a:cubicBezTo>
                  <a:pt x="-3759" y="4496894"/>
                  <a:pt x="-22640" y="4361948"/>
                  <a:pt x="0" y="4164111"/>
                </a:cubicBezTo>
                <a:cubicBezTo>
                  <a:pt x="22640" y="3966274"/>
                  <a:pt x="15576" y="3753386"/>
                  <a:pt x="0" y="3588693"/>
                </a:cubicBezTo>
                <a:cubicBezTo>
                  <a:pt x="-15576" y="3424000"/>
                  <a:pt x="20420" y="3274912"/>
                  <a:pt x="0" y="3063312"/>
                </a:cubicBezTo>
                <a:cubicBezTo>
                  <a:pt x="-20420" y="2851712"/>
                  <a:pt x="11792" y="2694114"/>
                  <a:pt x="0" y="2587968"/>
                </a:cubicBezTo>
                <a:cubicBezTo>
                  <a:pt x="-11792" y="2481822"/>
                  <a:pt x="33786" y="2143109"/>
                  <a:pt x="0" y="1862442"/>
                </a:cubicBezTo>
                <a:cubicBezTo>
                  <a:pt x="-33786" y="1581775"/>
                  <a:pt x="35750" y="1203099"/>
                  <a:pt x="0" y="836698"/>
                </a:cubicBezTo>
                <a:close/>
              </a:path>
            </a:pathLst>
          </a:custGeom>
          <a:ln>
            <a:extLst>
              <a:ext uri="{C807C97D-BFC1-408E-A445-0C87EB9F89A2}">
                <ask:lineSketchStyleProps xmlns:ask="http://schemas.microsoft.com/office/drawing/2018/sketchyshapes" sd="2129858240">
                  <a:prstGeom prst="roundRect">
                    <a:avLst>
                      <a:gd name="adj" fmla="val 12531"/>
                    </a:avLst>
                  </a:prstGeom>
                  <ask:type>
                    <ask:lineSketchFreehand/>
                  </ask:type>
                </ask:lineSketchStyleProps>
              </a:ext>
            </a:extLst>
          </a:ln>
        </p:spPr>
        <p:style>
          <a:lnRef idx="2">
            <a:schemeClr val="accent1"/>
          </a:lnRef>
          <a:fillRef idx="1">
            <a:schemeClr val="lt1"/>
          </a:fillRef>
          <a:effectRef idx="0">
            <a:schemeClr val="accent1"/>
          </a:effectRef>
          <a:fontRef idx="minor">
            <a:schemeClr val="dk1"/>
          </a:fontRef>
        </p:style>
        <p:txBody>
          <a:bodyPr tIns="0" bIns="0" rtlCol="0" anchor="b"/>
          <a:lstStyle/>
          <a:p>
            <a:pPr marL="0" marR="0" lvl="0" indent="457200" algn="just" defTabSz="914400" rtl="0" eaLnBrk="1" fontAlgn="auto" latinLnBrk="0" hangingPunct="1">
              <a:lnSpc>
                <a:spcPct val="110000"/>
              </a:lnSpc>
              <a:spcBef>
                <a:spcPts val="0"/>
              </a:spcBef>
              <a:spcAft>
                <a:spcPts val="0"/>
              </a:spcAft>
              <a:buClrTx/>
              <a:buSzTx/>
              <a:buFontTx/>
              <a:buNone/>
              <a:tabLst/>
              <a:defRPr/>
            </a:pPr>
            <a:endParaRPr kumimoji="0" lang="vi-VN"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5" name="TextBox 4">
            <a:extLst>
              <a:ext uri="{FF2B5EF4-FFF2-40B4-BE49-F238E27FC236}">
                <a16:creationId xmlns:a16="http://schemas.microsoft.com/office/drawing/2014/main" id="{32110F8E-D7FE-E4D3-75E1-D4B96438EA0E}"/>
              </a:ext>
            </a:extLst>
          </p:cNvPr>
          <p:cNvSpPr txBox="1"/>
          <p:nvPr/>
        </p:nvSpPr>
        <p:spPr>
          <a:xfrm>
            <a:off x="445377" y="2010760"/>
            <a:ext cx="1083945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LUYỆN ĐỌC NỐI TIẾP ĐOẠN</a:t>
            </a:r>
          </a:p>
        </p:txBody>
      </p:sp>
    </p:spTree>
    <p:extLst>
      <p:ext uri="{BB962C8B-B14F-4D97-AF65-F5344CB8AC3E}">
        <p14:creationId xmlns:p14="http://schemas.microsoft.com/office/powerpoint/2010/main" val="26464700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ppt_x"/>
                                              </p:val>
                                            </p:tav>
                                            <p:tav tm="100000">
                                              <p:val>
                                                <p:strVal val="#ppt_x"/>
                                              </p:val>
                                            </p:tav>
                                          </p:tavLst>
                                        </p:anim>
                                        <p:anim calcmode="lin" valueType="num">
                                          <p:cBhvr additive="base">
                                            <p:cTn id="12" dur="10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1000" fill="hold"/>
                                            <p:tgtEl>
                                              <p:spTgt spid="4"/>
                                            </p:tgtEl>
                                            <p:attrNameLst>
                                              <p:attrName>ppt_x</p:attrName>
                                            </p:attrNameLst>
                                          </p:cBhvr>
                                          <p:tavLst>
                                            <p:tav tm="0">
                                              <p:val>
                                                <p:strVal val="#ppt_x"/>
                                              </p:val>
                                            </p:tav>
                                            <p:tav tm="100000">
                                              <p:val>
                                                <p:strVal val="#ppt_x"/>
                                              </p:val>
                                            </p:tav>
                                          </p:tavLst>
                                        </p:anim>
                                        <p:anim calcmode="lin" valueType="num">
                                          <p:cBhvr additive="base">
                                            <p:cTn id="17"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344B726E-4EBA-A1E3-B09D-2B33A8D5DCB7}"/>
              </a:ext>
            </a:extLst>
          </p:cNvPr>
          <p:cNvSpPr/>
          <p:nvPr/>
        </p:nvSpPr>
        <p:spPr>
          <a:xfrm>
            <a:off x="161925" y="76201"/>
            <a:ext cx="11744325" cy="6677024"/>
          </a:xfrm>
          <a:custGeom>
            <a:avLst/>
            <a:gdLst>
              <a:gd name="csX0" fmla="*/ 0 w 11744325"/>
              <a:gd name="csY0" fmla="*/ 836698 h 6677024"/>
              <a:gd name="csX1" fmla="*/ 836698 w 11744325"/>
              <a:gd name="csY1" fmla="*/ 0 h 6677024"/>
              <a:gd name="csX2" fmla="*/ 1508093 w 11744325"/>
              <a:gd name="csY2" fmla="*/ 0 h 6677024"/>
              <a:gd name="csX3" fmla="*/ 2078779 w 11744325"/>
              <a:gd name="csY3" fmla="*/ 0 h 6677024"/>
              <a:gd name="csX4" fmla="*/ 2448047 w 11744325"/>
              <a:gd name="csY4" fmla="*/ 0 h 6677024"/>
              <a:gd name="csX5" fmla="*/ 3018733 w 11744325"/>
              <a:gd name="csY5" fmla="*/ 0 h 6677024"/>
              <a:gd name="csX6" fmla="*/ 3589419 w 11744325"/>
              <a:gd name="csY6" fmla="*/ 0 h 6677024"/>
              <a:gd name="csX7" fmla="*/ 3958686 w 11744325"/>
              <a:gd name="csY7" fmla="*/ 0 h 6677024"/>
              <a:gd name="csX8" fmla="*/ 4428663 w 11744325"/>
              <a:gd name="csY8" fmla="*/ 0 h 6677024"/>
              <a:gd name="csX9" fmla="*/ 4797930 w 11744325"/>
              <a:gd name="csY9" fmla="*/ 0 h 6677024"/>
              <a:gd name="csX10" fmla="*/ 5670744 w 11744325"/>
              <a:gd name="csY10" fmla="*/ 0 h 6677024"/>
              <a:gd name="csX11" fmla="*/ 6140721 w 11744325"/>
              <a:gd name="csY11" fmla="*/ 0 h 6677024"/>
              <a:gd name="csX12" fmla="*/ 6610697 w 11744325"/>
              <a:gd name="csY12" fmla="*/ 0 h 6677024"/>
              <a:gd name="csX13" fmla="*/ 7483511 w 11744325"/>
              <a:gd name="csY13" fmla="*/ 0 h 6677024"/>
              <a:gd name="csX14" fmla="*/ 7852779 w 11744325"/>
              <a:gd name="csY14" fmla="*/ 0 h 6677024"/>
              <a:gd name="csX15" fmla="*/ 8624883 w 11744325"/>
              <a:gd name="csY15" fmla="*/ 0 h 6677024"/>
              <a:gd name="csX16" fmla="*/ 9296278 w 11744325"/>
              <a:gd name="csY16" fmla="*/ 0 h 6677024"/>
              <a:gd name="csX17" fmla="*/ 10068383 w 11744325"/>
              <a:gd name="csY17" fmla="*/ 0 h 6677024"/>
              <a:gd name="csX18" fmla="*/ 10907627 w 11744325"/>
              <a:gd name="csY18" fmla="*/ 0 h 6677024"/>
              <a:gd name="csX19" fmla="*/ 11744325 w 11744325"/>
              <a:gd name="csY19" fmla="*/ 836698 h 6677024"/>
              <a:gd name="csX20" fmla="*/ 11744325 w 11744325"/>
              <a:gd name="csY20" fmla="*/ 1362079 h 6677024"/>
              <a:gd name="csX21" fmla="*/ 11744325 w 11744325"/>
              <a:gd name="csY21" fmla="*/ 1937496 h 6677024"/>
              <a:gd name="csX22" fmla="*/ 11744325 w 11744325"/>
              <a:gd name="csY22" fmla="*/ 2512913 h 6677024"/>
              <a:gd name="csX23" fmla="*/ 11744325 w 11744325"/>
              <a:gd name="csY23" fmla="*/ 3138367 h 6677024"/>
              <a:gd name="csX24" fmla="*/ 11744325 w 11744325"/>
              <a:gd name="csY24" fmla="*/ 3863893 h 6677024"/>
              <a:gd name="csX25" fmla="*/ 11744325 w 11744325"/>
              <a:gd name="csY25" fmla="*/ 4439310 h 6677024"/>
              <a:gd name="csX26" fmla="*/ 11744325 w 11744325"/>
              <a:gd name="csY26" fmla="*/ 5064764 h 6677024"/>
              <a:gd name="csX27" fmla="*/ 11744325 w 11744325"/>
              <a:gd name="csY27" fmla="*/ 5840326 h 6677024"/>
              <a:gd name="csX28" fmla="*/ 10907627 w 11744325"/>
              <a:gd name="csY28" fmla="*/ 6677024 h 6677024"/>
              <a:gd name="csX29" fmla="*/ 10437650 w 11744325"/>
              <a:gd name="csY29" fmla="*/ 6677024 h 6677024"/>
              <a:gd name="csX30" fmla="*/ 9564836 w 11744325"/>
              <a:gd name="csY30" fmla="*/ 6677024 h 6677024"/>
              <a:gd name="csX31" fmla="*/ 8893441 w 11744325"/>
              <a:gd name="csY31" fmla="*/ 6677024 h 6677024"/>
              <a:gd name="csX32" fmla="*/ 8423465 w 11744325"/>
              <a:gd name="csY32" fmla="*/ 6677024 h 6677024"/>
              <a:gd name="csX33" fmla="*/ 7550651 w 11744325"/>
              <a:gd name="csY33" fmla="*/ 6677024 h 6677024"/>
              <a:gd name="csX34" fmla="*/ 6677837 w 11744325"/>
              <a:gd name="csY34" fmla="*/ 6677024 h 6677024"/>
              <a:gd name="csX35" fmla="*/ 6207860 w 11744325"/>
              <a:gd name="csY35" fmla="*/ 6677024 h 6677024"/>
              <a:gd name="csX36" fmla="*/ 5637174 w 11744325"/>
              <a:gd name="csY36" fmla="*/ 6677024 h 6677024"/>
              <a:gd name="csX37" fmla="*/ 4865070 w 11744325"/>
              <a:gd name="csY37" fmla="*/ 6677024 h 6677024"/>
              <a:gd name="csX38" fmla="*/ 4092965 w 11744325"/>
              <a:gd name="csY38" fmla="*/ 6677024 h 6677024"/>
              <a:gd name="csX39" fmla="*/ 3220151 w 11744325"/>
              <a:gd name="csY39" fmla="*/ 6677024 h 6677024"/>
              <a:gd name="csX40" fmla="*/ 2850884 w 11744325"/>
              <a:gd name="csY40" fmla="*/ 6677024 h 6677024"/>
              <a:gd name="csX41" fmla="*/ 2380907 w 11744325"/>
              <a:gd name="csY41" fmla="*/ 6677024 h 6677024"/>
              <a:gd name="csX42" fmla="*/ 1709512 w 11744325"/>
              <a:gd name="csY42" fmla="*/ 6677024 h 6677024"/>
              <a:gd name="csX43" fmla="*/ 836698 w 11744325"/>
              <a:gd name="csY43" fmla="*/ 6677024 h 6677024"/>
              <a:gd name="csX44" fmla="*/ 0 w 11744325"/>
              <a:gd name="csY44" fmla="*/ 5840326 h 6677024"/>
              <a:gd name="csX45" fmla="*/ 0 w 11744325"/>
              <a:gd name="csY45" fmla="*/ 5114800 h 6677024"/>
              <a:gd name="csX46" fmla="*/ 0 w 11744325"/>
              <a:gd name="csY46" fmla="*/ 4489346 h 6677024"/>
              <a:gd name="csX47" fmla="*/ 0 w 11744325"/>
              <a:gd name="csY47" fmla="*/ 4014002 h 6677024"/>
              <a:gd name="csX48" fmla="*/ 0 w 11744325"/>
              <a:gd name="csY48" fmla="*/ 3338512 h 6677024"/>
              <a:gd name="csX49" fmla="*/ 0 w 11744325"/>
              <a:gd name="csY49" fmla="*/ 2763095 h 6677024"/>
              <a:gd name="csX50" fmla="*/ 0 w 11744325"/>
              <a:gd name="csY50" fmla="*/ 2137641 h 6677024"/>
              <a:gd name="csX51" fmla="*/ 0 w 11744325"/>
              <a:gd name="csY51" fmla="*/ 1612260 h 6677024"/>
              <a:gd name="csX52" fmla="*/ 0 w 11744325"/>
              <a:gd name="csY52" fmla="*/ 836698 h 667702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Lst>
            <a:rect l="l" t="t" r="r" b="b"/>
            <a:pathLst>
              <a:path w="11744325" h="6677024" fill="none" extrusionOk="0">
                <a:moveTo>
                  <a:pt x="0" y="836698"/>
                </a:moveTo>
                <a:cubicBezTo>
                  <a:pt x="-32683" y="312073"/>
                  <a:pt x="448369" y="-22122"/>
                  <a:pt x="836698" y="0"/>
                </a:cubicBezTo>
                <a:cubicBezTo>
                  <a:pt x="993517" y="13413"/>
                  <a:pt x="1200852" y="21187"/>
                  <a:pt x="1508093" y="0"/>
                </a:cubicBezTo>
                <a:cubicBezTo>
                  <a:pt x="1815335" y="-21187"/>
                  <a:pt x="1953831" y="1413"/>
                  <a:pt x="2078779" y="0"/>
                </a:cubicBezTo>
                <a:cubicBezTo>
                  <a:pt x="2203727" y="-1413"/>
                  <a:pt x="2358809" y="17582"/>
                  <a:pt x="2448047" y="0"/>
                </a:cubicBezTo>
                <a:cubicBezTo>
                  <a:pt x="2537285" y="-17582"/>
                  <a:pt x="2868039" y="12066"/>
                  <a:pt x="3018733" y="0"/>
                </a:cubicBezTo>
                <a:cubicBezTo>
                  <a:pt x="3169427" y="-12066"/>
                  <a:pt x="3471988" y="17380"/>
                  <a:pt x="3589419" y="0"/>
                </a:cubicBezTo>
                <a:cubicBezTo>
                  <a:pt x="3706850" y="-17380"/>
                  <a:pt x="3855465" y="2555"/>
                  <a:pt x="3958686" y="0"/>
                </a:cubicBezTo>
                <a:cubicBezTo>
                  <a:pt x="4061907" y="-2555"/>
                  <a:pt x="4266240" y="20926"/>
                  <a:pt x="4428663" y="0"/>
                </a:cubicBezTo>
                <a:cubicBezTo>
                  <a:pt x="4591086" y="-20926"/>
                  <a:pt x="4721956" y="8749"/>
                  <a:pt x="4797930" y="0"/>
                </a:cubicBezTo>
                <a:cubicBezTo>
                  <a:pt x="4873904" y="-8749"/>
                  <a:pt x="5485065" y="19633"/>
                  <a:pt x="5670744" y="0"/>
                </a:cubicBezTo>
                <a:cubicBezTo>
                  <a:pt x="5856423" y="-19633"/>
                  <a:pt x="5954729" y="10433"/>
                  <a:pt x="6140721" y="0"/>
                </a:cubicBezTo>
                <a:cubicBezTo>
                  <a:pt x="6326713" y="-10433"/>
                  <a:pt x="6490867" y="3064"/>
                  <a:pt x="6610697" y="0"/>
                </a:cubicBezTo>
                <a:cubicBezTo>
                  <a:pt x="6730527" y="-3064"/>
                  <a:pt x="7187294" y="8943"/>
                  <a:pt x="7483511" y="0"/>
                </a:cubicBezTo>
                <a:cubicBezTo>
                  <a:pt x="7779728" y="-8943"/>
                  <a:pt x="7678775" y="-8131"/>
                  <a:pt x="7852779" y="0"/>
                </a:cubicBezTo>
                <a:cubicBezTo>
                  <a:pt x="8026783" y="8131"/>
                  <a:pt x="8374655" y="34826"/>
                  <a:pt x="8624883" y="0"/>
                </a:cubicBezTo>
                <a:cubicBezTo>
                  <a:pt x="8875111" y="-34826"/>
                  <a:pt x="9135529" y="-20850"/>
                  <a:pt x="9296278" y="0"/>
                </a:cubicBezTo>
                <a:cubicBezTo>
                  <a:pt x="9457028" y="20850"/>
                  <a:pt x="9732699" y="-7640"/>
                  <a:pt x="10068383" y="0"/>
                </a:cubicBezTo>
                <a:cubicBezTo>
                  <a:pt x="10404067" y="7640"/>
                  <a:pt x="10730889" y="23585"/>
                  <a:pt x="10907627" y="0"/>
                </a:cubicBezTo>
                <a:cubicBezTo>
                  <a:pt x="11381970" y="87220"/>
                  <a:pt x="11655212" y="360374"/>
                  <a:pt x="11744325" y="836698"/>
                </a:cubicBezTo>
                <a:cubicBezTo>
                  <a:pt x="11727897" y="947382"/>
                  <a:pt x="11763668" y="1114122"/>
                  <a:pt x="11744325" y="1362079"/>
                </a:cubicBezTo>
                <a:cubicBezTo>
                  <a:pt x="11724982" y="1610036"/>
                  <a:pt x="11754315" y="1670678"/>
                  <a:pt x="11744325" y="1937496"/>
                </a:cubicBezTo>
                <a:cubicBezTo>
                  <a:pt x="11734335" y="2204314"/>
                  <a:pt x="11719519" y="2231883"/>
                  <a:pt x="11744325" y="2512913"/>
                </a:cubicBezTo>
                <a:cubicBezTo>
                  <a:pt x="11769131" y="2793943"/>
                  <a:pt x="11725460" y="2959258"/>
                  <a:pt x="11744325" y="3138367"/>
                </a:cubicBezTo>
                <a:cubicBezTo>
                  <a:pt x="11763190" y="3317476"/>
                  <a:pt x="11713323" y="3575931"/>
                  <a:pt x="11744325" y="3863893"/>
                </a:cubicBezTo>
                <a:cubicBezTo>
                  <a:pt x="11775327" y="4151855"/>
                  <a:pt x="11769558" y="4170075"/>
                  <a:pt x="11744325" y="4439310"/>
                </a:cubicBezTo>
                <a:cubicBezTo>
                  <a:pt x="11719092" y="4708545"/>
                  <a:pt x="11737896" y="4874967"/>
                  <a:pt x="11744325" y="5064764"/>
                </a:cubicBezTo>
                <a:cubicBezTo>
                  <a:pt x="11750754" y="5254561"/>
                  <a:pt x="11744352" y="5596897"/>
                  <a:pt x="11744325" y="5840326"/>
                </a:cubicBezTo>
                <a:cubicBezTo>
                  <a:pt x="11688883" y="6310377"/>
                  <a:pt x="11322628" y="6706597"/>
                  <a:pt x="10907627" y="6677024"/>
                </a:cubicBezTo>
                <a:cubicBezTo>
                  <a:pt x="10781426" y="6696249"/>
                  <a:pt x="10538836" y="6696402"/>
                  <a:pt x="10437650" y="6677024"/>
                </a:cubicBezTo>
                <a:cubicBezTo>
                  <a:pt x="10336464" y="6657646"/>
                  <a:pt x="9892694" y="6668549"/>
                  <a:pt x="9564836" y="6677024"/>
                </a:cubicBezTo>
                <a:cubicBezTo>
                  <a:pt x="9236978" y="6685499"/>
                  <a:pt x="9051132" y="6675030"/>
                  <a:pt x="8893441" y="6677024"/>
                </a:cubicBezTo>
                <a:cubicBezTo>
                  <a:pt x="8735751" y="6679018"/>
                  <a:pt x="8633803" y="6685273"/>
                  <a:pt x="8423465" y="6677024"/>
                </a:cubicBezTo>
                <a:cubicBezTo>
                  <a:pt x="8213127" y="6668775"/>
                  <a:pt x="7904178" y="6675317"/>
                  <a:pt x="7550651" y="6677024"/>
                </a:cubicBezTo>
                <a:cubicBezTo>
                  <a:pt x="7197124" y="6678731"/>
                  <a:pt x="7035564" y="6668700"/>
                  <a:pt x="6677837" y="6677024"/>
                </a:cubicBezTo>
                <a:cubicBezTo>
                  <a:pt x="6320110" y="6685348"/>
                  <a:pt x="6302191" y="6665288"/>
                  <a:pt x="6207860" y="6677024"/>
                </a:cubicBezTo>
                <a:cubicBezTo>
                  <a:pt x="6113529" y="6688760"/>
                  <a:pt x="5891340" y="6703919"/>
                  <a:pt x="5637174" y="6677024"/>
                </a:cubicBezTo>
                <a:cubicBezTo>
                  <a:pt x="5383008" y="6650129"/>
                  <a:pt x="5061962" y="6707378"/>
                  <a:pt x="4865070" y="6677024"/>
                </a:cubicBezTo>
                <a:cubicBezTo>
                  <a:pt x="4668178" y="6646670"/>
                  <a:pt x="4357037" y="6670907"/>
                  <a:pt x="4092965" y="6677024"/>
                </a:cubicBezTo>
                <a:cubicBezTo>
                  <a:pt x="3828894" y="6683141"/>
                  <a:pt x="3482865" y="6664064"/>
                  <a:pt x="3220151" y="6677024"/>
                </a:cubicBezTo>
                <a:cubicBezTo>
                  <a:pt x="2957437" y="6689984"/>
                  <a:pt x="3007768" y="6680673"/>
                  <a:pt x="2850884" y="6677024"/>
                </a:cubicBezTo>
                <a:cubicBezTo>
                  <a:pt x="2694000" y="6673375"/>
                  <a:pt x="2604510" y="6654430"/>
                  <a:pt x="2380907" y="6677024"/>
                </a:cubicBezTo>
                <a:cubicBezTo>
                  <a:pt x="2157304" y="6699618"/>
                  <a:pt x="2031426" y="6653763"/>
                  <a:pt x="1709512" y="6677024"/>
                </a:cubicBezTo>
                <a:cubicBezTo>
                  <a:pt x="1387599" y="6700285"/>
                  <a:pt x="1139649" y="6645562"/>
                  <a:pt x="836698" y="6677024"/>
                </a:cubicBezTo>
                <a:cubicBezTo>
                  <a:pt x="391225" y="6623933"/>
                  <a:pt x="38738" y="6207234"/>
                  <a:pt x="0" y="5840326"/>
                </a:cubicBezTo>
                <a:cubicBezTo>
                  <a:pt x="-32087" y="5520692"/>
                  <a:pt x="16193" y="5370095"/>
                  <a:pt x="0" y="5114800"/>
                </a:cubicBezTo>
                <a:cubicBezTo>
                  <a:pt x="-16193" y="4859505"/>
                  <a:pt x="30797" y="4796559"/>
                  <a:pt x="0" y="4489346"/>
                </a:cubicBezTo>
                <a:cubicBezTo>
                  <a:pt x="-30797" y="4182133"/>
                  <a:pt x="1128" y="4110958"/>
                  <a:pt x="0" y="4014002"/>
                </a:cubicBezTo>
                <a:cubicBezTo>
                  <a:pt x="-1128" y="3917046"/>
                  <a:pt x="-1216" y="3571391"/>
                  <a:pt x="0" y="3338512"/>
                </a:cubicBezTo>
                <a:cubicBezTo>
                  <a:pt x="1216" y="3105633"/>
                  <a:pt x="3096" y="2966720"/>
                  <a:pt x="0" y="2763095"/>
                </a:cubicBezTo>
                <a:cubicBezTo>
                  <a:pt x="-3096" y="2559470"/>
                  <a:pt x="-29828" y="2427313"/>
                  <a:pt x="0" y="2137641"/>
                </a:cubicBezTo>
                <a:cubicBezTo>
                  <a:pt x="29828" y="1847969"/>
                  <a:pt x="14563" y="1835211"/>
                  <a:pt x="0" y="1612260"/>
                </a:cubicBezTo>
                <a:cubicBezTo>
                  <a:pt x="-14563" y="1389309"/>
                  <a:pt x="23024" y="1120559"/>
                  <a:pt x="0" y="836698"/>
                </a:cubicBezTo>
                <a:close/>
              </a:path>
              <a:path w="11744325" h="6677024" stroke="0" extrusionOk="0">
                <a:moveTo>
                  <a:pt x="0" y="836698"/>
                </a:moveTo>
                <a:cubicBezTo>
                  <a:pt x="3419" y="479153"/>
                  <a:pt x="413895" y="70212"/>
                  <a:pt x="836698" y="0"/>
                </a:cubicBezTo>
                <a:cubicBezTo>
                  <a:pt x="1105732" y="-4396"/>
                  <a:pt x="1419316" y="-27741"/>
                  <a:pt x="1608803" y="0"/>
                </a:cubicBezTo>
                <a:cubicBezTo>
                  <a:pt x="1798291" y="27741"/>
                  <a:pt x="1851291" y="6493"/>
                  <a:pt x="2078779" y="0"/>
                </a:cubicBezTo>
                <a:cubicBezTo>
                  <a:pt x="2306267" y="-6493"/>
                  <a:pt x="2403025" y="-11492"/>
                  <a:pt x="2548756" y="0"/>
                </a:cubicBezTo>
                <a:cubicBezTo>
                  <a:pt x="2694487" y="11492"/>
                  <a:pt x="2998396" y="-16654"/>
                  <a:pt x="3320860" y="0"/>
                </a:cubicBezTo>
                <a:cubicBezTo>
                  <a:pt x="3643324" y="16654"/>
                  <a:pt x="3674368" y="24821"/>
                  <a:pt x="3891546" y="0"/>
                </a:cubicBezTo>
                <a:cubicBezTo>
                  <a:pt x="4108724" y="-24821"/>
                  <a:pt x="4582123" y="24944"/>
                  <a:pt x="4764360" y="0"/>
                </a:cubicBezTo>
                <a:cubicBezTo>
                  <a:pt x="4946597" y="-24944"/>
                  <a:pt x="5273120" y="28313"/>
                  <a:pt x="5637174" y="0"/>
                </a:cubicBezTo>
                <a:cubicBezTo>
                  <a:pt x="6001228" y="-28313"/>
                  <a:pt x="6162466" y="27568"/>
                  <a:pt x="6409279" y="0"/>
                </a:cubicBezTo>
                <a:cubicBezTo>
                  <a:pt x="6656093" y="-27568"/>
                  <a:pt x="6724622" y="22967"/>
                  <a:pt x="6879255" y="0"/>
                </a:cubicBezTo>
                <a:cubicBezTo>
                  <a:pt x="7033888" y="-22967"/>
                  <a:pt x="7137904" y="-651"/>
                  <a:pt x="7248523" y="0"/>
                </a:cubicBezTo>
                <a:cubicBezTo>
                  <a:pt x="7359142" y="651"/>
                  <a:pt x="7728372" y="17068"/>
                  <a:pt x="8121337" y="0"/>
                </a:cubicBezTo>
                <a:cubicBezTo>
                  <a:pt x="8514302" y="-17068"/>
                  <a:pt x="8649866" y="12365"/>
                  <a:pt x="8792732" y="0"/>
                </a:cubicBezTo>
                <a:cubicBezTo>
                  <a:pt x="8935599" y="-12365"/>
                  <a:pt x="9252464" y="-19496"/>
                  <a:pt x="9464127" y="0"/>
                </a:cubicBezTo>
                <a:cubicBezTo>
                  <a:pt x="9675791" y="19496"/>
                  <a:pt x="9814161" y="17146"/>
                  <a:pt x="9934104" y="0"/>
                </a:cubicBezTo>
                <a:cubicBezTo>
                  <a:pt x="10054047" y="-17146"/>
                  <a:pt x="10494705" y="-45649"/>
                  <a:pt x="10907627" y="0"/>
                </a:cubicBezTo>
                <a:cubicBezTo>
                  <a:pt x="11447477" y="17645"/>
                  <a:pt x="11688626" y="356166"/>
                  <a:pt x="11744325" y="836698"/>
                </a:cubicBezTo>
                <a:cubicBezTo>
                  <a:pt x="11753341" y="1005349"/>
                  <a:pt x="11742395" y="1224622"/>
                  <a:pt x="11744325" y="1362079"/>
                </a:cubicBezTo>
                <a:cubicBezTo>
                  <a:pt x="11746255" y="1499536"/>
                  <a:pt x="11775113" y="1871244"/>
                  <a:pt x="11744325" y="2087605"/>
                </a:cubicBezTo>
                <a:cubicBezTo>
                  <a:pt x="11713537" y="2303966"/>
                  <a:pt x="11766372" y="2537773"/>
                  <a:pt x="11744325" y="2763095"/>
                </a:cubicBezTo>
                <a:cubicBezTo>
                  <a:pt x="11722279" y="2988417"/>
                  <a:pt x="11748952" y="3137632"/>
                  <a:pt x="11744325" y="3338512"/>
                </a:cubicBezTo>
                <a:cubicBezTo>
                  <a:pt x="11739698" y="3539392"/>
                  <a:pt x="11755409" y="3729990"/>
                  <a:pt x="11744325" y="3863893"/>
                </a:cubicBezTo>
                <a:cubicBezTo>
                  <a:pt x="11733241" y="3997796"/>
                  <a:pt x="11768742" y="4280049"/>
                  <a:pt x="11744325" y="4389274"/>
                </a:cubicBezTo>
                <a:cubicBezTo>
                  <a:pt x="11719908" y="4498499"/>
                  <a:pt x="11768397" y="4792724"/>
                  <a:pt x="11744325" y="5114800"/>
                </a:cubicBezTo>
                <a:cubicBezTo>
                  <a:pt x="11720253" y="5436876"/>
                  <a:pt x="11722855" y="5581906"/>
                  <a:pt x="11744325" y="5840326"/>
                </a:cubicBezTo>
                <a:cubicBezTo>
                  <a:pt x="11734832" y="6271762"/>
                  <a:pt x="11322926" y="6781583"/>
                  <a:pt x="10907627" y="6677024"/>
                </a:cubicBezTo>
                <a:cubicBezTo>
                  <a:pt x="10546866" y="6647945"/>
                  <a:pt x="10213725" y="6686492"/>
                  <a:pt x="10034813" y="6677024"/>
                </a:cubicBezTo>
                <a:cubicBezTo>
                  <a:pt x="9855901" y="6667556"/>
                  <a:pt x="9818295" y="6661690"/>
                  <a:pt x="9665546" y="6677024"/>
                </a:cubicBezTo>
                <a:cubicBezTo>
                  <a:pt x="9512797" y="6692358"/>
                  <a:pt x="9342313" y="6692557"/>
                  <a:pt x="9195569" y="6677024"/>
                </a:cubicBezTo>
                <a:cubicBezTo>
                  <a:pt x="9048825" y="6661491"/>
                  <a:pt x="8949118" y="6674051"/>
                  <a:pt x="8725592" y="6677024"/>
                </a:cubicBezTo>
                <a:cubicBezTo>
                  <a:pt x="8502066" y="6679997"/>
                  <a:pt x="8217345" y="6665093"/>
                  <a:pt x="7953488" y="6677024"/>
                </a:cubicBezTo>
                <a:cubicBezTo>
                  <a:pt x="7689631" y="6688955"/>
                  <a:pt x="7746521" y="6664315"/>
                  <a:pt x="7584220" y="6677024"/>
                </a:cubicBezTo>
                <a:cubicBezTo>
                  <a:pt x="7421919" y="6689733"/>
                  <a:pt x="7288223" y="6675067"/>
                  <a:pt x="7114244" y="6677024"/>
                </a:cubicBezTo>
                <a:cubicBezTo>
                  <a:pt x="6940265" y="6678981"/>
                  <a:pt x="6474998" y="6719464"/>
                  <a:pt x="6241430" y="6677024"/>
                </a:cubicBezTo>
                <a:cubicBezTo>
                  <a:pt x="6007862" y="6634584"/>
                  <a:pt x="6056269" y="6667896"/>
                  <a:pt x="5872163" y="6677024"/>
                </a:cubicBezTo>
                <a:cubicBezTo>
                  <a:pt x="5688057" y="6686152"/>
                  <a:pt x="5684770" y="6692324"/>
                  <a:pt x="5502895" y="6677024"/>
                </a:cubicBezTo>
                <a:cubicBezTo>
                  <a:pt x="5321020" y="6661724"/>
                  <a:pt x="5306498" y="6678443"/>
                  <a:pt x="5133628" y="6677024"/>
                </a:cubicBezTo>
                <a:cubicBezTo>
                  <a:pt x="4960758" y="6675605"/>
                  <a:pt x="4690791" y="6643781"/>
                  <a:pt x="4462232" y="6677024"/>
                </a:cubicBezTo>
                <a:cubicBezTo>
                  <a:pt x="4233673" y="6710267"/>
                  <a:pt x="4069610" y="6646133"/>
                  <a:pt x="3790837" y="6677024"/>
                </a:cubicBezTo>
                <a:cubicBezTo>
                  <a:pt x="3512064" y="6707915"/>
                  <a:pt x="3452381" y="6678742"/>
                  <a:pt x="3119442" y="6677024"/>
                </a:cubicBezTo>
                <a:cubicBezTo>
                  <a:pt x="2786503" y="6675306"/>
                  <a:pt x="2554036" y="6688177"/>
                  <a:pt x="2246628" y="6677024"/>
                </a:cubicBezTo>
                <a:cubicBezTo>
                  <a:pt x="1939220" y="6665871"/>
                  <a:pt x="1822396" y="6643971"/>
                  <a:pt x="1575233" y="6677024"/>
                </a:cubicBezTo>
                <a:cubicBezTo>
                  <a:pt x="1328071" y="6710077"/>
                  <a:pt x="1196067" y="6692885"/>
                  <a:pt x="836698" y="6677024"/>
                </a:cubicBezTo>
                <a:cubicBezTo>
                  <a:pt x="356048" y="6637839"/>
                  <a:pt x="-82545" y="6367371"/>
                  <a:pt x="0" y="5840326"/>
                </a:cubicBezTo>
                <a:cubicBezTo>
                  <a:pt x="7149" y="5610515"/>
                  <a:pt x="4411" y="5469341"/>
                  <a:pt x="0" y="5214873"/>
                </a:cubicBezTo>
                <a:cubicBezTo>
                  <a:pt x="-4411" y="4960405"/>
                  <a:pt x="3759" y="4782016"/>
                  <a:pt x="0" y="4639455"/>
                </a:cubicBezTo>
                <a:cubicBezTo>
                  <a:pt x="-3759" y="4496894"/>
                  <a:pt x="-22640" y="4361948"/>
                  <a:pt x="0" y="4164111"/>
                </a:cubicBezTo>
                <a:cubicBezTo>
                  <a:pt x="22640" y="3966274"/>
                  <a:pt x="15576" y="3753386"/>
                  <a:pt x="0" y="3588693"/>
                </a:cubicBezTo>
                <a:cubicBezTo>
                  <a:pt x="-15576" y="3424000"/>
                  <a:pt x="20420" y="3274912"/>
                  <a:pt x="0" y="3063312"/>
                </a:cubicBezTo>
                <a:cubicBezTo>
                  <a:pt x="-20420" y="2851712"/>
                  <a:pt x="11792" y="2694114"/>
                  <a:pt x="0" y="2587968"/>
                </a:cubicBezTo>
                <a:cubicBezTo>
                  <a:pt x="-11792" y="2481822"/>
                  <a:pt x="33786" y="2143109"/>
                  <a:pt x="0" y="1862442"/>
                </a:cubicBezTo>
                <a:cubicBezTo>
                  <a:pt x="-33786" y="1581775"/>
                  <a:pt x="35750" y="1203099"/>
                  <a:pt x="0" y="836698"/>
                </a:cubicBezTo>
                <a:close/>
              </a:path>
            </a:pathLst>
          </a:custGeom>
          <a:ln>
            <a:extLst>
              <a:ext uri="{C807C97D-BFC1-408E-A445-0C87EB9F89A2}">
                <ask:lineSketchStyleProps xmlns:ask="http://schemas.microsoft.com/office/drawing/2018/sketchyshapes" sd="2129858240">
                  <a:prstGeom prst="roundRect">
                    <a:avLst>
                      <a:gd name="adj" fmla="val 12531"/>
                    </a:avLst>
                  </a:prstGeom>
                  <ask:type>
                    <ask:lineSketchFreehand/>
                  </ask:type>
                </ask:lineSketchStyleProps>
              </a:ext>
            </a:extLst>
          </a:ln>
        </p:spPr>
        <p:style>
          <a:lnRef idx="2">
            <a:schemeClr val="accent1"/>
          </a:lnRef>
          <a:fillRef idx="1">
            <a:schemeClr val="lt1"/>
          </a:fillRef>
          <a:effectRef idx="0">
            <a:schemeClr val="accent1"/>
          </a:effectRef>
          <a:fontRef idx="minor">
            <a:schemeClr val="dk1"/>
          </a:fontRef>
        </p:style>
        <p:txBody>
          <a:bodyPr tIns="0" bIns="0" rtlCol="0" anchor="b"/>
          <a:lstStyle/>
          <a:p>
            <a:pPr marL="0" marR="0" lvl="0" indent="457200" algn="just" defTabSz="914400" rtl="0" eaLnBrk="1" fontAlgn="auto" latinLnBrk="0" hangingPunct="1">
              <a:lnSpc>
                <a:spcPct val="110000"/>
              </a:lnSpc>
              <a:spcBef>
                <a:spcPts val="0"/>
              </a:spcBef>
              <a:spcAft>
                <a:spcPts val="0"/>
              </a:spcAft>
              <a:buClrTx/>
              <a:buSzTx/>
              <a:buFontTx/>
              <a:buNone/>
              <a:tabLst/>
              <a:defRPr/>
            </a:pPr>
            <a:endParaRPr kumimoji="0" lang="vi-VN"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17" name="Picture 16">
            <a:extLst>
              <a:ext uri="{FF2B5EF4-FFF2-40B4-BE49-F238E27FC236}">
                <a16:creationId xmlns:a16="http://schemas.microsoft.com/office/drawing/2014/main" id="{65F9F560-5C41-8687-CED3-08E7484DB12A}"/>
              </a:ext>
            </a:extLst>
          </p:cNvPr>
          <p:cNvPicPr>
            <a:picLocks noChangeAspect="1"/>
          </p:cNvPicPr>
          <p:nvPr/>
        </p:nvPicPr>
        <p:blipFill>
          <a:blip r:embed="rId2"/>
          <a:stretch>
            <a:fillRect/>
          </a:stretch>
        </p:blipFill>
        <p:spPr>
          <a:xfrm>
            <a:off x="1180771" y="833591"/>
            <a:ext cx="9852703" cy="3161146"/>
          </a:xfrm>
          <a:prstGeom prst="rect">
            <a:avLst/>
          </a:prstGeom>
        </p:spPr>
      </p:pic>
      <p:grpSp>
        <p:nvGrpSpPr>
          <p:cNvPr id="18" name="Group 17">
            <a:extLst>
              <a:ext uri="{FF2B5EF4-FFF2-40B4-BE49-F238E27FC236}">
                <a16:creationId xmlns:a16="http://schemas.microsoft.com/office/drawing/2014/main" id="{F766E54D-16E0-A2DF-C3BB-A4EECE01879F}"/>
              </a:ext>
            </a:extLst>
          </p:cNvPr>
          <p:cNvGrpSpPr/>
          <p:nvPr/>
        </p:nvGrpSpPr>
        <p:grpSpPr>
          <a:xfrm>
            <a:off x="4772819" y="3194072"/>
            <a:ext cx="2844430" cy="1254387"/>
            <a:chOff x="2157098" y="2221349"/>
            <a:chExt cx="3866191" cy="1860883"/>
          </a:xfrm>
        </p:grpSpPr>
        <p:sp>
          <p:nvSpPr>
            <p:cNvPr id="19" name="Freeform: Shape 18">
              <a:extLst>
                <a:ext uri="{FF2B5EF4-FFF2-40B4-BE49-F238E27FC236}">
                  <a16:creationId xmlns:a16="http://schemas.microsoft.com/office/drawing/2014/main" id="{6D0DE6AF-24ED-536C-0E7A-705BB06F5176}"/>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3DCDA8"/>
            </a:solidFill>
            <a:ln w="25400" cap="flat" cmpd="sng" algn="ctr">
              <a:solidFill>
                <a:srgbClr val="FFFFFF"/>
              </a:solid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2800"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20" name="TextBox 19">
              <a:extLst>
                <a:ext uri="{FF2B5EF4-FFF2-40B4-BE49-F238E27FC236}">
                  <a16:creationId xmlns:a16="http://schemas.microsoft.com/office/drawing/2014/main" id="{3539B9D9-5BDE-0174-A60C-96B0F70A0DE7}"/>
                </a:ext>
              </a:extLst>
            </p:cNvPr>
            <p:cNvSpPr txBox="1"/>
            <p:nvPr/>
          </p:nvSpPr>
          <p:spPr>
            <a:xfrm>
              <a:off x="2157098" y="2726567"/>
              <a:ext cx="3866191" cy="1091481"/>
            </a:xfrm>
            <a:prstGeom prst="flowChartTerminator">
              <a:avLst/>
            </a:prstGeom>
            <a:noFill/>
            <a:ln w="25400" cap="flat" cmpd="sng" algn="ctr">
              <a:noFill/>
              <a:prstDash val="soli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800" b="1" kern="0" dirty="0">
                  <a:solidFill>
                    <a:srgbClr val="6351CA">
                      <a:lumMod val="50000"/>
                    </a:srgbClr>
                  </a:solidFill>
                  <a:latin typeface="Cambria" panose="02040503050406030204" pitchFamily="18" charset="0"/>
                  <a:ea typeface="Cambria" panose="02040503050406030204" pitchFamily="18" charset="0"/>
                  <a:sym typeface="Arial"/>
                </a:rPr>
                <a:t>n</a:t>
              </a:r>
              <a:r>
                <a:rPr kumimoji="0" lang="en-US" sz="2800" b="1" i="0" u="none" strike="noStrike" kern="0" cap="none" spc="0" normalizeH="0" baseline="0" noProof="0" dirty="0" err="1">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ắn</a:t>
              </a:r>
              <a:r>
                <a:rPr kumimoji="0" lang="en-US"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 </a:t>
              </a:r>
              <a:r>
                <a:rPr kumimoji="0" lang="en-US" sz="2800" b="1" i="0" u="none" strike="noStrike" kern="0" cap="none" spc="0" normalizeH="0" baseline="0" noProof="0" dirty="0" err="1">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nót</a:t>
              </a:r>
              <a:endParaRPr kumimoji="0" lang="vi-VN"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endParaRPr>
            </a:p>
          </p:txBody>
        </p:sp>
      </p:grpSp>
      <p:grpSp>
        <p:nvGrpSpPr>
          <p:cNvPr id="21" name="Group 20">
            <a:extLst>
              <a:ext uri="{FF2B5EF4-FFF2-40B4-BE49-F238E27FC236}">
                <a16:creationId xmlns:a16="http://schemas.microsoft.com/office/drawing/2014/main" id="{E3B91DFB-8623-5E1C-5314-26E6F0CFA470}"/>
              </a:ext>
            </a:extLst>
          </p:cNvPr>
          <p:cNvGrpSpPr/>
          <p:nvPr/>
        </p:nvGrpSpPr>
        <p:grpSpPr>
          <a:xfrm>
            <a:off x="7617249" y="3164621"/>
            <a:ext cx="2844430" cy="1254387"/>
            <a:chOff x="2109830" y="2221349"/>
            <a:chExt cx="3866191" cy="1860883"/>
          </a:xfrm>
        </p:grpSpPr>
        <p:sp>
          <p:nvSpPr>
            <p:cNvPr id="22" name="Freeform: Shape 21">
              <a:extLst>
                <a:ext uri="{FF2B5EF4-FFF2-40B4-BE49-F238E27FC236}">
                  <a16:creationId xmlns:a16="http://schemas.microsoft.com/office/drawing/2014/main" id="{F0D5EC97-FC80-4C1F-A3BB-4654B1DDFEB1}"/>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FFE5A4">
                <a:lumMod val="90000"/>
              </a:srgbClr>
            </a:solidFill>
            <a:ln w="25400" cap="flat" cmpd="sng" algn="ctr">
              <a:solidFill>
                <a:srgbClr val="FFFFFF"/>
              </a:solid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2800"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23" name="TextBox 22">
              <a:extLst>
                <a:ext uri="{FF2B5EF4-FFF2-40B4-BE49-F238E27FC236}">
                  <a16:creationId xmlns:a16="http://schemas.microsoft.com/office/drawing/2014/main" id="{E5A02D2F-1C43-F2F4-7D0B-9DEFC4B8BF1B}"/>
                </a:ext>
              </a:extLst>
            </p:cNvPr>
            <p:cNvSpPr txBox="1"/>
            <p:nvPr/>
          </p:nvSpPr>
          <p:spPr>
            <a:xfrm>
              <a:off x="2109830" y="2828517"/>
              <a:ext cx="3866191" cy="1091481"/>
            </a:xfrm>
            <a:prstGeom prst="flowChartTerminator">
              <a:avLst/>
            </a:prstGeom>
            <a:noFill/>
            <a:ln w="25400" cap="flat" cmpd="sng" algn="ctr">
              <a:noFill/>
              <a:prstDash val="soli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800" b="1" kern="0" dirty="0">
                  <a:solidFill>
                    <a:srgbClr val="6351CA">
                      <a:lumMod val="50000"/>
                    </a:srgbClr>
                  </a:solidFill>
                  <a:latin typeface="Cambria" panose="02040503050406030204" pitchFamily="18" charset="0"/>
                  <a:ea typeface="Cambria" panose="02040503050406030204" pitchFamily="18" charset="0"/>
                  <a:sym typeface="Arial"/>
                </a:rPr>
                <a:t>r</a:t>
              </a:r>
              <a:r>
                <a:rPr kumimoji="0" lang="en-US" sz="2800" b="1" i="0" u="none" strike="noStrike" kern="0" cap="none" spc="0" normalizeH="0" baseline="0" noProof="0" dirty="0" err="1">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ắc</a:t>
              </a:r>
              <a:r>
                <a:rPr kumimoji="0" lang="en-US"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 </a:t>
              </a:r>
              <a:r>
                <a:rPr kumimoji="0" lang="en-US" sz="2800" b="1" i="0" u="none" strike="noStrike" kern="0" cap="none" spc="0" normalizeH="0" baseline="0" noProof="0" dirty="0" err="1">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rối</a:t>
              </a:r>
              <a:endParaRPr kumimoji="0" lang="vi-VN"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endParaRPr>
            </a:p>
          </p:txBody>
        </p:sp>
      </p:grpSp>
      <p:grpSp>
        <p:nvGrpSpPr>
          <p:cNvPr id="24" name="Group 23">
            <a:extLst>
              <a:ext uri="{FF2B5EF4-FFF2-40B4-BE49-F238E27FC236}">
                <a16:creationId xmlns:a16="http://schemas.microsoft.com/office/drawing/2014/main" id="{A0417056-86C1-E712-D6AE-DE5C0940F73A}"/>
              </a:ext>
            </a:extLst>
          </p:cNvPr>
          <p:cNvGrpSpPr/>
          <p:nvPr/>
        </p:nvGrpSpPr>
        <p:grpSpPr>
          <a:xfrm>
            <a:off x="1078993" y="3254208"/>
            <a:ext cx="3693031" cy="1254387"/>
            <a:chOff x="2035835" y="2221349"/>
            <a:chExt cx="3866191" cy="1860883"/>
          </a:xfrm>
        </p:grpSpPr>
        <p:sp>
          <p:nvSpPr>
            <p:cNvPr id="25" name="Freeform: Shape 24">
              <a:extLst>
                <a:ext uri="{FF2B5EF4-FFF2-40B4-BE49-F238E27FC236}">
                  <a16:creationId xmlns:a16="http://schemas.microsoft.com/office/drawing/2014/main" id="{E4143000-5CC1-CAA1-DF0B-F47ECCF79FF2}"/>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597000">
                <a:lumMod val="20000"/>
                <a:lumOff val="80000"/>
              </a:srgbClr>
            </a:solidFill>
            <a:ln w="25400" cap="flat" cmpd="sng" algn="ctr">
              <a:solidFill>
                <a:srgbClr val="F369AC"/>
              </a:solid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2800"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26" name="TextBox 25">
              <a:extLst>
                <a:ext uri="{FF2B5EF4-FFF2-40B4-BE49-F238E27FC236}">
                  <a16:creationId xmlns:a16="http://schemas.microsoft.com/office/drawing/2014/main" id="{6B2801FB-7480-4FC6-411D-D69064D68B3D}"/>
                </a:ext>
              </a:extLst>
            </p:cNvPr>
            <p:cNvSpPr txBox="1"/>
            <p:nvPr/>
          </p:nvSpPr>
          <p:spPr>
            <a:xfrm>
              <a:off x="2035835" y="2781425"/>
              <a:ext cx="3866191" cy="1091481"/>
            </a:xfrm>
            <a:prstGeom prst="flowChartTerminator">
              <a:avLst/>
            </a:prstGeom>
            <a:noFill/>
            <a:ln w="25400" cap="flat" cmpd="sng" algn="ctr">
              <a:noFill/>
              <a:prstDash val="soli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err="1">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xù</a:t>
              </a:r>
              <a:r>
                <a:rPr kumimoji="0" lang="en-US"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 </a:t>
              </a:r>
              <a:r>
                <a:rPr kumimoji="0" lang="en-US" sz="2800" b="1" i="0" u="none" strike="noStrike" kern="0" cap="none" spc="0" normalizeH="0" baseline="0" noProof="0" dirty="0" err="1">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lông</a:t>
              </a:r>
              <a:r>
                <a:rPr kumimoji="0" lang="en-US"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 </a:t>
              </a:r>
              <a:r>
                <a:rPr kumimoji="0" lang="en-US" sz="2800" b="1" i="0" u="none" strike="noStrike" kern="0" cap="none" spc="0" normalizeH="0" baseline="0" noProof="0" dirty="0" err="1">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nhím</a:t>
              </a:r>
              <a:endParaRPr kumimoji="0" lang="vi-VN"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endParaRPr>
            </a:p>
          </p:txBody>
        </p:sp>
      </p:grpSp>
      <p:grpSp>
        <p:nvGrpSpPr>
          <p:cNvPr id="27" name="Group 26">
            <a:extLst>
              <a:ext uri="{FF2B5EF4-FFF2-40B4-BE49-F238E27FC236}">
                <a16:creationId xmlns:a16="http://schemas.microsoft.com/office/drawing/2014/main" id="{8A39A4F8-6803-6656-DF34-468850BCE948}"/>
              </a:ext>
            </a:extLst>
          </p:cNvPr>
          <p:cNvGrpSpPr/>
          <p:nvPr/>
        </p:nvGrpSpPr>
        <p:grpSpPr>
          <a:xfrm>
            <a:off x="3295649" y="4730727"/>
            <a:ext cx="6838950" cy="1254387"/>
            <a:chOff x="2099716" y="2221349"/>
            <a:chExt cx="3866191" cy="1860883"/>
          </a:xfrm>
        </p:grpSpPr>
        <p:sp>
          <p:nvSpPr>
            <p:cNvPr id="28" name="Freeform: Shape 27">
              <a:extLst>
                <a:ext uri="{FF2B5EF4-FFF2-40B4-BE49-F238E27FC236}">
                  <a16:creationId xmlns:a16="http://schemas.microsoft.com/office/drawing/2014/main" id="{D69D2077-8608-430B-6C75-0865310B9065}"/>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92E8E9"/>
            </a:solidFill>
            <a:ln w="25400" cap="flat" cmpd="sng" algn="ctr">
              <a:solidFill>
                <a:srgbClr val="FFFFFF"/>
              </a:solid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2800"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29" name="TextBox 28">
              <a:extLst>
                <a:ext uri="{FF2B5EF4-FFF2-40B4-BE49-F238E27FC236}">
                  <a16:creationId xmlns:a16="http://schemas.microsoft.com/office/drawing/2014/main" id="{F36A889C-72C6-927C-A982-FC481899699C}"/>
                </a:ext>
              </a:extLst>
            </p:cNvPr>
            <p:cNvSpPr txBox="1"/>
            <p:nvPr/>
          </p:nvSpPr>
          <p:spPr>
            <a:xfrm>
              <a:off x="2099716" y="2806793"/>
              <a:ext cx="3866191" cy="1091481"/>
            </a:xfrm>
            <a:prstGeom prst="flowChartTerminator">
              <a:avLst/>
            </a:prstGeom>
            <a:noFill/>
            <a:ln w="25400" cap="flat" cmpd="sng" algn="ctr">
              <a:noFill/>
              <a:prstDash val="soli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err="1">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lốm</a:t>
              </a:r>
              <a:r>
                <a:rPr kumimoji="0" lang="en-US"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 </a:t>
              </a:r>
              <a:r>
                <a:rPr kumimoji="0" lang="en-US" sz="2800" b="1" i="0" u="none" strike="noStrike" kern="0" cap="none" spc="0" normalizeH="0" baseline="0" noProof="0" dirty="0" err="1">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đốm</a:t>
              </a:r>
              <a:r>
                <a:rPr kumimoji="0" lang="en-US"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 </a:t>
              </a:r>
              <a:r>
                <a:rPr kumimoji="0" lang="en-US" sz="2800" b="1" i="0" u="none" strike="noStrike" kern="0" cap="none" spc="0" normalizeH="0" baseline="0" noProof="0" dirty="0" err="1">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vân</a:t>
              </a:r>
              <a:r>
                <a:rPr kumimoji="0" lang="en-US"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 </a:t>
              </a:r>
              <a:r>
                <a:rPr kumimoji="0" lang="en-US" sz="2800" b="1" i="0" u="none" strike="noStrike" kern="0" cap="none" spc="0" normalizeH="0" baseline="0" noProof="0" dirty="0" err="1">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nâu</a:t>
              </a:r>
              <a:endParaRPr kumimoji="0" lang="vi-VN"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endParaRPr>
            </a:p>
          </p:txBody>
        </p:sp>
      </p:grpSp>
    </p:spTree>
    <p:extLst>
      <p:ext uri="{BB962C8B-B14F-4D97-AF65-F5344CB8AC3E}">
        <p14:creationId xmlns:p14="http://schemas.microsoft.com/office/powerpoint/2010/main" val="15537188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1000" fill="hold"/>
                                        <p:tgtEl>
                                          <p:spTgt spid="24"/>
                                        </p:tgtEl>
                                        <p:attrNameLst>
                                          <p:attrName>ppt_w</p:attrName>
                                        </p:attrNameLst>
                                      </p:cBhvr>
                                      <p:tavLst>
                                        <p:tav tm="0">
                                          <p:val>
                                            <p:strVal val="#ppt_w+.3"/>
                                          </p:val>
                                        </p:tav>
                                        <p:tav tm="100000">
                                          <p:val>
                                            <p:strVal val="#ppt_w"/>
                                          </p:val>
                                        </p:tav>
                                      </p:tavLst>
                                    </p:anim>
                                    <p:anim calcmode="lin" valueType="num">
                                      <p:cBhvr>
                                        <p:cTn id="8" dur="1000" fill="hold"/>
                                        <p:tgtEl>
                                          <p:spTgt spid="24"/>
                                        </p:tgtEl>
                                        <p:attrNameLst>
                                          <p:attrName>ppt_h</p:attrName>
                                        </p:attrNameLst>
                                      </p:cBhvr>
                                      <p:tavLst>
                                        <p:tav tm="0">
                                          <p:val>
                                            <p:strVal val="#ppt_h"/>
                                          </p:val>
                                        </p:tav>
                                        <p:tav tm="100000">
                                          <p:val>
                                            <p:strVal val="#ppt_h"/>
                                          </p:val>
                                        </p:tav>
                                      </p:tavLst>
                                    </p:anim>
                                    <p:animEffect transition="in" filter="fade">
                                      <p:cBhvr>
                                        <p:cTn id="9" dur="1000"/>
                                        <p:tgtEl>
                                          <p:spTgt spid="24"/>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1000" fill="hold"/>
                                        <p:tgtEl>
                                          <p:spTgt spid="18"/>
                                        </p:tgtEl>
                                        <p:attrNameLst>
                                          <p:attrName>ppt_w</p:attrName>
                                        </p:attrNameLst>
                                      </p:cBhvr>
                                      <p:tavLst>
                                        <p:tav tm="0">
                                          <p:val>
                                            <p:strVal val="#ppt_w+.3"/>
                                          </p:val>
                                        </p:tav>
                                        <p:tav tm="100000">
                                          <p:val>
                                            <p:strVal val="#ppt_w"/>
                                          </p:val>
                                        </p:tav>
                                      </p:tavLst>
                                    </p:anim>
                                    <p:anim calcmode="lin" valueType="num">
                                      <p:cBhvr>
                                        <p:cTn id="13" dur="1000" fill="hold"/>
                                        <p:tgtEl>
                                          <p:spTgt spid="18"/>
                                        </p:tgtEl>
                                        <p:attrNameLst>
                                          <p:attrName>ppt_h</p:attrName>
                                        </p:attrNameLst>
                                      </p:cBhvr>
                                      <p:tavLst>
                                        <p:tav tm="0">
                                          <p:val>
                                            <p:strVal val="#ppt_h"/>
                                          </p:val>
                                        </p:tav>
                                        <p:tav tm="100000">
                                          <p:val>
                                            <p:strVal val="#ppt_h"/>
                                          </p:val>
                                        </p:tav>
                                      </p:tavLst>
                                    </p:anim>
                                    <p:animEffect transition="in" filter="fade">
                                      <p:cBhvr>
                                        <p:cTn id="14" dur="1000"/>
                                        <p:tgtEl>
                                          <p:spTgt spid="18"/>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1000" fill="hold"/>
                                        <p:tgtEl>
                                          <p:spTgt spid="21"/>
                                        </p:tgtEl>
                                        <p:attrNameLst>
                                          <p:attrName>ppt_w</p:attrName>
                                        </p:attrNameLst>
                                      </p:cBhvr>
                                      <p:tavLst>
                                        <p:tav tm="0">
                                          <p:val>
                                            <p:strVal val="#ppt_w+.3"/>
                                          </p:val>
                                        </p:tav>
                                        <p:tav tm="100000">
                                          <p:val>
                                            <p:strVal val="#ppt_w"/>
                                          </p:val>
                                        </p:tav>
                                      </p:tavLst>
                                    </p:anim>
                                    <p:anim calcmode="lin" valueType="num">
                                      <p:cBhvr>
                                        <p:cTn id="18" dur="1000" fill="hold"/>
                                        <p:tgtEl>
                                          <p:spTgt spid="21"/>
                                        </p:tgtEl>
                                        <p:attrNameLst>
                                          <p:attrName>ppt_h</p:attrName>
                                        </p:attrNameLst>
                                      </p:cBhvr>
                                      <p:tavLst>
                                        <p:tav tm="0">
                                          <p:val>
                                            <p:strVal val="#ppt_h"/>
                                          </p:val>
                                        </p:tav>
                                        <p:tav tm="100000">
                                          <p:val>
                                            <p:strVal val="#ppt_h"/>
                                          </p:val>
                                        </p:tav>
                                      </p:tavLst>
                                    </p:anim>
                                    <p:animEffect transition="in" filter="fade">
                                      <p:cBhvr>
                                        <p:cTn id="19" dur="1000"/>
                                        <p:tgtEl>
                                          <p:spTgt spid="21"/>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1000" fill="hold"/>
                                        <p:tgtEl>
                                          <p:spTgt spid="27"/>
                                        </p:tgtEl>
                                        <p:attrNameLst>
                                          <p:attrName>ppt_w</p:attrName>
                                        </p:attrNameLst>
                                      </p:cBhvr>
                                      <p:tavLst>
                                        <p:tav tm="0">
                                          <p:val>
                                            <p:strVal val="#ppt_w+.3"/>
                                          </p:val>
                                        </p:tav>
                                        <p:tav tm="100000">
                                          <p:val>
                                            <p:strVal val="#ppt_w"/>
                                          </p:val>
                                        </p:tav>
                                      </p:tavLst>
                                    </p:anim>
                                    <p:anim calcmode="lin" valueType="num">
                                      <p:cBhvr>
                                        <p:cTn id="23" dur="1000" fill="hold"/>
                                        <p:tgtEl>
                                          <p:spTgt spid="27"/>
                                        </p:tgtEl>
                                        <p:attrNameLst>
                                          <p:attrName>ppt_h</p:attrName>
                                        </p:attrNameLst>
                                      </p:cBhvr>
                                      <p:tavLst>
                                        <p:tav tm="0">
                                          <p:val>
                                            <p:strVal val="#ppt_h"/>
                                          </p:val>
                                        </p:tav>
                                        <p:tav tm="100000">
                                          <p:val>
                                            <p:strVal val="#ppt_h"/>
                                          </p:val>
                                        </p:tav>
                                      </p:tavLst>
                                    </p:anim>
                                    <p:animEffect transition="in" filter="fade">
                                      <p:cBhvr>
                                        <p:cTn id="24"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429</TotalTime>
  <Words>1931</Words>
  <Application>Microsoft Office PowerPoint</Application>
  <PresentationFormat>Widescreen</PresentationFormat>
  <Paragraphs>113</Paragraphs>
  <Slides>28</Slides>
  <Notes>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28</vt:i4>
      </vt:variant>
    </vt:vector>
  </HeadingPairs>
  <TitlesOfParts>
    <vt:vector size="38" baseType="lpstr">
      <vt:lpstr>等线</vt:lpstr>
      <vt:lpstr>等线 Light</vt:lpstr>
      <vt:lpstr>Arial</vt:lpstr>
      <vt:lpstr>Calibri</vt:lpstr>
      <vt:lpstr>Cambria</vt:lpstr>
      <vt:lpstr>DFPOP1-W9</vt:lpstr>
      <vt:lpstr>SVN-Ziclets</vt:lpstr>
      <vt:lpstr>Times New Roman</vt:lpstr>
      <vt:lpstr>1_Office Theme</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Thanh Hang</cp:lastModifiedBy>
  <cp:revision>101</cp:revision>
  <dcterms:created xsi:type="dcterms:W3CDTF">2023-10-23T05:33:38Z</dcterms:created>
  <dcterms:modified xsi:type="dcterms:W3CDTF">2026-01-20T04:58:16Z</dcterms:modified>
</cp:coreProperties>
</file>