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39" r:id="rId2"/>
    <p:sldId id="297" r:id="rId3"/>
    <p:sldId id="347" r:id="rId4"/>
    <p:sldId id="345" r:id="rId5"/>
  </p:sldIdLst>
  <p:sldSz cx="9144000" cy="5143500" type="screen16x9"/>
  <p:notesSz cx="6858000" cy="9144000"/>
  <p:embeddedFontLst>
    <p:embeddedFont>
      <p:font typeface="#9Slide03 Montserrat Black" panose="020B0604020202020204" charset="0"/>
      <p:bold r:id="rId7"/>
    </p:embeddedFont>
    <p:embeddedFont>
      <p:font typeface="#9Slide05 Pattaya" panose="020B0604020202020204" charset="-34"/>
      <p:regular r:id="rId8"/>
    </p:embeddedFont>
  </p:embeddedFontLst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C4F"/>
    <a:srgbClr val="046541"/>
    <a:srgbClr val="055E3C"/>
    <a:srgbClr val="46A04E"/>
    <a:srgbClr val="04603E"/>
    <a:srgbClr val="7CC266"/>
    <a:srgbClr val="D61328"/>
    <a:srgbClr val="E7694E"/>
    <a:srgbClr val="E53F21"/>
    <a:srgbClr val="E54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107" d="100"/>
          <a:sy n="107" d="100"/>
        </p:scale>
        <p:origin x="100" y="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7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9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459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6" r:id="rId5"/>
    <p:sldLayoutId id="2147483665" r:id="rId6"/>
    <p:sldLayoutId id="2147483664" r:id="rId7"/>
    <p:sldLayoutId id="2147483652" r:id="rId8"/>
    <p:sldLayoutId id="2147483653" r:id="rId9"/>
    <p:sldLayoutId id="2147483668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2">
            <a:extLst>
              <a:ext uri="{FF2B5EF4-FFF2-40B4-BE49-F238E27FC236}">
                <a16:creationId xmlns:a16="http://schemas.microsoft.com/office/drawing/2014/main" id="{5C512F81-8535-4F48-96E1-9B16FC668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1" y="2094428"/>
            <a:ext cx="6246389" cy="2781578"/>
          </a:xfrm>
          <a:prstGeom prst="rect">
            <a:avLst/>
          </a:prstGeom>
        </p:spPr>
      </p:pic>
      <p:pic>
        <p:nvPicPr>
          <p:cNvPr id="79" name="图片 44">
            <a:extLst>
              <a:ext uri="{FF2B5EF4-FFF2-40B4-BE49-F238E27FC236}">
                <a16:creationId xmlns:a16="http://schemas.microsoft.com/office/drawing/2014/main" id="{1E48EE5F-4886-4D3E-BE7A-0A72C3AD9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96" y="2571750"/>
            <a:ext cx="2026052" cy="2418749"/>
          </a:xfrm>
          <a:prstGeom prst="rect">
            <a:avLst/>
          </a:prstGeom>
        </p:spPr>
      </p:pic>
      <p:pic>
        <p:nvPicPr>
          <p:cNvPr id="81" name="图片 7">
            <a:extLst>
              <a:ext uri="{FF2B5EF4-FFF2-40B4-BE49-F238E27FC236}">
                <a16:creationId xmlns:a16="http://schemas.microsoft.com/office/drawing/2014/main" id="{0EFA962F-F881-4EE0-8675-6CA93D7EF2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6504" y="3329048"/>
            <a:ext cx="9144000" cy="1814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41D9C5-2EB2-4B7A-8CE6-EAD6543DE1C4}"/>
              </a:ext>
            </a:extLst>
          </p:cNvPr>
          <p:cNvSpPr txBox="1"/>
          <p:nvPr/>
        </p:nvSpPr>
        <p:spPr>
          <a:xfrm>
            <a:off x="2483768" y="2674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D50219"/>
                </a:solidFill>
                <a:latin typeface="#9Slide03 Maven Pro Black" panose="00000A00000000000000" pitchFamily="2" charset="0"/>
              </a:defRPr>
            </a:lvl1pPr>
          </a:lstStyle>
          <a:p>
            <a:r>
              <a:rPr lang="en-US" dirty="0"/>
              <a:t>PHÒNG GIÁO DỤC QUẬN LONG BIÊN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A91EF-4B88-430A-B506-2241A7326ADE}"/>
              </a:ext>
            </a:extLst>
          </p:cNvPr>
          <p:cNvSpPr txBox="1"/>
          <p:nvPr/>
        </p:nvSpPr>
        <p:spPr>
          <a:xfrm>
            <a:off x="2310252" y="55378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D50219"/>
                </a:solidFill>
                <a:latin typeface="#9Slide03 Maven Pro Black" panose="00000A00000000000000" pitchFamily="2" charset="0"/>
              </a:defRPr>
            </a:lvl1pPr>
          </a:lstStyle>
          <a:p>
            <a:pPr algn="ctr"/>
            <a:r>
              <a:rPr lang="en-US" sz="5400" dirty="0">
                <a:ln w="0"/>
                <a:solidFill>
                  <a:srgbClr val="006E4E"/>
                </a:solidFill>
                <a:effectLst>
                  <a:reflection blurRad="6350" stA="53000" endA="300" endPos="35500" dir="5400000" sy="-90000" algn="bl" rotWithShape="0"/>
                </a:effectLst>
              </a:rPr>
              <a:t>MĨ THUẬT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F4290-EEE3-4418-B708-0BF596696F65}"/>
              </a:ext>
            </a:extLst>
          </p:cNvPr>
          <p:cNvSpPr txBox="1"/>
          <p:nvPr/>
        </p:nvSpPr>
        <p:spPr>
          <a:xfrm>
            <a:off x="3275856" y="2131854"/>
            <a:ext cx="427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Bài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4: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Góc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thuật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của</a:t>
            </a:r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dirty="0" err="1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em</a:t>
            </a:r>
            <a:endParaRPr lang="en-US" dirty="0">
              <a:solidFill>
                <a:srgbClr val="D50219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B136D-4FE7-4772-A4EE-034705FC4FA0}"/>
              </a:ext>
            </a:extLst>
          </p:cNvPr>
          <p:cNvSpPr txBox="1"/>
          <p:nvPr/>
        </p:nvSpPr>
        <p:spPr>
          <a:xfrm>
            <a:off x="2987824" y="1743809"/>
            <a:ext cx="416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CHỦ ĐỀ 4: KHU RỪNG NHIỆT ĐỚI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B6FD1B-DDD1-4FCE-8C79-FFE69D1460C5}"/>
              </a:ext>
            </a:extLst>
          </p:cNvPr>
          <p:cNvSpPr/>
          <p:nvPr/>
        </p:nvSpPr>
        <p:spPr>
          <a:xfrm>
            <a:off x="-38052" y="-78337"/>
            <a:ext cx="9188555" cy="5221837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63638"/>
            <a:ext cx="2448272" cy="2922805"/>
          </a:xfrm>
          <a:prstGeom prst="rect">
            <a:avLst/>
          </a:prstGeom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2A763D-15D9-4B11-806C-81461F353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9360"/>
            <a:ext cx="1564354" cy="2252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89085280-F0D8-49B0-A064-BB0A92757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1" y="2946312"/>
            <a:ext cx="2961436" cy="2029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42DB2-DB88-4203-BACE-87FF2B9CA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18" y="292250"/>
            <a:ext cx="1601308" cy="2252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fabric&#10;&#10;Description automatically generated">
            <a:extLst>
              <a:ext uri="{FF2B5EF4-FFF2-40B4-BE49-F238E27FC236}">
                <a16:creationId xmlns:a16="http://schemas.microsoft.com/office/drawing/2014/main" id="{828009CF-EB8E-473B-9A68-21B9DCF97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06" y="2917062"/>
            <a:ext cx="2624638" cy="2029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basket of fruit&#10;&#10;Description automatically generated with medium confidence">
            <a:extLst>
              <a:ext uri="{FF2B5EF4-FFF2-40B4-BE49-F238E27FC236}">
                <a16:creationId xmlns:a16="http://schemas.microsoft.com/office/drawing/2014/main" id="{480BD271-25D9-4683-A38F-6D975C1D1C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t="6721" r="8430" b="8100"/>
          <a:stretch/>
        </p:blipFill>
        <p:spPr>
          <a:xfrm>
            <a:off x="6420028" y="2946312"/>
            <a:ext cx="2592329" cy="1999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4B3389B8-787E-4D41-B28C-BEBA1E5EA8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4261" r="3921" b="6132"/>
          <a:stretch/>
        </p:blipFill>
        <p:spPr>
          <a:xfrm>
            <a:off x="2930177" y="243014"/>
            <a:ext cx="3375114" cy="2301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uquet of roses&#10;&#10;Description automatically generated with low confidence">
            <a:extLst>
              <a:ext uri="{FF2B5EF4-FFF2-40B4-BE49-F238E27FC236}">
                <a16:creationId xmlns:a16="http://schemas.microsoft.com/office/drawing/2014/main" id="{9DB0335A-E78C-4BA3-8C23-80E053CA2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510"/>
            <a:ext cx="1844427" cy="2571750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04017B4-76CF-45F2-A792-BED37BE4A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60" y="411510"/>
            <a:ext cx="2592288" cy="2592288"/>
          </a:xfrm>
          <a:prstGeom prst="rect">
            <a:avLst/>
          </a:prstGeom>
        </p:spPr>
      </p:pic>
      <p:pic>
        <p:nvPicPr>
          <p:cNvPr id="7" name="Picture 6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F806C42C-7C21-47B4-8ED8-8FF88A4C3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9401" r="14460" b="10800"/>
          <a:stretch/>
        </p:blipFill>
        <p:spPr>
          <a:xfrm>
            <a:off x="6516214" y="390972"/>
            <a:ext cx="1944217" cy="2577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1A4769-ADA3-4782-BD8F-6DA08A7A4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35242"/>
            <a:ext cx="1621656" cy="1961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9AAE87-BE06-4B50-8710-7F874353B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73" y="2968189"/>
            <a:ext cx="2234949" cy="23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862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8FE4E59-EA69-4F82-9878-EEAAD05A2A8A}"/>
              </a:ext>
            </a:extLst>
          </p:cNvPr>
          <p:cNvSpPr txBox="1"/>
          <p:nvPr/>
        </p:nvSpPr>
        <p:spPr>
          <a:xfrm>
            <a:off x="3380784" y="4083918"/>
            <a:ext cx="2201011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B2041-A036-4DC4-986A-0F09AA97754D}"/>
              </a:ext>
            </a:extLst>
          </p:cNvPr>
          <p:cNvGrpSpPr/>
          <p:nvPr/>
        </p:nvGrpSpPr>
        <p:grpSpPr>
          <a:xfrm>
            <a:off x="395535" y="936104"/>
            <a:ext cx="2201012" cy="3866153"/>
            <a:chOff x="395535" y="936104"/>
            <a:chExt cx="2201012" cy="38661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 descr="Background pattern&#10;&#10;Description automatically generated">
              <a:extLst>
                <a:ext uri="{FF2B5EF4-FFF2-40B4-BE49-F238E27FC236}">
                  <a16:creationId xmlns:a16="http://schemas.microsoft.com/office/drawing/2014/main" id="{75C65ADB-5B07-4E09-9439-01CCFFF95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936104"/>
              <a:ext cx="2201011" cy="31478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D1CACF-1A7C-43EF-9972-B89B269C07C9}"/>
                </a:ext>
              </a:extLst>
            </p:cNvPr>
            <p:cNvSpPr txBox="1"/>
            <p:nvPr/>
          </p:nvSpPr>
          <p:spPr>
            <a:xfrm>
              <a:off x="395536" y="4155926"/>
              <a:ext cx="2201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055E3C"/>
                  </a:solidFill>
                  <a:latin typeface="#9Slide03 Montserrat Black" panose="00000A00000000000000" pitchFamily="2" charset="0"/>
                </a:rPr>
                <a:t>Bước 1: Tạo hình bưu thiếp</a:t>
              </a:r>
              <a:endParaRPr lang="en-US" dirty="0">
                <a:solidFill>
                  <a:srgbClr val="055E3C"/>
                </a:solidFill>
                <a:latin typeface="#9Slide03 Montserrat Black" panose="00000A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8DCB88-B685-4FB9-B3C8-196AF919CD8A}"/>
              </a:ext>
            </a:extLst>
          </p:cNvPr>
          <p:cNvGrpSpPr/>
          <p:nvPr/>
        </p:nvGrpSpPr>
        <p:grpSpPr>
          <a:xfrm>
            <a:off x="3346355" y="952110"/>
            <a:ext cx="2267488" cy="3887021"/>
            <a:chOff x="3346355" y="952110"/>
            <a:chExt cx="2267488" cy="38870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53CCCF-6FAF-4769-85BA-936F26AEE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355" y="952110"/>
              <a:ext cx="2235440" cy="31478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58CEE8-B785-4C65-BB3D-388DC3EF8255}"/>
                </a:ext>
              </a:extLst>
            </p:cNvPr>
            <p:cNvSpPr txBox="1"/>
            <p:nvPr/>
          </p:nvSpPr>
          <p:spPr>
            <a:xfrm>
              <a:off x="3412832" y="4192800"/>
              <a:ext cx="2201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055E3C"/>
                  </a:solidFill>
                  <a:latin typeface="#9Slide03 Montserrat Black" panose="00000A00000000000000" pitchFamily="2" charset="0"/>
                </a:rPr>
                <a:t>Bước 2: Sắp xếp các hình ảnh</a:t>
              </a:r>
              <a:endParaRPr lang="en-US" dirty="0">
                <a:solidFill>
                  <a:srgbClr val="055E3C"/>
                </a:solidFill>
                <a:latin typeface="#9Slide03 Montserrat Black" panose="00000A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A4D497-AC16-4192-AB80-28E372C58E35}"/>
              </a:ext>
            </a:extLst>
          </p:cNvPr>
          <p:cNvGrpSpPr/>
          <p:nvPr/>
        </p:nvGrpSpPr>
        <p:grpSpPr>
          <a:xfrm>
            <a:off x="6366032" y="936104"/>
            <a:ext cx="2319054" cy="4143151"/>
            <a:chOff x="6366032" y="936104"/>
            <a:chExt cx="2319054" cy="4143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922B82-0363-469B-8786-888D17087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32" y="936104"/>
              <a:ext cx="2319054" cy="31478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E2D3E0-C18B-412A-A230-B2AA7DBA4EF8}"/>
                </a:ext>
              </a:extLst>
            </p:cNvPr>
            <p:cNvSpPr txBox="1"/>
            <p:nvPr/>
          </p:nvSpPr>
          <p:spPr>
            <a:xfrm>
              <a:off x="6469166" y="4155925"/>
              <a:ext cx="22010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rgbClr val="055E3C"/>
                  </a:solidFill>
                  <a:latin typeface="#9Slide03 Montserrat Black" panose="00000A00000000000000" pitchFamily="2" charset="0"/>
                </a:rPr>
                <a:t>Bước 3: Viết chủ đề và hoàn thiện bưu thiếp</a:t>
              </a:r>
              <a:endParaRPr lang="en-US" dirty="0">
                <a:solidFill>
                  <a:srgbClr val="055E3C"/>
                </a:solidFill>
                <a:latin typeface="#9Slide03 Montserrat Black" panose="00000A00000000000000" pitchFamily="2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439038-4831-44B9-84E8-A4DC0AADAC74}"/>
              </a:ext>
            </a:extLst>
          </p:cNvPr>
          <p:cNvSpPr/>
          <p:nvPr/>
        </p:nvSpPr>
        <p:spPr>
          <a:xfrm>
            <a:off x="395535" y="180200"/>
            <a:ext cx="8244917" cy="646331"/>
          </a:xfrm>
          <a:prstGeom prst="roundRect">
            <a:avLst/>
          </a:prstGeom>
          <a:solidFill>
            <a:srgbClr val="04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1686CF-5894-41F7-B552-D25237710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541" y="322475"/>
            <a:ext cx="407248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DE4052-934C-4262-951B-18932A5FA0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蝉视频"/>
  <p:tag name="INKNOELEADERBOARD" val="1740437507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53</Words>
  <Application>Microsoft Office PowerPoint</Application>
  <PresentationFormat>On-screen Show (16:9)</PresentationFormat>
  <Paragraphs>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#9Slide03 Montserrat Black</vt:lpstr>
      <vt:lpstr>华康方圆体W7</vt:lpstr>
      <vt:lpstr>Calibri</vt:lpstr>
      <vt:lpstr>Arial</vt:lpstr>
      <vt:lpstr>#9Slide05 Pattaya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蝉视频</dc:title>
  <dc:creator>Administrator</dc:creator>
  <cp:lastModifiedBy>Truong Nguyen Ngoc</cp:lastModifiedBy>
  <cp:revision>47</cp:revision>
  <dcterms:created xsi:type="dcterms:W3CDTF">2015-10-27T02:40:00Z</dcterms:created>
  <dcterms:modified xsi:type="dcterms:W3CDTF">2026-04-16T14:31:02Z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