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339" r:id="rId2"/>
    <p:sldId id="291" r:id="rId3"/>
    <p:sldId id="318" r:id="rId4"/>
    <p:sldId id="299" r:id="rId5"/>
  </p:sldIdLst>
  <p:sldSz cx="9144000" cy="5143500" type="screen16x9"/>
  <p:notesSz cx="6858000" cy="9144000"/>
  <p:embeddedFontLst>
    <p:embeddedFont>
      <p:font typeface="#9Slide05 Pattaya" panose="020B0604020202020204" charset="-34"/>
      <p:regular r:id="rId7"/>
    </p:embeddedFont>
  </p:embeddedFontLst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747"/>
    <a:srgbClr val="006E4E"/>
    <a:srgbClr val="D41328"/>
    <a:srgbClr val="CE0318"/>
    <a:srgbClr val="E0889C"/>
    <a:srgbClr val="E17C90"/>
    <a:srgbClr val="D50219"/>
    <a:srgbClr val="F26847"/>
    <a:srgbClr val="F8AF2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107" d="100"/>
          <a:sy n="107" d="100"/>
        </p:scale>
        <p:origin x="100" y="4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EDF8-E22C-4D79-9B7B-D2700DDDFEDF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E08DF-DA78-46F4-852F-0D5173D95A4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9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47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8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54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42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7" y="4515966"/>
            <a:ext cx="1800253" cy="719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590"/>
            <a:ext cx="9144000" cy="2619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50965"/>
            <a:ext cx="2142464" cy="21424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426112" y="-55792"/>
            <a:ext cx="11474420" cy="1558327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2026/4/16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片 2">
            <a:extLst>
              <a:ext uri="{FF2B5EF4-FFF2-40B4-BE49-F238E27FC236}">
                <a16:creationId xmlns:a16="http://schemas.microsoft.com/office/drawing/2014/main" id="{5C512F81-8535-4F48-96E1-9B16FC668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9" y="1851531"/>
            <a:ext cx="6246389" cy="2781578"/>
          </a:xfrm>
          <a:prstGeom prst="rect">
            <a:avLst/>
          </a:prstGeom>
        </p:spPr>
      </p:pic>
      <p:pic>
        <p:nvPicPr>
          <p:cNvPr id="79" name="图片 44">
            <a:extLst>
              <a:ext uri="{FF2B5EF4-FFF2-40B4-BE49-F238E27FC236}">
                <a16:creationId xmlns:a16="http://schemas.microsoft.com/office/drawing/2014/main" id="{1E48EE5F-4886-4D3E-BE7A-0A72C3AD95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96" y="2571750"/>
            <a:ext cx="2026052" cy="2418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FA91EF-4B88-430A-B506-2241A7326ADE}"/>
              </a:ext>
            </a:extLst>
          </p:cNvPr>
          <p:cNvSpPr txBox="1"/>
          <p:nvPr/>
        </p:nvSpPr>
        <p:spPr>
          <a:xfrm>
            <a:off x="2310252" y="55378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D50219"/>
                </a:solidFill>
                <a:latin typeface="#9Slide03 Maven Pro Black" panose="00000A00000000000000" pitchFamily="2" charset="0"/>
              </a:defRPr>
            </a:lvl1pPr>
          </a:lstStyle>
          <a:p>
            <a:pPr algn="ctr"/>
            <a:r>
              <a:rPr lang="en-US" sz="5400" dirty="0">
                <a:ln w="0"/>
                <a:solidFill>
                  <a:srgbClr val="006E4E"/>
                </a:solidFill>
                <a:effectLst>
                  <a:reflection blurRad="6350" stA="53000" endA="300" endPos="35500" dir="5400000" sy="-90000" algn="bl" rotWithShape="0"/>
                </a:effectLst>
              </a:rPr>
              <a:t>MĨ THUẬT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F4290-EEE3-4418-B708-0BF596696F65}"/>
              </a:ext>
            </a:extLst>
          </p:cNvPr>
          <p:cNvSpPr txBox="1"/>
          <p:nvPr/>
        </p:nvSpPr>
        <p:spPr>
          <a:xfrm>
            <a:off x="2514737" y="2073237"/>
            <a:ext cx="427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Bài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3: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Khu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vườn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của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em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#9Slide05 Pattaya" panose="00000500000000000000" pitchFamily="2" charset="-34"/>
              <a:cs typeface="#9Slide05 Pattaya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B136D-4FE7-4772-A4EE-034705FC4FA0}"/>
              </a:ext>
            </a:extLst>
          </p:cNvPr>
          <p:cNvSpPr txBox="1"/>
          <p:nvPr/>
        </p:nvSpPr>
        <p:spPr>
          <a:xfrm>
            <a:off x="2195736" y="1589921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D50219"/>
                </a:solidFill>
                <a:latin typeface="#9Slide05 Pattaya" panose="00000500000000000000" pitchFamily="2" charset="-34"/>
                <a:cs typeface="#9Slide05 Pattaya" panose="00000500000000000000" pitchFamily="2" charset="-34"/>
              </a:rPr>
              <a:t>CHỦ ĐỀ 4: KHU VƯỜN CỦA EM</a:t>
            </a:r>
          </a:p>
        </p:txBody>
      </p:sp>
    </p:spTree>
    <p:extLst>
      <p:ext uri="{BB962C8B-B14F-4D97-AF65-F5344CB8AC3E}">
        <p14:creationId xmlns:p14="http://schemas.microsoft.com/office/powerpoint/2010/main" val="24300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53C309-36A7-A131-3780-B96F7B413DDD}"/>
              </a:ext>
            </a:extLst>
          </p:cNvPr>
          <p:cNvSpPr txBox="1"/>
          <p:nvPr/>
        </p:nvSpPr>
        <p:spPr>
          <a:xfrm>
            <a:off x="756482" y="42531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VƯỜN TRONG CUỘC SỐNG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05773F-6AAF-FDF5-903F-DAE7C5090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1" y="843288"/>
            <a:ext cx="2558604" cy="1918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E7E5F-2080-50E0-955C-52FB33F981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75" y="876314"/>
            <a:ext cx="3039154" cy="1918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B7735-B1D5-9110-EB2D-062EF8AF2F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7" y="3004089"/>
            <a:ext cx="3411472" cy="1918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A54318-494E-2EFA-4557-A4E959030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80" y="2898834"/>
            <a:ext cx="2664296" cy="1995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654"/>
            <a:ext cx="9144000" cy="2619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78FBD4-FE8B-7BF6-0BA5-60F81148BBF9}"/>
              </a:ext>
            </a:extLst>
          </p:cNvPr>
          <p:cNvSpPr txBox="1"/>
          <p:nvPr/>
        </p:nvSpPr>
        <p:spPr>
          <a:xfrm>
            <a:off x="539552" y="58563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VƯỜN TRONG TRANH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8BA62-D5C3-507E-3252-0A96BCB4D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121" y="1188625"/>
            <a:ext cx="2520280" cy="3048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2B5ED-A0F2-FC99-4B0B-D507DA0F6E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589" y="1190796"/>
            <a:ext cx="2138039" cy="3049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955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4"/>
          <a:stretch>
            <a:fillRect/>
          </a:stretch>
        </p:blipFill>
        <p:spPr>
          <a:xfrm>
            <a:off x="9396536" y="1851670"/>
            <a:ext cx="2453205" cy="22445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1BA3F-3DCF-5423-BF42-8E8ED651F08C}"/>
              </a:ext>
            </a:extLst>
          </p:cNvPr>
          <p:cNvSpPr txBox="1"/>
          <p:nvPr/>
        </p:nvSpPr>
        <p:spPr>
          <a:xfrm>
            <a:off x="323528" y="26749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32130-C109-F62E-B99A-C24535701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15" y="789280"/>
            <a:ext cx="2453205" cy="1740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CBAFF-F2AB-14E1-1208-F9C2B8719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90714"/>
            <a:ext cx="2453205" cy="1738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2C71A1-170E-32BD-7007-3D6F0C4E74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5457" r="6083" b="5457"/>
          <a:stretch/>
        </p:blipFill>
        <p:spPr>
          <a:xfrm>
            <a:off x="1038676" y="2705543"/>
            <a:ext cx="3153326" cy="2170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2CBB50-CFD0-9B78-B4F4-CD59A16B2B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/>
          <a:stretch/>
        </p:blipFill>
        <p:spPr>
          <a:xfrm>
            <a:off x="4927073" y="2705542"/>
            <a:ext cx="3178251" cy="2170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EDE4052-934C-4262-951B-18932A5FA04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蝉视频"/>
</p:tagLst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1lqtxkrw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34</Words>
  <Application>Microsoft Office PowerPoint</Application>
  <PresentationFormat>On-screen Show (16:9)</PresentationFormat>
  <Paragraphs>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华康方圆体W7</vt:lpstr>
      <vt:lpstr>Calibri</vt:lpstr>
      <vt:lpstr>Arial</vt:lpstr>
      <vt:lpstr>#9Slide05 Pattaya</vt:lpstr>
      <vt:lpstr>Times New Roman</vt:lpstr>
      <vt:lpstr>更多模版请关注:尚佳素材公社shop64427429.taobao.com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蝉视频</dc:title>
  <dc:creator>Administrator</dc:creator>
  <cp:lastModifiedBy>Truong Nguyen Ngoc</cp:lastModifiedBy>
  <cp:revision>46</cp:revision>
  <dcterms:created xsi:type="dcterms:W3CDTF">2015-10-27T02:40:00Z</dcterms:created>
  <dcterms:modified xsi:type="dcterms:W3CDTF">2026-04-16T14:29:42Z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