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97" r:id="rId4"/>
    <p:sldId id="299" r:id="rId5"/>
    <p:sldId id="291" r:id="rId6"/>
    <p:sldId id="302" r:id="rId7"/>
  </p:sldIdLst>
  <p:sldSz cx="16778288" cy="9475788"/>
  <p:notesSz cx="6858000" cy="9144000"/>
  <p:custDataLst>
    <p:tags r:id="rId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4">
          <p15:clr>
            <a:srgbClr val="A4A3A4"/>
          </p15:clr>
        </p15:guide>
        <p15:guide id="2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AB"/>
    <a:srgbClr val="FF0066"/>
    <a:srgbClr val="663300"/>
    <a:srgbClr val="FFEB71"/>
    <a:srgbClr val="FFD937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4"/>
    <p:restoredTop sz="95025"/>
  </p:normalViewPr>
  <p:slideViewPr>
    <p:cSldViewPr showGuides="1">
      <p:cViewPr varScale="1">
        <p:scale>
          <a:sx n="62" d="100"/>
          <a:sy n="62" d="100"/>
        </p:scale>
        <p:origin x="48" y="28"/>
      </p:cViewPr>
      <p:guideLst>
        <p:guide orient="horz" pos="2984"/>
        <p:guide pos="5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8089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文本占位符 8089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8268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7837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6068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5100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492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11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915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1412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952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118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908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22264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15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7398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2152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167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247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927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72739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94081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84080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8284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0716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9691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9472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71595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23021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5027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48525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4259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6571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9030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73719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16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03559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4258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90867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4485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1610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1292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62122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9464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7500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11948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84674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70967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9057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8043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51465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75304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68152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97099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48301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5527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657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9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67"/>
          <a:stretch>
            <a:fillRect/>
          </a:stretch>
        </p:blipFill>
        <p:spPr>
          <a:xfrm>
            <a:off x="1588" y="1588"/>
            <a:ext cx="16775112" cy="94726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4" r:id="rId2"/>
    <p:sldLayoutId id="2147483650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  <p:sldLayoutId id="2147483756" r:id="rId12"/>
    <p:sldLayoutId id="2147483755" r:id="rId13"/>
    <p:sldLayoutId id="2147483754" r:id="rId14"/>
    <p:sldLayoutId id="2147483753" r:id="rId15"/>
    <p:sldLayoutId id="2147483752" r:id="rId16"/>
    <p:sldLayoutId id="2147483751" r:id="rId17"/>
    <p:sldLayoutId id="2147483750" r:id="rId18"/>
    <p:sldLayoutId id="2147483749" r:id="rId19"/>
    <p:sldLayoutId id="2147483748" r:id="rId20"/>
    <p:sldLayoutId id="2147483747" r:id="rId21"/>
    <p:sldLayoutId id="2147483746" r:id="rId22"/>
    <p:sldLayoutId id="2147483745" r:id="rId23"/>
    <p:sldLayoutId id="2147483744" r:id="rId24"/>
    <p:sldLayoutId id="2147483743" r:id="rId25"/>
    <p:sldLayoutId id="2147483742" r:id="rId26"/>
    <p:sldLayoutId id="2147483741" r:id="rId27"/>
    <p:sldLayoutId id="2147483740" r:id="rId28"/>
    <p:sldLayoutId id="2147483739" r:id="rId29"/>
    <p:sldLayoutId id="2147483738" r:id="rId30"/>
    <p:sldLayoutId id="2147483737" r:id="rId31"/>
    <p:sldLayoutId id="2147483736" r:id="rId32"/>
    <p:sldLayoutId id="2147483735" r:id="rId33"/>
    <p:sldLayoutId id="2147483726" r:id="rId34"/>
    <p:sldLayoutId id="2147483724" r:id="rId35"/>
    <p:sldLayoutId id="2147483723" r:id="rId36"/>
    <p:sldLayoutId id="2147483722" r:id="rId37"/>
    <p:sldLayoutId id="2147483721" r:id="rId38"/>
    <p:sldLayoutId id="2147483720" r:id="rId39"/>
    <p:sldLayoutId id="2147483719" r:id="rId40"/>
    <p:sldLayoutId id="2147483718" r:id="rId41"/>
    <p:sldLayoutId id="2147483717" r:id="rId42"/>
    <p:sldLayoutId id="2147483716" r:id="rId43"/>
    <p:sldLayoutId id="2147483715" r:id="rId44"/>
    <p:sldLayoutId id="2147483714" r:id="rId45"/>
    <p:sldLayoutId id="2147483713" r:id="rId46"/>
    <p:sldLayoutId id="2147483712" r:id="rId47"/>
    <p:sldLayoutId id="2147483711" r:id="rId48"/>
    <p:sldLayoutId id="2147483710" r:id="rId49"/>
    <p:sldLayoutId id="2147483709" r:id="rId50"/>
    <p:sldLayoutId id="2147483708" r:id="rId51"/>
    <p:sldLayoutId id="2147483707" r:id="rId52"/>
    <p:sldLayoutId id="2147483706" r:id="rId53"/>
    <p:sldLayoutId id="2147483705" r:id="rId54"/>
    <p:sldLayoutId id="2147483704" r:id="rId55"/>
    <p:sldLayoutId id="2147483651" r:id="rId56"/>
    <p:sldLayoutId id="2147483652" r:id="rId57"/>
    <p:sldLayoutId id="2147483653" r:id="rId58"/>
    <p:sldLayoutId id="2147483654" r:id="rId59"/>
    <p:sldLayoutId id="2147483655" r:id="rId60"/>
    <p:sldLayoutId id="2147483656" r:id="rId61"/>
    <p:sldLayoutId id="2147483657" r:id="rId62"/>
    <p:sldLayoutId id="2147483658" r:id="rId63"/>
    <p:sldLayoutId id="2147483659" r:id="rId64"/>
    <p:sldLayoutId id="2147483660" r:id="rId65"/>
  </p:sldLayoutIdLst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microsoft.com/office/2007/relationships/hdphoto" Target="../media/hdphoto7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8.png"/><Relationship Id="rId19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6350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1125538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6516936" y="6610102"/>
            <a:ext cx="8806793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endParaRPr lang="en-US" altLang="zh-CN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lvl="0"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5" y="488950"/>
            <a:ext cx="3086100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13"/>
            <a:ext cx="3457575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16B9B-F38C-432A-B686-F6CFECD86302}"/>
              </a:ext>
            </a:extLst>
          </p:cNvPr>
          <p:cNvSpPr txBox="1"/>
          <p:nvPr/>
        </p:nvSpPr>
        <p:spPr>
          <a:xfrm>
            <a:off x="4716736" y="5219511"/>
            <a:ext cx="8826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UTM Cooper Black" panose="02040603050506020204" pitchFamily="18" charset="0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Khu</a:t>
            </a:r>
            <a:r>
              <a:rPr lang="en-US" sz="4800" dirty="0">
                <a:solidFill>
                  <a:srgbClr val="FF0000"/>
                </a:solidFill>
                <a:latin typeface="UTM Cooper Black" panose="02040603050506020204" pitchFamily="18" charset="0"/>
              </a:rPr>
              <a:t> v</a:t>
            </a:r>
            <a:r>
              <a:rPr lang="vi-VN" sz="4000" dirty="0">
                <a:solidFill>
                  <a:srgbClr val="FF0000"/>
                </a:solidFill>
                <a:latin typeface="Montserrat Black" panose="00000A00000000000000" pitchFamily="2" charset="0"/>
              </a:rPr>
              <a:t>ư</a:t>
            </a:r>
            <a:r>
              <a:rPr lang="en-US" sz="4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ờn</a:t>
            </a:r>
            <a:r>
              <a:rPr lang="en-US" sz="4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kì</a:t>
            </a:r>
            <a:r>
              <a:rPr lang="en-US" sz="48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diệu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7E90A-1221-4BF5-8928-A0B93DA23DE6}"/>
              </a:ext>
            </a:extLst>
          </p:cNvPr>
          <p:cNvSpPr txBox="1"/>
          <p:nvPr/>
        </p:nvSpPr>
        <p:spPr>
          <a:xfrm>
            <a:off x="4716736" y="6061700"/>
            <a:ext cx="88067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</a:rPr>
              <a:t>Bài</a:t>
            </a: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</a:rPr>
              <a:t> 2: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</a:rPr>
              <a:t>Hoa</a:t>
            </a: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</a:rPr>
              <a:t>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</a:rPr>
              <a:t>và</a:t>
            </a:r>
            <a:r>
              <a:rPr lang="en-US" sz="6600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</a:rPr>
              <a:t>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UTM Cooper Black" panose="02040603050506020204" pitchFamily="18" charset="0"/>
              </a:rPr>
              <a:t>quả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UTM Cooper Black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图片 72710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9626" y="6322070"/>
            <a:ext cx="18775833" cy="32258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图片 72708" descr="PPT素材-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817" y="3429781"/>
            <a:ext cx="3209997" cy="5993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5B38A-7BF8-4BA9-B5AB-ECA0ED74B534}"/>
              </a:ext>
            </a:extLst>
          </p:cNvPr>
          <p:cNvSpPr txBox="1"/>
          <p:nvPr/>
        </p:nvSpPr>
        <p:spPr>
          <a:xfrm>
            <a:off x="1227664" y="16370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nhiên</a:t>
            </a:r>
            <a:endParaRPr lang="en-US" sz="3600" dirty="0">
              <a:solidFill>
                <a:srgbClr val="002060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1026" name="Picture 2" descr="Biện pháp xử lý giúp đào ra hoa vào đúng dịp tết">
            <a:extLst>
              <a:ext uri="{FF2B5EF4-FFF2-40B4-BE49-F238E27FC236}">
                <a16:creationId xmlns:a16="http://schemas.microsoft.com/office/drawing/2014/main" id="{4C9B2BEF-EC49-4160-B3A4-C730C6D98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"/>
          <a:stretch/>
        </p:blipFill>
        <p:spPr bwMode="auto">
          <a:xfrm>
            <a:off x="1172032" y="1124930"/>
            <a:ext cx="3714071" cy="2541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Những kiến thức cơ bản về hoa Đào và hoa Mai - Tạp chí Eva - Trang kiến  thức đời sống phụ nữ tổng hợp">
            <a:extLst>
              <a:ext uri="{FF2B5EF4-FFF2-40B4-BE49-F238E27FC236}">
                <a16:creationId xmlns:a16="http://schemas.microsoft.com/office/drawing/2014/main" id="{E4D7CFDB-5977-4F21-AD7A-2537D9249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472" r="12588" b="6742"/>
          <a:stretch/>
        </p:blipFill>
        <p:spPr bwMode="auto">
          <a:xfrm>
            <a:off x="6190350" y="999373"/>
            <a:ext cx="3714071" cy="2703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Ý nghĩa &amp;amp; nguồn gốc của Hoa Hướng Dương (Hoa Mặt Trời)">
            <a:extLst>
              <a:ext uri="{FF2B5EF4-FFF2-40B4-BE49-F238E27FC236}">
                <a16:creationId xmlns:a16="http://schemas.microsoft.com/office/drawing/2014/main" id="{8B7DE497-4EE4-40D5-B446-942FEE88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403" y="800258"/>
            <a:ext cx="4103236" cy="2602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a sen có ý nghĩa gì? Cách cắm hoa sen đẹp, tươi lâu, độc đáo - META.vn">
            <a:extLst>
              <a:ext uri="{FF2B5EF4-FFF2-40B4-BE49-F238E27FC236}">
                <a16:creationId xmlns:a16="http://schemas.microsoft.com/office/drawing/2014/main" id="{5221549E-5D7E-4FDE-9800-EC100197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43" y="4132632"/>
            <a:ext cx="3806143" cy="2774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ách chăm sóc hoa giấy ra nhiều hoa">
            <a:extLst>
              <a:ext uri="{FF2B5EF4-FFF2-40B4-BE49-F238E27FC236}">
                <a16:creationId xmlns:a16="http://schemas.microsoft.com/office/drawing/2014/main" id="{D66B8843-9BD1-4DA5-B364-4F2D5071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403" y="4000156"/>
            <a:ext cx="3699699" cy="27747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ử vi của 12 con giáp trong ngày 8/8/2019">
            <a:extLst>
              <a:ext uri="{FF2B5EF4-FFF2-40B4-BE49-F238E27FC236}">
                <a16:creationId xmlns:a16="http://schemas.microsoft.com/office/drawing/2014/main" id="{A50C4187-3D09-46B1-9221-0E32E751E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4"/>
          <a:stretch/>
        </p:blipFill>
        <p:spPr bwMode="auto">
          <a:xfrm>
            <a:off x="1206751" y="4363524"/>
            <a:ext cx="3699699" cy="2637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34C86-0491-4AAE-AFFB-CB48E3C72DC4}"/>
              </a:ext>
            </a:extLst>
          </p:cNvPr>
          <p:cNvSpPr txBox="1"/>
          <p:nvPr/>
        </p:nvSpPr>
        <p:spPr>
          <a:xfrm>
            <a:off x="1215484" y="366148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đào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D64E0-7205-4366-8849-9A291949A3F6}"/>
              </a:ext>
            </a:extLst>
          </p:cNvPr>
          <p:cNvSpPr txBox="1"/>
          <p:nvPr/>
        </p:nvSpPr>
        <p:spPr>
          <a:xfrm>
            <a:off x="7048772" y="371431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mai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765EB8-C707-45C3-95BB-281CCEAACD59}"/>
              </a:ext>
            </a:extLst>
          </p:cNvPr>
          <p:cNvSpPr txBox="1"/>
          <p:nvPr/>
        </p:nvSpPr>
        <p:spPr>
          <a:xfrm>
            <a:off x="11680064" y="3429781"/>
            <a:ext cx="369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dương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A224C-F235-403D-B50A-C51FB02F6915}"/>
              </a:ext>
            </a:extLst>
          </p:cNvPr>
          <p:cNvSpPr txBox="1"/>
          <p:nvPr/>
        </p:nvSpPr>
        <p:spPr>
          <a:xfrm>
            <a:off x="2003108" y="7353529"/>
            <a:ext cx="7880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8A59E-A3D8-43D5-8037-2BEF853A5181}"/>
              </a:ext>
            </a:extLst>
          </p:cNvPr>
          <p:cNvSpPr txBox="1"/>
          <p:nvPr/>
        </p:nvSpPr>
        <p:spPr>
          <a:xfrm>
            <a:off x="409978" y="688316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đại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75AEA-916F-464C-ADFA-A74D67E49EE8}"/>
              </a:ext>
            </a:extLst>
          </p:cNvPr>
          <p:cNvSpPr txBox="1"/>
          <p:nvPr/>
        </p:nvSpPr>
        <p:spPr>
          <a:xfrm>
            <a:off x="5828022" y="68139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sen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D227A-22FF-447F-9C9B-B20E2B190775}"/>
              </a:ext>
            </a:extLst>
          </p:cNvPr>
          <p:cNvSpPr txBox="1"/>
          <p:nvPr/>
        </p:nvSpPr>
        <p:spPr>
          <a:xfrm>
            <a:off x="11278763" y="6883169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giấy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1" y="12361"/>
            <a:ext cx="15960671" cy="9463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19816-C674-49F2-BE21-1163D0B05BB8}"/>
              </a:ext>
            </a:extLst>
          </p:cNvPr>
          <p:cNvSpPr txBox="1"/>
          <p:nvPr/>
        </p:nvSpPr>
        <p:spPr>
          <a:xfrm>
            <a:off x="1116336" y="20139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nhiên</a:t>
            </a:r>
            <a:endParaRPr lang="en-US" sz="3600" dirty="0">
              <a:solidFill>
                <a:srgbClr val="002060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2052" name="Picture 4" descr="Mua chuối nên chọn quả thẳng hay cong? Câu trả lời chắc chắn sẽ khiến bạn  bất ngờ">
            <a:extLst>
              <a:ext uri="{FF2B5EF4-FFF2-40B4-BE49-F238E27FC236}">
                <a16:creationId xmlns:a16="http://schemas.microsoft.com/office/drawing/2014/main" id="{2A89C16F-AC00-47DA-80C1-115B02A5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96" b="89899" l="9412" r="93333">
                        <a14:foregroundMark x1="83922" y1="12121" x2="83922" y2="12121"/>
                        <a14:foregroundMark x1="88627" y1="18182" x2="88627" y2="18182"/>
                        <a14:foregroundMark x1="93725" y1="46465" x2="93725" y2="46465"/>
                        <a14:foregroundMark x1="9412" y1="42929" x2="9412" y2="42929"/>
                        <a14:foregroundMark x1="10588" y1="55051" x2="10588" y2="55051"/>
                        <a14:foregroundMark x1="28235" y1="65657" x2="28235" y2="65657"/>
                        <a14:foregroundMark x1="50980" y1="89899" x2="50980" y2="89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08" y="1127081"/>
            <a:ext cx="3333953" cy="25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Ả CAM… | Giêsu Chạnh Lòng Thương">
            <a:extLst>
              <a:ext uri="{FF2B5EF4-FFF2-40B4-BE49-F238E27FC236}">
                <a16:creationId xmlns:a16="http://schemas.microsoft.com/office/drawing/2014/main" id="{9A1930DF-C928-4986-B19B-20F55DA9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07" b="92093" l="9402" r="89744">
                        <a14:foregroundMark x1="24359" y1="14419" x2="24359" y2="14419"/>
                        <a14:foregroundMark x1="18803" y1="8837" x2="18803" y2="8837"/>
                        <a14:foregroundMark x1="35043" y1="19535" x2="35043" y2="19535"/>
                        <a14:foregroundMark x1="52564" y1="19535" x2="52564" y2="19535"/>
                        <a14:foregroundMark x1="60684" y1="25116" x2="60684" y2="25116"/>
                        <a14:foregroundMark x1="55556" y1="17674" x2="55556" y2="17674"/>
                        <a14:foregroundMark x1="46581" y1="18605" x2="46581" y2="18605"/>
                        <a14:foregroundMark x1="88462" y1="55349" x2="88462" y2="55349"/>
                        <a14:foregroundMark x1="57265" y1="92093" x2="57265" y2="92093"/>
                        <a14:foregroundMark x1="59829" y1="92093" x2="59829" y2="92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318" y="1198898"/>
            <a:ext cx="2560175" cy="23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ÁCH BẢO QUẢN XOÀI TƯƠI NGON KHÔNG PHẢI AI CŨNG BIẾT – Thế Giới Nông Sản">
            <a:extLst>
              <a:ext uri="{FF2B5EF4-FFF2-40B4-BE49-F238E27FC236}">
                <a16:creationId xmlns:a16="http://schemas.microsoft.com/office/drawing/2014/main" id="{68F9835F-F5BC-4C62-BC7E-D2BE4ADB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4000" r="97333">
                        <a14:foregroundMark x1="4444" y1="59556" x2="4444" y2="59556"/>
                        <a14:foregroundMark x1="91556" y1="56000" x2="91556" y2="56000"/>
                        <a14:foregroundMark x1="97333" y1="58667" x2="97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847" y="816049"/>
            <a:ext cx="2946519" cy="29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ỪA XIÊM XANH - KING ORGANIC">
            <a:extLst>
              <a:ext uri="{FF2B5EF4-FFF2-40B4-BE49-F238E27FC236}">
                <a16:creationId xmlns:a16="http://schemas.microsoft.com/office/drawing/2014/main" id="{87C38F58-5098-470D-A0E7-25FF3AE4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8" b="93778" l="1778" r="96444">
                        <a14:foregroundMark x1="6667" y1="61333" x2="6667" y2="61333"/>
                        <a14:foregroundMark x1="1778" y1="65778" x2="1778" y2="65778"/>
                        <a14:foregroundMark x1="76889" y1="93778" x2="76889" y2="93778"/>
                        <a14:foregroundMark x1="96444" y1="75111" x2="96444" y2="75111"/>
                        <a14:foregroundMark x1="87111" y1="49333" x2="87111" y2="4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307" y="210059"/>
            <a:ext cx="3322171" cy="3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Quả dứa - Nông sản Bắc Sơn">
            <a:extLst>
              <a:ext uri="{FF2B5EF4-FFF2-40B4-BE49-F238E27FC236}">
                <a16:creationId xmlns:a16="http://schemas.microsoft.com/office/drawing/2014/main" id="{F941E867-E14E-4E85-ABD9-9E5CCE7C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78" b="90667" l="9778" r="89778">
                        <a14:foregroundMark x1="25333" y1="56444" x2="25333" y2="56444"/>
                        <a14:foregroundMark x1="69778" y1="56444" x2="69778" y2="56444"/>
                        <a14:foregroundMark x1="67111" y1="45333" x2="67111" y2="45333"/>
                        <a14:foregroundMark x1="71556" y1="54667" x2="71556" y2="54667"/>
                        <a14:foregroundMark x1="71556" y1="55556" x2="71556" y2="55556"/>
                        <a14:foregroundMark x1="66222" y1="45333" x2="66222" y2="45333"/>
                        <a14:foregroundMark x1="71556" y1="57333" x2="71556" y2="63111"/>
                        <a14:foregroundMark x1="75556" y1="69333" x2="75556" y2="69333"/>
                        <a14:foregroundMark x1="72889" y1="78667" x2="72889" y2="78667"/>
                        <a14:foregroundMark x1="65333" y1="88000" x2="65333" y2="88000"/>
                        <a14:foregroundMark x1="52444" y1="90667" x2="47556" y2="90667"/>
                        <a14:foregroundMark x1="44000" y1="90667" x2="44000" y2="90667"/>
                        <a14:foregroundMark x1="51556" y1="12000" x2="51556" y2="12000"/>
                        <a14:foregroundMark x1="56889" y1="11111" x2="56889" y2="11111"/>
                        <a14:foregroundMark x1="68889" y1="22222" x2="68889" y2="22222"/>
                        <a14:foregroundMark x1="31111" y1="15556" x2="31111" y2="15556"/>
                        <a14:foregroundMark x1="24444" y1="25778" x2="24444" y2="2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378" y="4108382"/>
            <a:ext cx="2675286" cy="26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ăng cụt nhựa 592TC2 | Hoa vải đẹp MAI">
            <a:extLst>
              <a:ext uri="{FF2B5EF4-FFF2-40B4-BE49-F238E27FC236}">
                <a16:creationId xmlns:a16="http://schemas.microsoft.com/office/drawing/2014/main" id="{75700666-34FE-4C19-ACC2-91FDF6A8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57" b="88745" l="5505" r="94495">
                        <a14:foregroundMark x1="5505" y1="60606" x2="5505" y2="60606"/>
                        <a14:foregroundMark x1="92661" y1="65368" x2="92661" y2="65368"/>
                        <a14:foregroundMark x1="94495" y1="71429" x2="9449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77" y="3341692"/>
            <a:ext cx="2895886" cy="3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ạt giống DƯA HẤU F1 quả dài, Dưa hấu F1 | Shopee Việt Nam">
            <a:extLst>
              <a:ext uri="{FF2B5EF4-FFF2-40B4-BE49-F238E27FC236}">
                <a16:creationId xmlns:a16="http://schemas.microsoft.com/office/drawing/2014/main" id="{C2FCBDEC-0A84-440E-98A2-1010FF613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844" b="83750" l="5781" r="92188">
                        <a14:foregroundMark x1="92188" y1="63125" x2="92188" y2="63125"/>
                        <a14:foregroundMark x1="27500" y1="19844" x2="27500" y2="19844"/>
                        <a14:foregroundMark x1="9688" y1="39531" x2="9688" y2="39531"/>
                        <a14:foregroundMark x1="5781" y1="39063" x2="5781" y2="39063"/>
                        <a14:foregroundMark x1="29063" y1="21250" x2="29063" y2="21250"/>
                        <a14:foregroundMark x1="21719" y1="20781" x2="21719" y2="20781"/>
                        <a14:foregroundMark x1="16406" y1="23125" x2="16406" y2="23125"/>
                        <a14:foregroundMark x1="13125" y1="24063" x2="13125" y2="2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73" b="8516"/>
          <a:stretch/>
        </p:blipFill>
        <p:spPr bwMode="auto">
          <a:xfrm>
            <a:off x="1902662" y="4447563"/>
            <a:ext cx="3852565" cy="29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Quả Nho">
            <a:extLst>
              <a:ext uri="{FF2B5EF4-FFF2-40B4-BE49-F238E27FC236}">
                <a16:creationId xmlns:a16="http://schemas.microsoft.com/office/drawing/2014/main" id="{DE4E9EE6-3572-4A34-BF26-C1DF7E50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95694" l="1653" r="97934">
                        <a14:foregroundMark x1="9917" y1="22488" x2="9917" y2="22488"/>
                        <a14:foregroundMark x1="9091" y1="37799" x2="9091" y2="37799"/>
                        <a14:foregroundMark x1="2066" y1="20574" x2="2066" y2="20574"/>
                        <a14:foregroundMark x1="78099" y1="58852" x2="78099" y2="58852"/>
                        <a14:foregroundMark x1="71074" y1="81818" x2="71074" y2="81818"/>
                        <a14:foregroundMark x1="83884" y1="57416" x2="83884" y2="57416"/>
                        <a14:foregroundMark x1="82231" y1="44498" x2="79752" y2="32536"/>
                        <a14:foregroundMark x1="78099" y1="28708" x2="78099" y2="28708"/>
                        <a14:foregroundMark x1="82231" y1="17703" x2="82231" y2="17703"/>
                        <a14:foregroundMark x1="67769" y1="14833" x2="67769" y2="14833"/>
                        <a14:foregroundMark x1="97934" y1="20574" x2="97934" y2="20574"/>
                        <a14:foregroundMark x1="87603" y1="19617" x2="87603" y2="19617"/>
                        <a14:foregroundMark x1="82231" y1="76555" x2="82231" y2="76555"/>
                        <a14:foregroundMark x1="73554" y1="84689" x2="73554" y2="84689"/>
                        <a14:foregroundMark x1="85950" y1="80383" x2="85950" y2="80383"/>
                        <a14:foregroundMark x1="77273" y1="85646" x2="77273" y2="85646"/>
                        <a14:foregroundMark x1="56612" y1="87560" x2="56612" y2="87560"/>
                        <a14:foregroundMark x1="50413" y1="95694" x2="50413" y2="95694"/>
                        <a14:foregroundMark x1="50413" y1="95694" x2="50413" y2="95694"/>
                        <a14:foregroundMark x1="72727" y1="86603" x2="72727" y2="86603"/>
                        <a14:foregroundMark x1="95455" y1="25837" x2="95455" y2="25837"/>
                        <a14:foregroundMark x1="95455" y1="29665" x2="95455" y2="29665"/>
                        <a14:foregroundMark x1="74380" y1="90431" x2="74380" y2="90431"/>
                        <a14:foregroundMark x1="63223" y1="91388" x2="63223" y2="91388"/>
                        <a14:foregroundMark x1="54545" y1="95694" x2="54545" y2="95694"/>
                        <a14:foregroundMark x1="83884" y1="77512" x2="83884" y2="77512"/>
                        <a14:foregroundMark x1="82231" y1="84689" x2="82231" y2="846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7353">
            <a:off x="8137217" y="4320996"/>
            <a:ext cx="2675286" cy="23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Trái bưởi – Fruits and Greens">
            <a:extLst>
              <a:ext uri="{FF2B5EF4-FFF2-40B4-BE49-F238E27FC236}">
                <a16:creationId xmlns:a16="http://schemas.microsoft.com/office/drawing/2014/main" id="{D4FE2BF1-9CF6-4CC9-B9DE-199BE166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94" b="98969" l="9653" r="89575">
                        <a14:foregroundMark x1="52124" y1="92784" x2="52124" y2="92784"/>
                        <a14:foregroundMark x1="53668" y1="98969" x2="53668" y2="98969"/>
                        <a14:foregroundMark x1="66023" y1="15464" x2="66023" y2="15464"/>
                        <a14:foregroundMark x1="63320" y1="10825" x2="63320" y2="10825"/>
                        <a14:foregroundMark x1="28185" y1="14433" x2="28185" y2="14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72" y="3935506"/>
            <a:ext cx="3802443" cy="284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592EC-F2DE-4AAC-B373-7C1B4FF492C5}"/>
              </a:ext>
            </a:extLst>
          </p:cNvPr>
          <p:cNvSpPr txBox="1"/>
          <p:nvPr/>
        </p:nvSpPr>
        <p:spPr>
          <a:xfrm>
            <a:off x="3543354" y="7060495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tên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3CD8A4-44FF-4805-B3B2-F04AE8916A54}"/>
              </a:ext>
            </a:extLst>
          </p:cNvPr>
          <p:cNvSpPr txBox="1"/>
          <p:nvPr/>
        </p:nvSpPr>
        <p:spPr>
          <a:xfrm>
            <a:off x="1632804" y="350095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chuối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2DB9D1-E7C9-4E5D-8541-94F47E4B07C2}"/>
              </a:ext>
            </a:extLst>
          </p:cNvPr>
          <p:cNvSpPr txBox="1"/>
          <p:nvPr/>
        </p:nvSpPr>
        <p:spPr>
          <a:xfrm>
            <a:off x="5561169" y="341228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cam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5E5F2F-0DC6-4641-864B-075273013603}"/>
              </a:ext>
            </a:extLst>
          </p:cNvPr>
          <p:cNvSpPr txBox="1"/>
          <p:nvPr/>
        </p:nvSpPr>
        <p:spPr>
          <a:xfrm>
            <a:off x="8785659" y="343340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xoài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DC6500-AC2C-4692-AF55-AE70611F11BF}"/>
              </a:ext>
            </a:extLst>
          </p:cNvPr>
          <p:cNvSpPr txBox="1"/>
          <p:nvPr/>
        </p:nvSpPr>
        <p:spPr>
          <a:xfrm>
            <a:off x="12538404" y="350563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dừa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876013-9BF4-4852-B288-1C88B5D98E39}"/>
              </a:ext>
            </a:extLst>
          </p:cNvPr>
          <p:cNvSpPr txBox="1"/>
          <p:nvPr/>
        </p:nvSpPr>
        <p:spPr>
          <a:xfrm>
            <a:off x="1325298" y="656330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d</a:t>
            </a:r>
            <a:r>
              <a:rPr lang="vi-VN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hấu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0F4020-73AD-4D4A-85F8-C0BCF1C9DFEA}"/>
              </a:ext>
            </a:extLst>
          </p:cNvPr>
          <p:cNvSpPr txBox="1"/>
          <p:nvPr/>
        </p:nvSpPr>
        <p:spPr>
          <a:xfrm>
            <a:off x="4944749" y="578355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măng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cụt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4B377A-7F16-4046-A864-16CC92C87A5A}"/>
              </a:ext>
            </a:extLst>
          </p:cNvPr>
          <p:cNvSpPr txBox="1"/>
          <p:nvPr/>
        </p:nvSpPr>
        <p:spPr>
          <a:xfrm>
            <a:off x="8599345" y="667214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nho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A1F0A0-8610-405E-8A84-26E2C58D0A14}"/>
              </a:ext>
            </a:extLst>
          </p:cNvPr>
          <p:cNvSpPr txBox="1"/>
          <p:nvPr/>
        </p:nvSpPr>
        <p:spPr>
          <a:xfrm>
            <a:off x="10879687" y="6701061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dứa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B49213-EA72-44B7-AD2A-B87FA6A61CA4}"/>
              </a:ext>
            </a:extLst>
          </p:cNvPr>
          <p:cNvSpPr txBox="1"/>
          <p:nvPr/>
        </p:nvSpPr>
        <p:spPr>
          <a:xfrm>
            <a:off x="13519942" y="677329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b</a:t>
            </a:r>
            <a:r>
              <a:rPr lang="vi-VN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ởi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1" y="12361"/>
            <a:ext cx="15960671" cy="9463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C19816-C674-49F2-BE21-1163D0B05BB8}"/>
              </a:ext>
            </a:extLst>
          </p:cNvPr>
          <p:cNvSpPr txBox="1"/>
          <p:nvPr/>
        </p:nvSpPr>
        <p:spPr>
          <a:xfrm>
            <a:off x="1116335" y="201390"/>
            <a:ext cx="671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vẽ</a:t>
            </a:r>
            <a:endParaRPr lang="en-US" sz="3600" dirty="0">
              <a:solidFill>
                <a:srgbClr val="002060"/>
              </a:solidFill>
              <a:latin typeface="UTM Cooper Black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592EC-F2DE-4AAC-B373-7C1B4FF492C5}"/>
              </a:ext>
            </a:extLst>
          </p:cNvPr>
          <p:cNvSpPr txBox="1"/>
          <p:nvPr/>
        </p:nvSpPr>
        <p:spPr>
          <a:xfrm>
            <a:off x="3569439" y="6777117"/>
            <a:ext cx="11899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sắc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lberta Heavy" panose="02040603050506020204" pitchFamily="18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UTM Alberta Heavy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FE35F3-9F39-4B99-B32B-B40CC9E79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856" y="1220502"/>
            <a:ext cx="3647914" cy="4343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4C4F9-22E5-4F58-9ACB-D5CE1996D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176" y="1220502"/>
            <a:ext cx="6132129" cy="4309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1865A1B-974A-484E-8378-99F5C06E6EA2}"/>
              </a:ext>
            </a:extLst>
          </p:cNvPr>
          <p:cNvSpPr txBox="1"/>
          <p:nvPr/>
        </p:nvSpPr>
        <p:spPr>
          <a:xfrm>
            <a:off x="2656396" y="5576020"/>
            <a:ext cx="338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sáp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Bảo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Châu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28C6B2-F5DD-42DE-9C26-EB25C404CCC5}"/>
              </a:ext>
            </a:extLst>
          </p:cNvPr>
          <p:cNvSpPr txBox="1"/>
          <p:nvPr/>
        </p:nvSpPr>
        <p:spPr>
          <a:xfrm>
            <a:off x="9519214" y="5564064"/>
            <a:ext cx="338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–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sáp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Hồng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lberta Heavy" panose="02040603050506020204" pitchFamily="18" charset="0"/>
              </a:rPr>
              <a:t>Phúc</a:t>
            </a:r>
            <a:endParaRPr lang="en-US" sz="28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864" y="-302666"/>
            <a:ext cx="17641960" cy="9955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7F3979-6093-45BA-A07D-D2BB1CCEC7DD}"/>
              </a:ext>
            </a:extLst>
          </p:cNvPr>
          <p:cNvSpPr txBox="1"/>
          <p:nvPr/>
        </p:nvSpPr>
        <p:spPr>
          <a:xfrm rot="19540637">
            <a:off x="1009086" y="1505704"/>
            <a:ext cx="3464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UTM Cooper Black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Cooper Black" panose="02040603050506020204" pitchFamily="18" charset="0"/>
              </a:rPr>
              <a:t>hiện</a:t>
            </a:r>
            <a:endParaRPr lang="en-US" sz="3600" dirty="0">
              <a:solidFill>
                <a:srgbClr val="FF0000"/>
              </a:solidFill>
              <a:latin typeface="UTM Cooper Black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327024-3A25-4279-B378-4076A934BF30}"/>
              </a:ext>
            </a:extLst>
          </p:cNvPr>
          <p:cNvSpPr txBox="1"/>
          <p:nvPr/>
        </p:nvSpPr>
        <p:spPr>
          <a:xfrm>
            <a:off x="3132559" y="6602761"/>
            <a:ext cx="316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ớc</a:t>
            </a:r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Vẽ</a:t>
            </a:r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trí</a:t>
            </a:r>
            <a:endParaRPr lang="en-US" sz="2800" dirty="0">
              <a:solidFill>
                <a:srgbClr val="00206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702EF-5B78-47C9-80D4-D301DD4A9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882" y="2998331"/>
            <a:ext cx="5112569" cy="3255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31B44-0735-4DC9-A96B-5DB331DBE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224" y="2998331"/>
            <a:ext cx="5286149" cy="3240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F434F7-5AEE-40C4-82A5-9099D1CE34D4}"/>
              </a:ext>
            </a:extLst>
          </p:cNvPr>
          <p:cNvSpPr txBox="1"/>
          <p:nvPr/>
        </p:nvSpPr>
        <p:spPr>
          <a:xfrm>
            <a:off x="9829304" y="6646015"/>
            <a:ext cx="316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</a:rPr>
              <a:t>ư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ớc</a:t>
            </a:r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Tô</a:t>
            </a:r>
            <a:r>
              <a:rPr lang="en-US" sz="2800" dirty="0">
                <a:solidFill>
                  <a:srgbClr val="002060"/>
                </a:solidFill>
                <a:latin typeface="UTM Alberta Heavy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lberta Heavy" panose="02040603050506020204" pitchFamily="18" charset="0"/>
              </a:rPr>
              <a:t>màu</a:t>
            </a:r>
            <a:endParaRPr lang="en-US" sz="2800" dirty="0">
              <a:solidFill>
                <a:srgbClr val="002060"/>
              </a:solidFill>
              <a:latin typeface="UTM Alberta Heavy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图片 33797" descr="1-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560" y="345406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0024FA-8EB3-4BB9-83E8-C0CA1246D9D3}"/>
              </a:ext>
            </a:extLst>
          </p:cNvPr>
          <p:cNvSpPr txBox="1"/>
          <p:nvPr/>
        </p:nvSpPr>
        <p:spPr>
          <a:xfrm>
            <a:off x="588148" y="73080"/>
            <a:ext cx="6630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phẩm</a:t>
            </a:r>
            <a:r>
              <a:rPr lang="en-US" sz="40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UTM Cooper Black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Cooper Black" panose="02040603050506020204" pitchFamily="18" charset="0"/>
              </a:rPr>
              <a:t>khảo</a:t>
            </a:r>
            <a:endParaRPr lang="en-US" sz="4000" dirty="0">
              <a:solidFill>
                <a:srgbClr val="002060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3086" name="Picture 14" descr="https://i.pinimg.com/564x/c4/92/f9/c492f9d2845540f427138bf4b6889513.jpg">
            <a:extLst>
              <a:ext uri="{FF2B5EF4-FFF2-40B4-BE49-F238E27FC236}">
                <a16:creationId xmlns:a16="http://schemas.microsoft.com/office/drawing/2014/main" id="{DE66FEF3-9D65-46CD-97EF-C1BBC87D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326" y="3930344"/>
            <a:ext cx="4777345" cy="48537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90" name="Picture 18" descr="https://i.pinimg.com/564x/c1/98/a5/c198a52520a9904d6144f827cc39259d.jpg">
            <a:extLst>
              <a:ext uri="{FF2B5EF4-FFF2-40B4-BE49-F238E27FC236}">
                <a16:creationId xmlns:a16="http://schemas.microsoft.com/office/drawing/2014/main" id="{DF5C297A-14D8-49ED-9746-F108F380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22" y="561430"/>
            <a:ext cx="2695132" cy="3368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96" name="Picture 24" descr="Mục này có hình ảnh của: {{ pinTitle }}">
            <a:extLst>
              <a:ext uri="{FF2B5EF4-FFF2-40B4-BE49-F238E27FC236}">
                <a16:creationId xmlns:a16="http://schemas.microsoft.com/office/drawing/2014/main" id="{BC4E2713-CF47-46A8-A816-AB2B319F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21" y="4926536"/>
            <a:ext cx="3312367" cy="447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Mục này có hình ảnh của: {{ pinTitle }}">
            <a:extLst>
              <a:ext uri="{FF2B5EF4-FFF2-40B4-BE49-F238E27FC236}">
                <a16:creationId xmlns:a16="http://schemas.microsoft.com/office/drawing/2014/main" id="{C03BB356-71B0-4E81-9953-32F3D5DFF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5"/>
          <a:stretch/>
        </p:blipFill>
        <p:spPr bwMode="auto">
          <a:xfrm>
            <a:off x="1692400" y="5529982"/>
            <a:ext cx="3522975" cy="2743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02" name="Picture 30" descr="https://i.pinimg.com/564x/9a/27/bb/9a27bbb9c38990afa21f5fffca8fb199.jpg">
            <a:extLst>
              <a:ext uri="{FF2B5EF4-FFF2-40B4-BE49-F238E27FC236}">
                <a16:creationId xmlns:a16="http://schemas.microsoft.com/office/drawing/2014/main" id="{D6206DAE-6AB8-4E2B-9B49-1BF0F8175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02"/>
          <a:stretch/>
        </p:blipFill>
        <p:spPr bwMode="auto">
          <a:xfrm>
            <a:off x="2968289" y="1466513"/>
            <a:ext cx="3650945" cy="2731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 (3)"/>
  <p:tag name="INKNOELEADERBOARD" val="531923316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218</Words>
  <Application>Microsoft Office PowerPoint</Application>
  <PresentationFormat>Custom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SimHei</vt:lpstr>
      <vt:lpstr>Arial</vt:lpstr>
      <vt:lpstr>Montserrat Black</vt:lpstr>
      <vt:lpstr>UTM Alberta Heavy</vt:lpstr>
      <vt:lpstr>UTM Cooper Black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Truong Nguyen Ngoc</cp:lastModifiedBy>
  <cp:revision>73</cp:revision>
  <dcterms:created xsi:type="dcterms:W3CDTF">2015-09-14T06:10:00Z</dcterms:created>
  <dcterms:modified xsi:type="dcterms:W3CDTF">2026-04-16T14:28:50Z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