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2C86-E038-4554-A09E-2DFBEBD93B8B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27F5-FFC8-46B3-8495-DA3E5A2E78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40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20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889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631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66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90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37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11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40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21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05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BD65-5152-4F93-9375-32AD4976DCC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A266-4FED-46D0-9C7E-0E627D04AC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6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120545"/>
            <a:ext cx="9161896" cy="38674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263" y="0"/>
            <a:ext cx="1140387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algn="ctr">
              <a:defRPr/>
            </a:pPr>
            <a:endParaRPr lang="en-US" sz="6000" kern="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1</a:t>
            </a:r>
          </a:p>
          <a:p>
            <a:pPr algn="ctr">
              <a:defRPr/>
            </a:pPr>
            <a:endParaRPr lang="en-US" sz="6000" kern="0" dirty="0">
              <a:ln w="63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VƯỜN CỦA EM</a:t>
            </a:r>
          </a:p>
          <a:p>
            <a:pPr algn="ctr">
              <a:defRPr/>
            </a:pPr>
            <a:r>
              <a:rPr lang="en-US" sz="6000" kern="0" dirty="0" err="1">
                <a:ln w="635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60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kern="0" dirty="0">
                <a:ln w="38100">
                  <a:solidFill>
                    <a:sysClr val="windowText" lastClr="000000"/>
                  </a:solidFill>
                </a:ln>
                <a:solidFill>
                  <a:srgbClr val="2CFE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VÀ CÂY</a:t>
            </a:r>
          </a:p>
        </p:txBody>
      </p:sp>
      <p:pic>
        <p:nvPicPr>
          <p:cNvPr id="1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39130" y="457200"/>
            <a:ext cx="583744" cy="522726"/>
          </a:xfrm>
          <a:prstGeom prst="rect">
            <a:avLst/>
          </a:prstGeom>
        </p:spPr>
      </p:pic>
      <p:pic>
        <p:nvPicPr>
          <p:cNvPr id="16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38323" y="1339556"/>
            <a:ext cx="1049397" cy="939705"/>
          </a:xfrm>
          <a:prstGeom prst="rect">
            <a:avLst/>
          </a:prstGeom>
        </p:spPr>
      </p:pic>
      <p:pic>
        <p:nvPicPr>
          <p:cNvPr id="17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44858" y="1203131"/>
            <a:ext cx="464258" cy="41573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268" y="2465695"/>
            <a:ext cx="703712" cy="630154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1" y="3581407"/>
            <a:ext cx="1228148" cy="1099771"/>
          </a:xfrm>
          <a:prstGeom prst="rect">
            <a:avLst/>
          </a:prstGeom>
        </p:spPr>
      </p:pic>
      <p:pic>
        <p:nvPicPr>
          <p:cNvPr id="20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39444" y="5181600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4\jmghjmj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951">
            <a:off x="80239" y="513984"/>
            <a:ext cx="3336979" cy="334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:\4\jghj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488">
            <a:off x="8758067" y="238251"/>
            <a:ext cx="3954904" cy="635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4\hjnhjh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79">
            <a:off x="2657146" y="-276494"/>
            <a:ext cx="3881438" cy="313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4\hjghj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0170">
            <a:off x="4296551" y="2115660"/>
            <a:ext cx="3124672" cy="22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8" y="4383988"/>
            <a:ext cx="3053758" cy="2098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30" y="363244"/>
            <a:ext cx="2469604" cy="2320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6" y="4360461"/>
            <a:ext cx="2781699" cy="2181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02" y="4389343"/>
            <a:ext cx="2862137" cy="20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2547938" y="5850255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4267225" y="5829383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3467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5141917" y="5583926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18" y="1318147"/>
            <a:ext cx="852784" cy="663639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6067425" y="6567222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6951658" y="6451839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9322474" y="6596434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9839206" y="6085204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10505000" y="6419294"/>
            <a:ext cx="133829" cy="1784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Bài 8 - Hoa Lá Mùa Xuân - Âm Nhạc Lớp 2 -- Tập Hát Theo Lời - CD Bộ Giáo Dụ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425" y="-2590800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68447"/>
            <a:ext cx="5126899" cy="30151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3448594"/>
            <a:ext cx="5126898" cy="32665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3605349"/>
            <a:ext cx="4806553" cy="3188252"/>
          </a:xfrm>
          <a:prstGeom prst="rect">
            <a:avLst/>
          </a:prstGeom>
        </p:spPr>
      </p:pic>
      <p:pic>
        <p:nvPicPr>
          <p:cNvPr id="20" name="Picture 2" descr="D:\4\hjghjgk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11" y="314342"/>
            <a:ext cx="4482037" cy="29233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1674" y="178671"/>
            <a:ext cx="3525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iCiel Cadena" pitchFamily="2" charset="0"/>
              </a:rPr>
              <a:t>Cách</a:t>
            </a:r>
            <a:r>
              <a:rPr lang="en-US" sz="4000" b="1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iCiel Cadena" pitchFamily="2" charset="0"/>
              </a:rPr>
              <a:t>vẽ</a:t>
            </a:r>
            <a:r>
              <a:rPr lang="en-US" sz="4000" b="1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iCiel Cadena" pitchFamily="2" charset="0"/>
              </a:rPr>
              <a:t>lá</a:t>
            </a:r>
            <a:r>
              <a:rPr lang="en-US" sz="4000" b="1" dirty="0">
                <a:solidFill>
                  <a:srgbClr val="00B050"/>
                </a:solidFill>
                <a:latin typeface="iCiel Cadena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iCiel Cadena" pitchFamily="2" charset="0"/>
              </a:rPr>
              <a:t>cây</a:t>
            </a:r>
            <a:endParaRPr lang="en-US" sz="4000" b="1" dirty="0">
              <a:solidFill>
                <a:srgbClr val="00B050"/>
              </a:solidFill>
              <a:latin typeface="iCiel Cadena" pitchFamily="2" charset="0"/>
            </a:endParaRPr>
          </a:p>
        </p:txBody>
      </p:sp>
      <p:pic>
        <p:nvPicPr>
          <p:cNvPr id="8194" name="Picture 2" descr="D:\4\gnvhnh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5" y="1186331"/>
            <a:ext cx="2447105" cy="29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4\gnhn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1" y="888274"/>
            <a:ext cx="3000103" cy="326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618445" y="4389826"/>
            <a:ext cx="168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660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336600"/>
                </a:solidFill>
                <a:latin typeface="iCiel Cadena" pitchFamily="2" charset="0"/>
              </a:rPr>
              <a:t> 1</a:t>
            </a:r>
            <a:r>
              <a:rPr lang="en-US" sz="2800" dirty="0">
                <a:solidFill>
                  <a:srgbClr val="3366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622767" y="4418677"/>
            <a:ext cx="144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660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336600"/>
                </a:solidFill>
                <a:latin typeface="iCiel Cadena" pitchFamily="2" charset="0"/>
              </a:rPr>
              <a:t> 2 </a:t>
            </a:r>
          </a:p>
        </p:txBody>
      </p:sp>
      <p:pic>
        <p:nvPicPr>
          <p:cNvPr id="15" name="Picture 3" descr="D:\4\hnhgn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0" y="1186331"/>
            <a:ext cx="2116320" cy="3842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4\gjhgj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1186331"/>
            <a:ext cx="2215244" cy="37267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40880" y="5237439"/>
            <a:ext cx="165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660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336600"/>
                </a:solidFill>
                <a:latin typeface="iCiel Cadena" pitchFamily="2" charset="0"/>
              </a:rPr>
              <a:t> 1 </a:t>
            </a: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9836330" y="5244218"/>
            <a:ext cx="19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660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336600"/>
                </a:solidFill>
                <a:latin typeface="iCiel Cadena" pitchFamily="2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5265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029200"/>
            <a:ext cx="22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iCiel Cadena" pitchFamily="2" charset="0"/>
              </a:rPr>
              <a:t> 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6561" y="391999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iCiel Cadena" pitchFamily="2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iCiel Cadena" pitchFamily="2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iCiel Cadena" pitchFamily="2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11266" name="Picture 2" descr="D:\4\bvghgf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449977"/>
            <a:ext cx="5120640" cy="338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4\jhjgf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79" y="1449977"/>
            <a:ext cx="5269304" cy="3383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03474" y="5181600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iCiel Cadena" pitchFamily="2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iCiel Cadena" pitchFamily="2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8043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Widescreen</PresentationFormat>
  <Paragraphs>14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Nguyen Ngoc</cp:lastModifiedBy>
  <cp:revision>27</cp:revision>
  <dcterms:created xsi:type="dcterms:W3CDTF">2021-11-22T22:40:13Z</dcterms:created>
  <dcterms:modified xsi:type="dcterms:W3CDTF">2026-04-16T14:27:41Z</dcterms:modified>
</cp:coreProperties>
</file>