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7" r:id="rId2"/>
    <p:sldId id="262" r:id="rId3"/>
    <p:sldId id="267" r:id="rId4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67422B-CADF-4168-B802-73A4C3823492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E3EB5-2F8C-4902-85D1-5142E2C5271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1496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4DD8E0-9F16-4352-ADE6-E05E0075369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862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3100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8745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6377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951613"/>
      </p:ext>
    </p:extLst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64651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1745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1212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44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2981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26357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8677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D0F6E-F006-4413-A37D-3A8F86CBFDEA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68176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D0F6E-F006-4413-A37D-3A8F86CBFDEA}" type="datetimeFigureOut">
              <a:rPr lang="vi-VN" smtClean="0"/>
              <a:t>10/03/2026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EB6D8-392F-404A-B326-848A02FB6B7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651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1999" cy="698581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8276" y="4010834"/>
            <a:ext cx="4899769" cy="2068307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4858" y="2216676"/>
            <a:ext cx="2066373" cy="2828311"/>
          </a:xfrm>
          <a:prstGeom prst="rect">
            <a:avLst/>
          </a:prstGeom>
        </p:spPr>
      </p:pic>
      <p:pic>
        <p:nvPicPr>
          <p:cNvPr id="11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201" y="609600"/>
            <a:ext cx="1331951" cy="1287388"/>
          </a:xfrm>
          <a:prstGeom prst="rect">
            <a:avLst/>
          </a:prstGeom>
        </p:spPr>
      </p:pic>
      <p:pic>
        <p:nvPicPr>
          <p:cNvPr id="12" name="图片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43310" y="295583"/>
            <a:ext cx="1224735" cy="2152033"/>
          </a:xfrm>
          <a:prstGeom prst="rect">
            <a:avLst/>
          </a:prstGeom>
        </p:spPr>
      </p:pic>
      <p:pic>
        <p:nvPicPr>
          <p:cNvPr id="13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62126" y="3962179"/>
            <a:ext cx="3155303" cy="29749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68388" y="753035"/>
            <a:ext cx="7193197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72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MĨ THUẬT 1</a:t>
            </a:r>
          </a:p>
          <a:p>
            <a:pPr algn="ctr"/>
            <a:r>
              <a:rPr lang="en-US" altLang="zh-CN" sz="32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CHỦ ĐỀ 3: THIÊN NHIÊN VÀ BẦU TRỜI</a:t>
            </a:r>
          </a:p>
          <a:p>
            <a:pPr algn="ctr"/>
            <a:r>
              <a:rPr lang="en-US" altLang="zh-CN" sz="3200" kern="0" dirty="0" err="1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Bài</a:t>
            </a:r>
            <a:r>
              <a:rPr lang="en-US" altLang="zh-CN" sz="3200" kern="0" dirty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4: GÓC MĨ THUẬT CỦA EM </a:t>
            </a:r>
          </a:p>
        </p:txBody>
      </p:sp>
      <p:pic>
        <p:nvPicPr>
          <p:cNvPr id="10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901903" y="3962179"/>
            <a:ext cx="3155303" cy="297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6"/>
          <p:cNvSpPr txBox="1"/>
          <p:nvPr/>
        </p:nvSpPr>
        <p:spPr>
          <a:xfrm>
            <a:off x="413923" y="32818"/>
            <a:ext cx="4697263" cy="707887"/>
          </a:xfrm>
          <a:prstGeom prst="rect">
            <a:avLst/>
          </a:prstGeom>
          <a:noFill/>
        </p:spPr>
        <p:txBody>
          <a:bodyPr wrap="none" anchor="ctr">
            <a:normAutofit fontScale="85000" lnSpcReduction="20000"/>
          </a:bodyPr>
          <a:lstStyle/>
          <a:p>
            <a:r>
              <a:rPr lang="en-US" altLang="zh-CN" sz="5333" b="1" u="sng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Quan </a:t>
            </a:r>
            <a:r>
              <a:rPr lang="en-US" altLang="zh-CN" sz="5333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sát</a:t>
            </a:r>
            <a:r>
              <a:rPr lang="en-US" altLang="zh-CN" sz="5333" b="1" u="sng" dirty="0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 </a:t>
            </a:r>
            <a:r>
              <a:rPr lang="en-US" altLang="zh-CN" sz="5333" b="1" u="sng" dirty="0" err="1">
                <a:solidFill>
                  <a:srgbClr val="0070C0"/>
                </a:solidFill>
                <a:latin typeface="Times New Roman" panose="02020603050405020304" pitchFamily="18" charset="0"/>
                <a:ea typeface="inpin heiti" charset="-122"/>
                <a:cs typeface="Times New Roman" panose="02020603050405020304" pitchFamily="18" charset="0"/>
              </a:rPr>
              <a:t>tranh</a:t>
            </a:r>
            <a:endParaRPr lang="en-US" altLang="zh-CN" sz="5333" b="1" u="sng" dirty="0">
              <a:solidFill>
                <a:srgbClr val="0070C0"/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sp>
        <p:nvSpPr>
          <p:cNvPr id="34" name="TextBox 6">
            <a:extLst>
              <a:ext uri="{FF2B5EF4-FFF2-40B4-BE49-F238E27FC236}">
                <a16:creationId xmlns:a16="http://schemas.microsoft.com/office/drawing/2014/main" id="{3B232479-C003-41EF-9623-CB5E92F6A146}"/>
              </a:ext>
            </a:extLst>
          </p:cNvPr>
          <p:cNvSpPr txBox="1"/>
          <p:nvPr/>
        </p:nvSpPr>
        <p:spPr>
          <a:xfrm>
            <a:off x="1583499" y="5422569"/>
            <a:ext cx="7562979" cy="1456185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   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457189" indent="-457189">
              <a:buFontTx/>
              <a:buChar char="-"/>
            </a:pP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ấn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t</a:t>
            </a:r>
            <a:r>
              <a:rPr lang="vi-VN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ợng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bức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tranh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Vì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sao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673" y="920475"/>
            <a:ext cx="3216889" cy="21611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356" y="939327"/>
            <a:ext cx="3527687" cy="214231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88" y="920475"/>
            <a:ext cx="3749039" cy="2161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080" y="3629080"/>
            <a:ext cx="3550238" cy="201316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81" y="3586181"/>
            <a:ext cx="3620051" cy="2056062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8660672" y="3586181"/>
            <a:ext cx="3216889" cy="2056062"/>
            <a:chOff x="611560" y="634282"/>
            <a:chExt cx="2088232" cy="158628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97" t="6451" r="7240" b="6454"/>
            <a:stretch>
              <a:fillRect/>
            </a:stretch>
          </p:blipFill>
          <p:spPr bwMode="auto">
            <a:xfrm>
              <a:off x="611560" y="634282"/>
              <a:ext cx="2088232" cy="1586284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B6D75C5-D5FB-49AA-BFCD-3FEAB89860D1}"/>
                </a:ext>
              </a:extLst>
            </p:cNvPr>
            <p:cNvSpPr/>
            <p:nvPr/>
          </p:nvSpPr>
          <p:spPr>
            <a:xfrm>
              <a:off x="2333066" y="1966058"/>
              <a:ext cx="288032" cy="2469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1</a:t>
              </a:r>
              <a:endParaRPr lang="vi-VN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185578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6">
            <a:extLst>
              <a:ext uri="{FF2B5EF4-FFF2-40B4-BE49-F238E27FC236}">
                <a16:creationId xmlns:a16="http://schemas.microsoft.com/office/drawing/2014/main" id="{5509241F-9B8D-45F8-918D-61CBDF323ADF}"/>
              </a:ext>
            </a:extLst>
          </p:cNvPr>
          <p:cNvSpPr txBox="1"/>
          <p:nvPr/>
        </p:nvSpPr>
        <p:spPr>
          <a:xfrm>
            <a:off x="319410" y="1"/>
            <a:ext cx="6064623" cy="673316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24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ứng</a:t>
            </a:r>
            <a:r>
              <a:rPr lang="en-US" altLang="zh-CN" sz="2400" u="sng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400" u="sng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endParaRPr lang="en-US" altLang="zh-CN" sz="2400" u="sng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6">
            <a:extLst>
              <a:ext uri="{FF2B5EF4-FFF2-40B4-BE49-F238E27FC236}">
                <a16:creationId xmlns:a16="http://schemas.microsoft.com/office/drawing/2014/main" id="{BB9E5D63-E0AC-4D70-A8A4-5F602EC1DE52}"/>
              </a:ext>
            </a:extLst>
          </p:cNvPr>
          <p:cNvSpPr txBox="1"/>
          <p:nvPr/>
        </p:nvSpPr>
        <p:spPr>
          <a:xfrm>
            <a:off x="326711" y="5535937"/>
            <a:ext cx="11617291" cy="1107953"/>
          </a:xfrm>
          <a:prstGeom prst="rect">
            <a:avLst/>
          </a:prstGeom>
          <a:noFill/>
        </p:spPr>
        <p:txBody>
          <a:bodyPr wrap="none" anchor="ctr">
            <a:normAutofit/>
          </a:bodyPr>
          <a:lstStyle/>
          <a:p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thể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vải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vụn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sang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cầu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vồng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mây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hạt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mưa</a:t>
            </a:r>
            <a:r>
              <a:rPr lang="en-US" altLang="zh-CN" sz="2667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…</a:t>
            </a:r>
            <a:endParaRPr lang="en-US" altLang="zh-CN" sz="2667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sản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trang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trí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altLang="zh-CN" sz="2667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altLang="zh-CN" sz="2667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9164" y="209006"/>
            <a:ext cx="5559969" cy="514596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466" y="673317"/>
            <a:ext cx="2429552" cy="20820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7708" y="332449"/>
            <a:ext cx="2746765" cy="27637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466" y="2936298"/>
            <a:ext cx="5491008" cy="241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5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89</Words>
  <Application>Microsoft Office PowerPoint</Application>
  <PresentationFormat>Widescreen</PresentationFormat>
  <Paragraphs>11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Truong Nguyen Ngoc</cp:lastModifiedBy>
  <cp:revision>27</cp:revision>
  <dcterms:created xsi:type="dcterms:W3CDTF">2021-11-23T00:36:18Z</dcterms:created>
  <dcterms:modified xsi:type="dcterms:W3CDTF">2026-03-10T08:06:29Z</dcterms:modified>
</cp:coreProperties>
</file>