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85" r:id="rId2"/>
    <p:sldId id="290" r:id="rId3"/>
    <p:sldId id="293" r:id="rId4"/>
    <p:sldId id="288" r:id="rId5"/>
    <p:sldId id="28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052" autoAdjust="0"/>
  </p:normalViewPr>
  <p:slideViewPr>
    <p:cSldViewPr snapToGrid="0">
      <p:cViewPr varScale="1">
        <p:scale>
          <a:sx n="73" d="100"/>
          <a:sy n="73" d="100"/>
        </p:scale>
        <p:origin x="3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EB0DA-8FF9-4D6E-BB36-1FF66D2A835B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DD8E0-9F16-4352-ADE6-E05E00753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60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E6127-5E05-44BB-A699-F638848028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120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E6127-5E05-44BB-A699-F638848028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749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E6127-5E05-44BB-A699-F638848028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065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E6127-5E05-44BB-A699-F638848028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503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E6127-5E05-44BB-A699-F638848028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667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62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49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204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6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02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57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88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99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70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46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emf"/><Relationship Id="rId15" Type="http://schemas.openxmlformats.org/officeDocument/2006/relationships/image" Target="../media/image20.png"/><Relationship Id="rId10" Type="http://schemas.openxmlformats.org/officeDocument/2006/relationships/image" Target="../media/image11.png"/><Relationship Id="rId4" Type="http://schemas.openxmlformats.org/officeDocument/2006/relationships/image" Target="../media/image3.jpeg"/><Relationship Id="rId9" Type="http://schemas.openxmlformats.org/officeDocument/2006/relationships/image" Target="../media/image10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3.jp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12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1.jp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4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5" Type="http://schemas.openxmlformats.org/officeDocument/2006/relationships/image" Target="../media/image26.jpg"/><Relationship Id="rId10" Type="http://schemas.openxmlformats.org/officeDocument/2006/relationships/image" Target="../media/image10.png"/><Relationship Id="rId4" Type="http://schemas.openxmlformats.org/officeDocument/2006/relationships/image" Target="../media/image3.jpeg"/><Relationship Id="rId9" Type="http://schemas.openxmlformats.org/officeDocument/2006/relationships/image" Target="../media/image9.png"/><Relationship Id="rId1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1200839" y="1513937"/>
            <a:ext cx="10741446" cy="2674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Bài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2: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VẼ NHÀ KẾT HỢP VỚI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KHUNG CẢNH THIÊN NHIÊN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0"/>
            <a:ext cx="12288688" cy="6858000"/>
          </a:xfrm>
          <a:prstGeom prst="rect">
            <a:avLst/>
          </a:prstGeom>
        </p:spPr>
      </p:pic>
      <p:pic>
        <p:nvPicPr>
          <p:cNvPr id="13" name="图形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39622"/>
            <a:ext cx="1123156" cy="82693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544272" y="188640"/>
            <a:ext cx="1512168" cy="753657"/>
          </a:xfrm>
          <a:prstGeom prst="rect">
            <a:avLst/>
          </a:prstGeom>
        </p:spPr>
      </p:pic>
      <p:pic>
        <p:nvPicPr>
          <p:cNvPr id="1030" name="Picture 6" descr="F:\未标题-1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6" t="6754" r="24208" b="21990"/>
          <a:stretch>
            <a:fillRect/>
          </a:stretch>
        </p:blipFill>
        <p:spPr bwMode="auto">
          <a:xfrm>
            <a:off x="-25567" y="4544726"/>
            <a:ext cx="2033390" cy="242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F:\未标题-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765" y="1560070"/>
            <a:ext cx="2403341" cy="240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:\未标题-1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1" t="8694" r="15868" b="18041"/>
          <a:stretch>
            <a:fillRect/>
          </a:stretch>
        </p:blipFill>
        <p:spPr bwMode="auto">
          <a:xfrm>
            <a:off x="5337156" y="5333054"/>
            <a:ext cx="1534783" cy="161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F:\未标题-1.png"/>
          <p:cNvPicPr>
            <a:picLocks noChangeAspect="1" noChangeArrowheads="1"/>
          </p:cNvPicPr>
          <p:nvPr/>
        </p:nvPicPr>
        <p:blipFill rotWithShape="1"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-142297" y="1197154"/>
            <a:ext cx="1465335" cy="136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F:\未标题-1.png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10669110" y="2065498"/>
            <a:ext cx="603073" cy="55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:\未标题-1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0" t="26889" r="23240" b="36556"/>
          <a:stretch>
            <a:fillRect/>
          </a:stretch>
        </p:blipFill>
        <p:spPr bwMode="auto">
          <a:xfrm>
            <a:off x="9877983" y="399092"/>
            <a:ext cx="1205747" cy="87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F:\未标题-1.png"/>
          <p:cNvPicPr>
            <a:picLocks noChangeAspect="1" noChangeArrowheads="1"/>
          </p:cNvPicPr>
          <p:nvPr/>
        </p:nvPicPr>
        <p:blipFill rotWithShape="1"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8119855" y="653614"/>
            <a:ext cx="759498" cy="70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F:\未标题-1.png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11285851" y="623178"/>
            <a:ext cx="603073" cy="55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F:\未标题-1.png"/>
          <p:cNvPicPr>
            <a:picLocks noChangeAspect="1" noChangeArrowheads="1"/>
          </p:cNvPicPr>
          <p:nvPr/>
        </p:nvPicPr>
        <p:blipFill rotWithShape="1"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9213974" y="1023282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F:\未标题-1.png"/>
          <p:cNvPicPr>
            <a:picLocks noChangeAspect="1" noChangeArrowheads="1"/>
          </p:cNvPicPr>
          <p:nvPr/>
        </p:nvPicPr>
        <p:blipFill rotWithShape="1"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1788794" y="795418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F:\未标题-1.png"/>
          <p:cNvPicPr>
            <a:picLocks noChangeAspect="1" noChangeArrowheads="1"/>
          </p:cNvPicPr>
          <p:nvPr/>
        </p:nvPicPr>
        <p:blipFill rotWithShape="1"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561847" y="2947941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 descr="F:\未标题-1.png"/>
          <p:cNvPicPr>
            <a:picLocks noChangeAspect="1" noChangeArrowheads="1"/>
          </p:cNvPicPr>
          <p:nvPr/>
        </p:nvPicPr>
        <p:blipFill rotWithShape="1"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4666979" y="5532354"/>
            <a:ext cx="825540" cy="76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F:\未标题-1.png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11393721" y="4300901"/>
            <a:ext cx="603073" cy="55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 descr="F:\未标题-1.png"/>
          <p:cNvPicPr>
            <a:picLocks noChangeAspect="1" noChangeArrowheads="1"/>
          </p:cNvPicPr>
          <p:nvPr/>
        </p:nvPicPr>
        <p:blipFill rotWithShape="1"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10940227" y="3668174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1" descr="F:\未标题-1.png"/>
          <p:cNvPicPr>
            <a:picLocks noChangeAspect="1" noChangeArrowheads="1"/>
          </p:cNvPicPr>
          <p:nvPr/>
        </p:nvPicPr>
        <p:blipFill rotWithShape="1"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6364880" y="4960748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872E62-C609-4541-AAF2-4D42FB5A5E61}"/>
              </a:ext>
            </a:extLst>
          </p:cNvPr>
          <p:cNvSpPr txBox="1"/>
          <p:nvPr/>
        </p:nvSpPr>
        <p:spPr>
          <a:xfrm>
            <a:off x="9639852" y="1612986"/>
            <a:ext cx="2249072" cy="753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7" name="组合 11">
            <a:extLst>
              <a:ext uri="{FF2B5EF4-FFF2-40B4-BE49-F238E27FC236}">
                <a16:creationId xmlns:a16="http://schemas.microsoft.com/office/drawing/2014/main" id="{1FB8D28F-AA96-4288-899E-F15F4BB3C6C1}"/>
              </a:ext>
            </a:extLst>
          </p:cNvPr>
          <p:cNvGrpSpPr/>
          <p:nvPr/>
        </p:nvGrpSpPr>
        <p:grpSpPr>
          <a:xfrm>
            <a:off x="1014536" y="290910"/>
            <a:ext cx="965200" cy="1009015"/>
            <a:chOff x="11295" y="1307"/>
            <a:chExt cx="3874" cy="4046"/>
          </a:xfrm>
        </p:grpSpPr>
        <p:pic>
          <p:nvPicPr>
            <p:cNvPr id="38" name="图片 8" descr="f7d30ea4b628d33971365e72821aa1c5">
              <a:extLst>
                <a:ext uri="{FF2B5EF4-FFF2-40B4-BE49-F238E27FC236}">
                  <a16:creationId xmlns:a16="http://schemas.microsoft.com/office/drawing/2014/main" id="{6650B626-8658-4C37-8008-ADB7936C0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39" name="文本框 10">
              <a:extLst>
                <a:ext uri="{FF2B5EF4-FFF2-40B4-BE49-F238E27FC236}">
                  <a16:creationId xmlns:a16="http://schemas.microsoft.com/office/drawing/2014/main" id="{9C873392-606F-4446-AC42-B5208FBA92F5}"/>
                </a:ext>
              </a:extLst>
            </p:cNvPr>
            <p:cNvSpPr txBox="1"/>
            <p:nvPr/>
          </p:nvSpPr>
          <p:spPr>
            <a:xfrm rot="20760000">
              <a:off x="12314" y="2298"/>
              <a:ext cx="2229" cy="1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3D63B84-E5D5-4D32-8582-1B9D8217CEF0}"/>
              </a:ext>
            </a:extLst>
          </p:cNvPr>
          <p:cNvSpPr txBox="1"/>
          <p:nvPr/>
        </p:nvSpPr>
        <p:spPr>
          <a:xfrm>
            <a:off x="1863034" y="513312"/>
            <a:ext cx="8193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0" name="Picture 2" descr="D:\chan trời sang tạo lớp 1\fjhfj.PNG">
            <a:extLst>
              <a:ext uri="{FF2B5EF4-FFF2-40B4-BE49-F238E27FC236}">
                <a16:creationId xmlns:a16="http://schemas.microsoft.com/office/drawing/2014/main" id="{D18555B8-4BAF-4DC5-A046-007A6C500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651" y="1282307"/>
            <a:ext cx="2644756" cy="201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" name="Picture 5" descr="D:\chan trời sang tạo lớp 1\gjghj.PNG">
            <a:extLst>
              <a:ext uri="{FF2B5EF4-FFF2-40B4-BE49-F238E27FC236}">
                <a16:creationId xmlns:a16="http://schemas.microsoft.com/office/drawing/2014/main" id="{28A1D89E-7DBC-4FF0-849F-BC9AEF1F5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692" y="1299023"/>
            <a:ext cx="2885778" cy="2045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2" name="Picture 4" descr="D:\chan trời sang tạo lớp 1\hgjhgjkhb.PNG">
            <a:extLst>
              <a:ext uri="{FF2B5EF4-FFF2-40B4-BE49-F238E27FC236}">
                <a16:creationId xmlns:a16="http://schemas.microsoft.com/office/drawing/2014/main" id="{0E2B0CDA-1B85-42DD-9873-820024ABF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439" y="3717909"/>
            <a:ext cx="3750132" cy="2102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" name="Picture 6" descr="D:\chan trời sang tạo lớp 1\hgjghcjk.PNG">
            <a:extLst>
              <a:ext uri="{FF2B5EF4-FFF2-40B4-BE49-F238E27FC236}">
                <a16:creationId xmlns:a16="http://schemas.microsoft.com/office/drawing/2014/main" id="{C1580CB7-770D-424E-81E2-95E1D1A7A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257" y="3675432"/>
            <a:ext cx="3372134" cy="2457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7127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0"/>
            <a:ext cx="12288688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44272" y="188640"/>
            <a:ext cx="1512168" cy="753657"/>
          </a:xfrm>
          <a:prstGeom prst="rect">
            <a:avLst/>
          </a:prstGeom>
        </p:spPr>
      </p:pic>
      <p:pic>
        <p:nvPicPr>
          <p:cNvPr id="1030" name="Picture 6" descr="F:\未标题-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6" t="6754" r="24208" b="21990"/>
          <a:stretch>
            <a:fillRect/>
          </a:stretch>
        </p:blipFill>
        <p:spPr bwMode="auto">
          <a:xfrm>
            <a:off x="-25567" y="4544726"/>
            <a:ext cx="2033390" cy="242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:\未标题-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1" t="8694" r="15868" b="18041"/>
          <a:stretch>
            <a:fillRect/>
          </a:stretch>
        </p:blipFill>
        <p:spPr bwMode="auto">
          <a:xfrm>
            <a:off x="5337156" y="5333054"/>
            <a:ext cx="1534783" cy="161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F:\未标题-1.png"/>
          <p:cNvPicPr>
            <a:picLocks noChangeAspect="1" noChangeArrowheads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-142297" y="1197154"/>
            <a:ext cx="1465335" cy="136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F:\未标题-1.pn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10669110" y="2065498"/>
            <a:ext cx="603073" cy="55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:\未标题-1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0" t="26889" r="23240" b="36556"/>
          <a:stretch>
            <a:fillRect/>
          </a:stretch>
        </p:blipFill>
        <p:spPr bwMode="auto">
          <a:xfrm>
            <a:off x="9877983" y="399092"/>
            <a:ext cx="1205747" cy="87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F:\未标题-1.png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8119855" y="653614"/>
            <a:ext cx="759498" cy="70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F:\未标题-1.pn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11285851" y="623178"/>
            <a:ext cx="603073" cy="55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F:\未标题-1.png"/>
          <p:cNvPicPr>
            <a:picLocks noChangeAspect="1" noChangeArrowheads="1"/>
          </p:cNvPicPr>
          <p:nvPr/>
        </p:nvPicPr>
        <p:blipFill rotWithShape="1"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9213974" y="1023282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F:\未标题-1.png"/>
          <p:cNvPicPr>
            <a:picLocks noChangeAspect="1" noChangeArrowheads="1"/>
          </p:cNvPicPr>
          <p:nvPr/>
        </p:nvPicPr>
        <p:blipFill rotWithShape="1"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1788794" y="795418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F:\未标题-1.png"/>
          <p:cNvPicPr>
            <a:picLocks noChangeAspect="1" noChangeArrowheads="1"/>
          </p:cNvPicPr>
          <p:nvPr/>
        </p:nvPicPr>
        <p:blipFill rotWithShape="1"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561847" y="2947941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 descr="F:\未标题-1.png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4666979" y="5532354"/>
            <a:ext cx="825540" cy="76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F:\未标题-1.pn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11393721" y="4300901"/>
            <a:ext cx="603073" cy="55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 descr="F:\未标题-1.png"/>
          <p:cNvPicPr>
            <a:picLocks noChangeAspect="1" noChangeArrowheads="1"/>
          </p:cNvPicPr>
          <p:nvPr/>
        </p:nvPicPr>
        <p:blipFill rotWithShape="1"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10940227" y="3668174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1" descr="F:\未标题-1.png"/>
          <p:cNvPicPr>
            <a:picLocks noChangeAspect="1" noChangeArrowheads="1"/>
          </p:cNvPicPr>
          <p:nvPr/>
        </p:nvPicPr>
        <p:blipFill rotWithShape="1"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6364880" y="4960748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872E62-C609-4541-AAF2-4D42FB5A5E61}"/>
              </a:ext>
            </a:extLst>
          </p:cNvPr>
          <p:cNvSpPr txBox="1"/>
          <p:nvPr/>
        </p:nvSpPr>
        <p:spPr>
          <a:xfrm>
            <a:off x="9639852" y="1612986"/>
            <a:ext cx="2249072" cy="753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7" name="组合 11">
            <a:extLst>
              <a:ext uri="{FF2B5EF4-FFF2-40B4-BE49-F238E27FC236}">
                <a16:creationId xmlns:a16="http://schemas.microsoft.com/office/drawing/2014/main" id="{1FB8D28F-AA96-4288-899E-F15F4BB3C6C1}"/>
              </a:ext>
            </a:extLst>
          </p:cNvPr>
          <p:cNvGrpSpPr/>
          <p:nvPr/>
        </p:nvGrpSpPr>
        <p:grpSpPr>
          <a:xfrm>
            <a:off x="34429" y="233120"/>
            <a:ext cx="965200" cy="1009015"/>
            <a:chOff x="11295" y="1307"/>
            <a:chExt cx="3874" cy="4046"/>
          </a:xfrm>
        </p:grpSpPr>
        <p:pic>
          <p:nvPicPr>
            <p:cNvPr id="38" name="图片 8" descr="f7d30ea4b628d33971365e72821aa1c5">
              <a:extLst>
                <a:ext uri="{FF2B5EF4-FFF2-40B4-BE49-F238E27FC236}">
                  <a16:creationId xmlns:a16="http://schemas.microsoft.com/office/drawing/2014/main" id="{6650B626-8658-4C37-8008-ADB7936C0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 l="16885" t="7870" r="18795" b="24954"/>
            <a:stretch>
              <a:fillRect/>
            </a:stretch>
          </p:blipFill>
          <p:spPr>
            <a:xfrm>
              <a:off x="11295" y="1307"/>
              <a:ext cx="3874" cy="4046"/>
            </a:xfrm>
            <a:prstGeom prst="rect">
              <a:avLst/>
            </a:prstGeom>
          </p:spPr>
        </p:pic>
        <p:sp>
          <p:nvSpPr>
            <p:cNvPr id="39" name="文本框 10">
              <a:extLst>
                <a:ext uri="{FF2B5EF4-FFF2-40B4-BE49-F238E27FC236}">
                  <a16:creationId xmlns:a16="http://schemas.microsoft.com/office/drawing/2014/main" id="{9C873392-606F-4446-AC42-B5208FBA92F5}"/>
                </a:ext>
              </a:extLst>
            </p:cNvPr>
            <p:cNvSpPr txBox="1"/>
            <p:nvPr/>
          </p:nvSpPr>
          <p:spPr>
            <a:xfrm rot="20760000">
              <a:off x="12314" y="2289"/>
              <a:ext cx="2229" cy="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dirty="0">
                  <a:solidFill>
                    <a:prstClr val="black"/>
                  </a:solidFill>
                  <a:latin typeface="锐字工房洪荒之光中黑简1.0" panose="02010600030101010101" charset="-122"/>
                  <a:ea typeface="锐字工房洪荒之光中黑简1.0" panose="02010600030101010101" charset="-122"/>
                </a:rPr>
                <a:t>2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锐字工房洪荒之光中黑简1.0" panose="02010600030101010101" charset="-122"/>
                <a:ea typeface="锐字工房洪荒之光中黑简1.0" panose="02010600030101010101" charset="-122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3D63B84-E5D5-4D32-8582-1B9D8217CEF0}"/>
              </a:ext>
            </a:extLst>
          </p:cNvPr>
          <p:cNvSpPr txBox="1"/>
          <p:nvPr/>
        </p:nvSpPr>
        <p:spPr>
          <a:xfrm>
            <a:off x="891251" y="303481"/>
            <a:ext cx="8193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3D085C7-65BA-4DCB-88C3-18F61B1718F7}"/>
              </a:ext>
            </a:extLst>
          </p:cNvPr>
          <p:cNvGrpSpPr/>
          <p:nvPr/>
        </p:nvGrpSpPr>
        <p:grpSpPr>
          <a:xfrm>
            <a:off x="678391" y="1439339"/>
            <a:ext cx="5267325" cy="3824505"/>
            <a:chOff x="1097555" y="1451048"/>
            <a:chExt cx="5267325" cy="3824505"/>
          </a:xfrm>
        </p:grpSpPr>
        <p:pic>
          <p:nvPicPr>
            <p:cNvPr id="32" name="Picture 2" descr="D:\chan trời sang tạo lớp 1\rdyhtgfuh.PNG">
              <a:extLst>
                <a:ext uri="{FF2B5EF4-FFF2-40B4-BE49-F238E27FC236}">
                  <a16:creationId xmlns:a16="http://schemas.microsoft.com/office/drawing/2014/main" id="{28617DDE-46C1-499E-B036-F6CCCE4AF8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555" y="1451048"/>
              <a:ext cx="5267325" cy="32861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B5A64DF-3E7B-4301-B9F9-B375E3B28E07}"/>
                </a:ext>
              </a:extLst>
            </p:cNvPr>
            <p:cNvSpPr txBox="1"/>
            <p:nvPr/>
          </p:nvSpPr>
          <p:spPr>
            <a:xfrm>
              <a:off x="1323038" y="4906221"/>
              <a:ext cx="47729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Ngôi</a:t>
              </a:r>
              <a:r>
                <a:rPr lang="en-US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dirty="0">
                  <a:solidFill>
                    <a:srgbClr val="FF0000"/>
                  </a:solidFill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mơ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Nguyễn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Tuệ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Mẫn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3898E86-F913-449A-BC33-AE32BA85623C}"/>
              </a:ext>
            </a:extLst>
          </p:cNvPr>
          <p:cNvGrpSpPr/>
          <p:nvPr/>
        </p:nvGrpSpPr>
        <p:grpSpPr>
          <a:xfrm>
            <a:off x="6583242" y="1474932"/>
            <a:ext cx="5222376" cy="3812561"/>
            <a:chOff x="6583242" y="1474932"/>
            <a:chExt cx="5222376" cy="3812561"/>
          </a:xfrm>
        </p:grpSpPr>
        <p:pic>
          <p:nvPicPr>
            <p:cNvPr id="33" name="Picture 3" descr="D:\chan trời sang tạo lớp 1\ỵhgjhck.PNG">
              <a:extLst>
                <a:ext uri="{FF2B5EF4-FFF2-40B4-BE49-F238E27FC236}">
                  <a16:creationId xmlns:a16="http://schemas.microsoft.com/office/drawing/2014/main" id="{24FA9803-D421-4E54-BCDA-454C73F339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3242" y="1474932"/>
              <a:ext cx="5222376" cy="330517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489B646-AC3A-4165-A568-78EC628D1255}"/>
                </a:ext>
              </a:extLst>
            </p:cNvPr>
            <p:cNvSpPr txBox="1"/>
            <p:nvPr/>
          </p:nvSpPr>
          <p:spPr>
            <a:xfrm>
              <a:off x="7325673" y="4918161"/>
              <a:ext cx="43398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Ngôi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mơ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Vũ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</a:t>
              </a:r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Linh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99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89" y="0"/>
            <a:ext cx="12288688" cy="6858000"/>
          </a:xfrm>
          <a:prstGeom prst="rect">
            <a:avLst/>
          </a:prstGeom>
        </p:spPr>
      </p:pic>
      <p:pic>
        <p:nvPicPr>
          <p:cNvPr id="13" name="图形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39622"/>
            <a:ext cx="1123156" cy="826939"/>
          </a:xfrm>
          <a:prstGeom prst="rect">
            <a:avLst/>
          </a:prstGeom>
        </p:spPr>
      </p:pic>
      <p:sp>
        <p:nvSpPr>
          <p:cNvPr id="14" name="Copyright Notice"/>
          <p:cNvSpPr/>
          <p:nvPr userDrawn="1"/>
        </p:nvSpPr>
        <p:spPr bwMode="auto">
          <a:xfrm>
            <a:off x="1192982" y="465520"/>
            <a:ext cx="3451390" cy="43370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small" spc="0" normalizeH="0" baseline="0" noProof="0" dirty="0">
                <a:ln>
                  <a:noFill/>
                </a:ln>
                <a:solidFill>
                  <a:srgbClr val="68C5CD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防火灾</a:t>
            </a:r>
          </a:p>
        </p:txBody>
      </p:sp>
      <p:pic>
        <p:nvPicPr>
          <p:cNvPr id="1030" name="Picture 6" descr="F:\未标题-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6" t="6754" r="24208" b="21990"/>
          <a:stretch>
            <a:fillRect/>
          </a:stretch>
        </p:blipFill>
        <p:spPr bwMode="auto">
          <a:xfrm>
            <a:off x="293216" y="4217004"/>
            <a:ext cx="2033390" cy="242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F:\未标题-1.png"/>
          <p:cNvPicPr>
            <a:picLocks noChangeAspect="1" noChangeArrowheads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-142297" y="1197154"/>
            <a:ext cx="1465335" cy="136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F:\未标题-1.png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10669110" y="2065498"/>
            <a:ext cx="603073" cy="55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F:\未标题-1.pn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8119855" y="653614"/>
            <a:ext cx="759498" cy="70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F:\未标题-1.png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11285851" y="623178"/>
            <a:ext cx="603073" cy="55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F:\未标题-1.png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9213974" y="1023282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F:\未标题-1.png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1788794" y="795418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F:\未标题-1.png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561847" y="2947941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 descr="F:\未标题-1.pn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4666979" y="5532354"/>
            <a:ext cx="825540" cy="76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F:\未标题-1.png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11393721" y="4300901"/>
            <a:ext cx="603073" cy="55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 descr="F:\未标题-1.png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10940227" y="3668174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1" descr="F:\未标题-1.png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6364880" y="4960748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872E62-C609-4541-AAF2-4D42FB5A5E61}"/>
              </a:ext>
            </a:extLst>
          </p:cNvPr>
          <p:cNvSpPr txBox="1"/>
          <p:nvPr/>
        </p:nvSpPr>
        <p:spPr>
          <a:xfrm>
            <a:off x="9639852" y="1612986"/>
            <a:ext cx="2249072" cy="753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A4196F-D2AE-4FF7-810F-7590B1FA6E40}"/>
              </a:ext>
            </a:extLst>
          </p:cNvPr>
          <p:cNvGrpSpPr/>
          <p:nvPr/>
        </p:nvGrpSpPr>
        <p:grpSpPr>
          <a:xfrm>
            <a:off x="961727" y="1023282"/>
            <a:ext cx="3081829" cy="4683611"/>
            <a:chOff x="961727" y="1023282"/>
            <a:chExt cx="3081829" cy="46836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B519D1-14FB-4EE8-B536-B4EB61A0EB50}"/>
                </a:ext>
              </a:extLst>
            </p:cNvPr>
            <p:cNvSpPr txBox="1"/>
            <p:nvPr/>
          </p:nvSpPr>
          <p:spPr>
            <a:xfrm>
              <a:off x="1137034" y="5245228"/>
              <a:ext cx="2743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ngôi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endPara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D9FCFC9-93F8-4BBE-8601-B99D4F77A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727" y="1023282"/>
              <a:ext cx="3081829" cy="4109105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12DC373-9BA0-4C8B-9AE0-FF6D1B55632F}"/>
              </a:ext>
            </a:extLst>
          </p:cNvPr>
          <p:cNvGrpSpPr/>
          <p:nvPr/>
        </p:nvGrpSpPr>
        <p:grpSpPr>
          <a:xfrm>
            <a:off x="4428781" y="1023282"/>
            <a:ext cx="3691073" cy="4681134"/>
            <a:chOff x="4428781" y="1023282"/>
            <a:chExt cx="3691073" cy="46811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E868EE8-CF31-4204-9EE5-3357BF84BAEA}"/>
                </a:ext>
              </a:extLst>
            </p:cNvPr>
            <p:cNvSpPr txBox="1"/>
            <p:nvPr/>
          </p:nvSpPr>
          <p:spPr>
            <a:xfrm>
              <a:off x="4428781" y="5242751"/>
              <a:ext cx="36910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thêm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cảnh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thiên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endPara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Picture 10" descr="A drawing of a house&#10;&#10;Description automatically generated">
              <a:extLst>
                <a:ext uri="{FF2B5EF4-FFF2-40B4-BE49-F238E27FC236}">
                  <a16:creationId xmlns:a16="http://schemas.microsoft.com/office/drawing/2014/main" id="{04454A56-CCD5-494D-8D2E-4B490DBC4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4355" y="1023282"/>
              <a:ext cx="3081829" cy="4109105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97ECC78-C19F-45CB-9969-156A8506877B}"/>
              </a:ext>
            </a:extLst>
          </p:cNvPr>
          <p:cNvGrpSpPr/>
          <p:nvPr/>
        </p:nvGrpSpPr>
        <p:grpSpPr>
          <a:xfrm>
            <a:off x="8315788" y="1022361"/>
            <a:ext cx="4293437" cy="4618903"/>
            <a:chOff x="8315788" y="1022361"/>
            <a:chExt cx="4293437" cy="461890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2718855-CAFD-43F0-B553-BD4B0D7EB163}"/>
                </a:ext>
              </a:extLst>
            </p:cNvPr>
            <p:cNvSpPr txBox="1"/>
            <p:nvPr/>
          </p:nvSpPr>
          <p:spPr>
            <a:xfrm>
              <a:off x="9216948" y="5179599"/>
              <a:ext cx="33922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endPara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8" descr="A picture containing text, colorful&#10;&#10;Description automatically generated">
              <a:extLst>
                <a:ext uri="{FF2B5EF4-FFF2-40B4-BE49-F238E27FC236}">
                  <a16:creationId xmlns:a16="http://schemas.microsoft.com/office/drawing/2014/main" id="{E8A5C214-74DE-4434-94FF-17DAEEE0A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5788" y="1022361"/>
              <a:ext cx="2950209" cy="41091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904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2026/2/26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89" y="0"/>
            <a:ext cx="12288688" cy="6858000"/>
          </a:xfrm>
          <a:prstGeom prst="rect">
            <a:avLst/>
          </a:prstGeom>
        </p:spPr>
      </p:pic>
      <p:pic>
        <p:nvPicPr>
          <p:cNvPr id="13" name="图形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39622"/>
            <a:ext cx="1123156" cy="826939"/>
          </a:xfrm>
          <a:prstGeom prst="rect">
            <a:avLst/>
          </a:prstGeom>
        </p:spPr>
      </p:pic>
      <p:sp>
        <p:nvSpPr>
          <p:cNvPr id="14" name="Copyright Notice"/>
          <p:cNvSpPr/>
          <p:nvPr userDrawn="1"/>
        </p:nvSpPr>
        <p:spPr bwMode="auto">
          <a:xfrm>
            <a:off x="1192982" y="465520"/>
            <a:ext cx="3451390" cy="43370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small" spc="0" normalizeH="0" baseline="0" noProof="0" dirty="0">
                <a:ln>
                  <a:noFill/>
                </a:ln>
                <a:solidFill>
                  <a:srgbClr val="68C5CD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防火灾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544272" y="188640"/>
            <a:ext cx="1512168" cy="753657"/>
          </a:xfrm>
          <a:prstGeom prst="rect">
            <a:avLst/>
          </a:prstGeom>
        </p:spPr>
      </p:pic>
      <p:pic>
        <p:nvPicPr>
          <p:cNvPr id="1030" name="Picture 6" descr="F:\未标题-1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6" t="6754" r="24208" b="21990"/>
          <a:stretch>
            <a:fillRect/>
          </a:stretch>
        </p:blipFill>
        <p:spPr bwMode="auto">
          <a:xfrm>
            <a:off x="293216" y="4217004"/>
            <a:ext cx="2033390" cy="242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:\未标题-1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1" t="8694" r="15868" b="18041"/>
          <a:stretch>
            <a:fillRect/>
          </a:stretch>
        </p:blipFill>
        <p:spPr bwMode="auto">
          <a:xfrm>
            <a:off x="7518652" y="5273391"/>
            <a:ext cx="1534783" cy="161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F:\未标题-1.png"/>
          <p:cNvPicPr>
            <a:picLocks noChangeAspect="1" noChangeArrowheads="1"/>
          </p:cNvPicPr>
          <p:nvPr/>
        </p:nvPicPr>
        <p:blipFill rotWithShape="1"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-142297" y="1197154"/>
            <a:ext cx="1465335" cy="136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F:\未标题-1.png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10669110" y="2065498"/>
            <a:ext cx="603073" cy="55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F:\未标题-1.png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8119855" y="653614"/>
            <a:ext cx="759498" cy="70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F:\未标题-1.png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11285851" y="623178"/>
            <a:ext cx="603073" cy="55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F:\未标题-1.png"/>
          <p:cNvPicPr>
            <a:picLocks noChangeAspect="1" noChangeArrowheads="1"/>
          </p:cNvPicPr>
          <p:nvPr/>
        </p:nvPicPr>
        <p:blipFill rotWithShape="1"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9213974" y="1023282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F:\未标题-1.png"/>
          <p:cNvPicPr>
            <a:picLocks noChangeAspect="1" noChangeArrowheads="1"/>
          </p:cNvPicPr>
          <p:nvPr/>
        </p:nvPicPr>
        <p:blipFill rotWithShape="1"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1788794" y="795418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F:\未标题-1.png"/>
          <p:cNvPicPr>
            <a:picLocks noChangeAspect="1" noChangeArrowheads="1"/>
          </p:cNvPicPr>
          <p:nvPr/>
        </p:nvPicPr>
        <p:blipFill rotWithShape="1"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561847" y="2947941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 descr="F:\未标题-1.png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4666979" y="5532354"/>
            <a:ext cx="825540" cy="76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F:\未标题-1.png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11393721" y="4300901"/>
            <a:ext cx="603073" cy="55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 descr="F:\未标题-1.png"/>
          <p:cNvPicPr>
            <a:picLocks noChangeAspect="1" noChangeArrowheads="1"/>
          </p:cNvPicPr>
          <p:nvPr/>
        </p:nvPicPr>
        <p:blipFill rotWithShape="1"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10940227" y="3668174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1" descr="F:\未标题-1.png"/>
          <p:cNvPicPr>
            <a:picLocks noChangeAspect="1" noChangeArrowheads="1"/>
          </p:cNvPicPr>
          <p:nvPr/>
        </p:nvPicPr>
        <p:blipFill rotWithShape="1"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33508" r="27866" b="19895"/>
          <a:stretch>
            <a:fillRect/>
          </a:stretch>
        </p:blipFill>
        <p:spPr bwMode="auto">
          <a:xfrm>
            <a:off x="6364880" y="4960748"/>
            <a:ext cx="453368" cy="4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872E62-C609-4541-AAF2-4D42FB5A5E61}"/>
              </a:ext>
            </a:extLst>
          </p:cNvPr>
          <p:cNvSpPr txBox="1"/>
          <p:nvPr/>
        </p:nvSpPr>
        <p:spPr>
          <a:xfrm>
            <a:off x="9639852" y="1612986"/>
            <a:ext cx="2249072" cy="753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03CB86-923A-4103-9254-CEFE00E2FAFA}"/>
              </a:ext>
            </a:extLst>
          </p:cNvPr>
          <p:cNvGrpSpPr/>
          <p:nvPr/>
        </p:nvGrpSpPr>
        <p:grpSpPr>
          <a:xfrm>
            <a:off x="802080" y="890871"/>
            <a:ext cx="3167082" cy="4729114"/>
            <a:chOff x="802080" y="890871"/>
            <a:chExt cx="3167082" cy="4729114"/>
          </a:xfrm>
        </p:grpSpPr>
        <p:pic>
          <p:nvPicPr>
            <p:cNvPr id="9" name="Picture 8" descr="A picture containing fabric&#10;&#10;Description automatically generated">
              <a:extLst>
                <a:ext uri="{FF2B5EF4-FFF2-40B4-BE49-F238E27FC236}">
                  <a16:creationId xmlns:a16="http://schemas.microsoft.com/office/drawing/2014/main" id="{98B3E274-7C65-493F-967F-BA1A50E00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080" y="890871"/>
              <a:ext cx="3167082" cy="422277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F0E8930-12F4-40C0-9C80-5CE1D1FBA128}"/>
                </a:ext>
              </a:extLst>
            </p:cNvPr>
            <p:cNvSpPr txBox="1"/>
            <p:nvPr/>
          </p:nvSpPr>
          <p:spPr>
            <a:xfrm>
              <a:off x="1014021" y="5219875"/>
              <a:ext cx="2743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chấm</a:t>
              </a:r>
              <a:endPara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F60EA39-2B96-428E-AB30-4634730B456D}"/>
              </a:ext>
            </a:extLst>
          </p:cNvPr>
          <p:cNvGrpSpPr/>
          <p:nvPr/>
        </p:nvGrpSpPr>
        <p:grpSpPr>
          <a:xfrm>
            <a:off x="4624657" y="886431"/>
            <a:ext cx="3451390" cy="4697083"/>
            <a:chOff x="4624657" y="886431"/>
            <a:chExt cx="3451390" cy="4697083"/>
          </a:xfrm>
        </p:grpSpPr>
        <p:pic>
          <p:nvPicPr>
            <p:cNvPr id="12" name="Picture 11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5215E2A-D4CE-4F63-801D-75EDD1775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4657" y="886431"/>
              <a:ext cx="3167083" cy="422277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3C3A516-BF5F-409F-8731-62E7DD72C299}"/>
                </a:ext>
              </a:extLst>
            </p:cNvPr>
            <p:cNvSpPr txBox="1"/>
            <p:nvPr/>
          </p:nvSpPr>
          <p:spPr>
            <a:xfrm>
              <a:off x="4624657" y="5183404"/>
              <a:ext cx="34513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mảng</a:t>
              </a:r>
              <a:r>
                <a: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endPara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4183DA8-3DD0-4AE5-B638-8692D6CF58A9}"/>
              </a:ext>
            </a:extLst>
          </p:cNvPr>
          <p:cNvGrpSpPr/>
          <p:nvPr/>
        </p:nvGrpSpPr>
        <p:grpSpPr>
          <a:xfrm>
            <a:off x="8168042" y="899678"/>
            <a:ext cx="3688072" cy="4959742"/>
            <a:chOff x="8168042" y="899678"/>
            <a:chExt cx="3688072" cy="4959742"/>
          </a:xfrm>
        </p:grpSpPr>
        <p:pic>
          <p:nvPicPr>
            <p:cNvPr id="16" name="Picture 15" descr="A picture containing text, fabric&#10;&#10;Description automatically generated">
              <a:extLst>
                <a:ext uri="{FF2B5EF4-FFF2-40B4-BE49-F238E27FC236}">
                  <a16:creationId xmlns:a16="http://schemas.microsoft.com/office/drawing/2014/main" id="{77D3012D-1B54-4861-BCB1-C913D5EF0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5164" y="899678"/>
              <a:ext cx="3099861" cy="413314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7F0B02C-5672-4D26-BC8F-6A2AA7AF964C}"/>
                </a:ext>
              </a:extLst>
            </p:cNvPr>
            <p:cNvSpPr txBox="1"/>
            <p:nvPr/>
          </p:nvSpPr>
          <p:spPr>
            <a:xfrm>
              <a:off x="8168042" y="5151534"/>
              <a:ext cx="368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chấm</a:t>
              </a:r>
              <a:r>
                <a: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nét</a:t>
              </a:r>
              <a:r>
                <a: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  <a:p>
              <a:pPr algn="ctr"/>
              <a:r>
                <a: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mảng</a:t>
              </a:r>
              <a:r>
                <a:rPr lang="en-US" sz="2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endPara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213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98</Words>
  <Application>Microsoft Office PowerPoint</Application>
  <PresentationFormat>Widescreen</PresentationFormat>
  <Paragraphs>31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等线</vt:lpstr>
      <vt:lpstr>微软雅黑</vt:lpstr>
      <vt:lpstr>Arial</vt:lpstr>
      <vt:lpstr>Calibri</vt:lpstr>
      <vt:lpstr>Calibri Light</vt:lpstr>
      <vt:lpstr>Times New Roman</vt:lpstr>
      <vt:lpstr>锐字工房洪荒之光中黑简1.0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dinhthuyha1982@gmail.com</dc:creator>
  <cp:lastModifiedBy>Truong Nguyen Ngoc</cp:lastModifiedBy>
  <cp:revision>13</cp:revision>
  <dcterms:created xsi:type="dcterms:W3CDTF">2021-10-01T08:36:03Z</dcterms:created>
  <dcterms:modified xsi:type="dcterms:W3CDTF">2026-02-26T00:48:13Z</dcterms:modified>
</cp:coreProperties>
</file>