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84" r:id="rId2"/>
    <p:sldId id="262" r:id="rId3"/>
    <p:sldId id="260" r:id="rId4"/>
    <p:sldId id="269" r:id="rId5"/>
  </p:sldIdLst>
  <p:sldSz cx="12192000" cy="6858000"/>
  <p:notesSz cx="6858000" cy="9144000"/>
  <p:embeddedFontLst>
    <p:embeddedFont>
      <p:font typeface="锐字工房洪荒之光中黑简1.0" panose="020B0604020202020204" charset="-122"/>
      <p:regular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E38"/>
    <a:srgbClr val="FFE305"/>
    <a:srgbClr val="FFDE05"/>
    <a:srgbClr val="FEEF05"/>
    <a:srgbClr val="FFF473"/>
    <a:srgbClr val="81FFB4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6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3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2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2" r:id="rId3"/>
    <p:sldLayoutId id="2147483661" r:id="rId4"/>
    <p:sldLayoutId id="2147483660" r:id="rId5"/>
    <p:sldLayoutId id="2147483650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  <p:sldLayoutId id="2147483685" r:id="rId14"/>
    <p:sldLayoutId id="2147483684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3" r:id="rId25"/>
    <p:sldLayoutId id="2147483672" r:id="rId26"/>
    <p:sldLayoutId id="2147483671" r:id="rId27"/>
    <p:sldLayoutId id="2147483670" r:id="rId28"/>
    <p:sldLayoutId id="2147483669" r:id="rId29"/>
    <p:sldLayoutId id="2147483668" r:id="rId30"/>
    <p:sldLayoutId id="2147483667" r:id="rId31"/>
    <p:sldLayoutId id="2147483666" r:id="rId32"/>
    <p:sldLayoutId id="2147483665" r:id="rId33"/>
    <p:sldLayoutId id="2147483664" r:id="rId34"/>
    <p:sldLayoutId id="2147483663" r:id="rId35"/>
    <p:sldLayoutId id="2147483651" r:id="rId36"/>
    <p:sldLayoutId id="2147483652" r:id="rId37"/>
    <p:sldLayoutId id="2147483653" r:id="rId38"/>
    <p:sldLayoutId id="2147483654" r:id="rId39"/>
    <p:sldLayoutId id="2147483655" r:id="rId40"/>
    <p:sldLayoutId id="2147483656" r:id="rId41"/>
    <p:sldLayoutId id="2147483657" r:id="rId42"/>
    <p:sldLayoutId id="2147483658" r:id="rId43"/>
    <p:sldLayoutId id="2147483659" r:id="rId4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91584" y="1477719"/>
            <a:ext cx="684847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4400" b="1" spc="180" dirty="0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4400" b="1" spc="180" dirty="0" err="1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4400" b="1" spc="180" dirty="0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4400" b="1" spc="180" dirty="0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4400" b="1" spc="180" dirty="0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altLang="zh-CN" sz="4400" b="1" spc="180" dirty="0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spc="180" dirty="0" err="1">
                <a:solidFill>
                  <a:srgbClr val="4984B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endParaRPr lang="en-US" altLang="zh-CN" sz="4400" b="1" spc="180" dirty="0">
              <a:solidFill>
                <a:srgbClr val="6FA068"/>
              </a:solidFill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47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lang="zh-CN" altLang="en-US" sz="32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pic>
        <p:nvPicPr>
          <p:cNvPr id="14" name="图片 13" descr="881ae0fcb1cb535f942aacde7e7d5f6e"/>
          <p:cNvPicPr>
            <a:picLocks noChangeAspect="1"/>
          </p:cNvPicPr>
          <p:nvPr/>
        </p:nvPicPr>
        <p:blipFill>
          <a:blip r:embed="rId6"/>
          <a:srcRect t="39169"/>
          <a:stretch>
            <a:fillRect/>
          </a:stretch>
        </p:blipFill>
        <p:spPr>
          <a:xfrm>
            <a:off x="-151130" y="4691380"/>
            <a:ext cx="4892675" cy="1995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0BA7D7-A0FF-4DFC-AB79-0CC692EAA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429" y="1006111"/>
            <a:ext cx="3057143" cy="2114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9D0630-2D3C-4440-9F47-78C85142A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142" y="990097"/>
            <a:ext cx="3171429" cy="2114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EDE584-490E-44CF-B543-097A93F48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314" y="3816633"/>
            <a:ext cx="3247184" cy="1872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0952B8-E732-4E35-83C4-1EEC97E223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6511" y="3827630"/>
            <a:ext cx="3095238" cy="1971429"/>
          </a:xfrm>
          <a:prstGeom prst="rect">
            <a:avLst/>
          </a:prstGeom>
        </p:spPr>
      </p:pic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C0907EF9-20BF-4603-AB61-CEE3F42A013E}"/>
              </a:ext>
            </a:extLst>
          </p:cNvPr>
          <p:cNvSpPr/>
          <p:nvPr/>
        </p:nvSpPr>
        <p:spPr>
          <a:xfrm>
            <a:off x="3687066" y="3258205"/>
            <a:ext cx="3589867" cy="46436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TPHCM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F77AA754-41E0-4108-A09E-3CFD3AEC81F3}"/>
              </a:ext>
            </a:extLst>
          </p:cNvPr>
          <p:cNvSpPr/>
          <p:nvPr/>
        </p:nvSpPr>
        <p:spPr>
          <a:xfrm>
            <a:off x="7409146" y="3222463"/>
            <a:ext cx="3843087" cy="46436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</a:t>
            </a:r>
            <a:r>
              <a:rPr lang="vi-VN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F2534E35-B030-4B0A-995A-17AD44B3EBD9}"/>
              </a:ext>
            </a:extLst>
          </p:cNvPr>
          <p:cNvSpPr/>
          <p:nvPr/>
        </p:nvSpPr>
        <p:spPr>
          <a:xfrm>
            <a:off x="3819279" y="5991358"/>
            <a:ext cx="3589867" cy="46436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D757E73-470F-4D74-A182-89FBC895A84C}"/>
              </a:ext>
            </a:extLst>
          </p:cNvPr>
          <p:cNvSpPr/>
          <p:nvPr/>
        </p:nvSpPr>
        <p:spPr>
          <a:xfrm>
            <a:off x="7714509" y="6080654"/>
            <a:ext cx="3589867" cy="46436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Tày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Giang</a:t>
            </a:r>
            <a:endPara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9D9918-EF66-41B9-866B-2A457BD5360E}"/>
              </a:ext>
            </a:extLst>
          </p:cNvPr>
          <p:cNvSpPr/>
          <p:nvPr/>
        </p:nvSpPr>
        <p:spPr>
          <a:xfrm>
            <a:off x="176442" y="1879429"/>
            <a:ext cx="3625766" cy="229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2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350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endParaRPr lang="zh-CN" altLang="en-US" sz="28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pic>
        <p:nvPicPr>
          <p:cNvPr id="20" name="图片 19" descr="5c0707e4d83e845cf67947f493351bf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333" y="3975712"/>
            <a:ext cx="5133552" cy="3002938"/>
          </a:xfrm>
          <a:prstGeom prst="rect">
            <a:avLst/>
          </a:prstGeom>
        </p:spPr>
      </p:pic>
      <p:pic>
        <p:nvPicPr>
          <p:cNvPr id="33" name="Picture 2" descr="D:\chan trời sang tạo lớp 1\gfdhgh.PNG">
            <a:extLst>
              <a:ext uri="{FF2B5EF4-FFF2-40B4-BE49-F238E27FC236}">
                <a16:creationId xmlns:a16="http://schemas.microsoft.com/office/drawing/2014/main" id="{CA84F649-A7A7-4F25-9BF3-2C25E4D5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69" y="1145369"/>
            <a:ext cx="3201950" cy="2181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chan trời sang tạo lớp 1\gfdsgfdh.PNG">
            <a:extLst>
              <a:ext uri="{FF2B5EF4-FFF2-40B4-BE49-F238E27FC236}">
                <a16:creationId xmlns:a16="http://schemas.microsoft.com/office/drawing/2014/main" id="{2C83C193-6B21-4E3D-8701-6548E3C2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80" y="1106677"/>
            <a:ext cx="3391905" cy="2322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E866786-BE45-4555-BFA2-F474EFB078BE}"/>
              </a:ext>
            </a:extLst>
          </p:cNvPr>
          <p:cNvSpPr txBox="1"/>
          <p:nvPr/>
        </p:nvSpPr>
        <p:spPr>
          <a:xfrm>
            <a:off x="1719359" y="3595661"/>
            <a:ext cx="2741458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(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phố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tp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HCM )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Ciel Cadena" pitchFamily="2" charset="0"/>
              </a:rPr>
              <a:t>tranh</a:t>
            </a:r>
            <a:r>
              <a:rPr lang="en-US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Ciel Cadena" pitchFamily="2" charset="0"/>
              </a:rPr>
              <a:t>sáp</a:t>
            </a:r>
            <a:r>
              <a:rPr lang="en-US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Ciel Cadena" pitchFamily="2" charset="0"/>
              </a:rPr>
              <a:t>màu</a:t>
            </a:r>
            <a:r>
              <a:rPr lang="en-US" dirty="0">
                <a:solidFill>
                  <a:srgbClr val="00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D16F8C-B221-4B0C-A5F0-819FC7EBE7D5}"/>
              </a:ext>
            </a:extLst>
          </p:cNvPr>
          <p:cNvSpPr txBox="1"/>
          <p:nvPr/>
        </p:nvSpPr>
        <p:spPr>
          <a:xfrm>
            <a:off x="6137430" y="3654108"/>
            <a:ext cx="2287806" cy="7078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(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)</a:t>
            </a:r>
          </a:p>
          <a:p>
            <a:pPr algn="ctr"/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sáp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iCiel Cadena" pitchFamily="2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D923A-E799-4EAB-B9CA-6227EDF1AEAF}"/>
              </a:ext>
            </a:extLst>
          </p:cNvPr>
          <p:cNvSpPr/>
          <p:nvPr/>
        </p:nvSpPr>
        <p:spPr>
          <a:xfrm>
            <a:off x="1320165" y="4541864"/>
            <a:ext cx="7018242" cy="197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b="1" kern="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06635" y="58241"/>
            <a:ext cx="2285365" cy="1433895"/>
          </a:xfrm>
          <a:prstGeom prst="rect">
            <a:avLst/>
          </a:prstGeom>
        </p:spPr>
      </p:pic>
      <p:pic>
        <p:nvPicPr>
          <p:cNvPr id="22" name="图片 21" descr="cac9d45ff3c72428d18fdc5ec263228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74817" y="4412941"/>
            <a:ext cx="2017183" cy="2622506"/>
          </a:xfrm>
          <a:prstGeom prst="rect">
            <a:avLst/>
          </a:prstGeom>
        </p:spPr>
      </p:pic>
      <p:sp>
        <p:nvSpPr>
          <p:cNvPr id="24" name="文本框 9">
            <a:extLst>
              <a:ext uri="{FF2B5EF4-FFF2-40B4-BE49-F238E27FC236}">
                <a16:creationId xmlns:a16="http://schemas.microsoft.com/office/drawing/2014/main" id="{1B03B1DD-7563-4705-82B2-69F7EA442E64}"/>
              </a:ext>
            </a:extLst>
          </p:cNvPr>
          <p:cNvSpPr txBox="1"/>
          <p:nvPr/>
        </p:nvSpPr>
        <p:spPr>
          <a:xfrm>
            <a:off x="1418080" y="629510"/>
            <a:ext cx="350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zh-CN" altLang="en-US" sz="28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pic>
        <p:nvPicPr>
          <p:cNvPr id="25" name="图片 25" descr="ea11243b2077ee3abef0a39733d4f91e">
            <a:extLst>
              <a:ext uri="{FF2B5EF4-FFF2-40B4-BE49-F238E27FC236}">
                <a16:creationId xmlns:a16="http://schemas.microsoft.com/office/drawing/2014/main" id="{F4CB69B0-2665-4275-A072-4CCA94424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317067"/>
            <a:ext cx="10435391" cy="15409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FC8B51-4F88-4840-8D0E-989945B929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458" t="11826" r="24525" b="5505"/>
          <a:stretch/>
        </p:blipFill>
        <p:spPr>
          <a:xfrm>
            <a:off x="420459" y="1688193"/>
            <a:ext cx="2697213" cy="2818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EE231B-8DA9-4AE8-955A-27E8B0930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335" y="1701320"/>
            <a:ext cx="2548718" cy="2822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A6E744-D184-426D-B589-4F452CEAC9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494" y="1768372"/>
            <a:ext cx="4250767" cy="2688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D3ABEBE-055A-4528-8949-210920957C5F}"/>
              </a:ext>
            </a:extLst>
          </p:cNvPr>
          <p:cNvSpPr/>
          <p:nvPr/>
        </p:nvSpPr>
        <p:spPr>
          <a:xfrm>
            <a:off x="420459" y="4897695"/>
            <a:ext cx="269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584B1-E773-4A95-AB4F-DFCEA42AC9CC}"/>
              </a:ext>
            </a:extLst>
          </p:cNvPr>
          <p:cNvSpPr/>
          <p:nvPr/>
        </p:nvSpPr>
        <p:spPr>
          <a:xfrm>
            <a:off x="4444542" y="4942404"/>
            <a:ext cx="1773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endParaRPr lang="en-US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4BAB73-8017-45EC-9539-CFBB485E57CC}"/>
              </a:ext>
            </a:extLst>
          </p:cNvPr>
          <p:cNvSpPr/>
          <p:nvPr/>
        </p:nvSpPr>
        <p:spPr>
          <a:xfrm>
            <a:off x="7686881" y="4877919"/>
            <a:ext cx="2748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endParaRPr lang="en-US" b="1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卡通儿童幼儿教育说课通用动态PPT课件"/>
  <p:tag name="INKNOELEADERBOARD" val="-24237281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221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Times New Roman</vt:lpstr>
      <vt:lpstr>Calibri Light</vt:lpstr>
      <vt:lpstr>Cambria</vt:lpstr>
      <vt:lpstr>锐字工房洪荒之光中黑简1.0</vt:lpstr>
      <vt:lpstr>Calibri</vt:lpstr>
      <vt:lpstr>Arial</vt:lpstr>
      <vt:lpstr>iCiel Cadena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卡通儿童幼儿教育说课通用动态PPT课件</dc:title>
  <dc:creator>Administrator</dc:creator>
  <cp:lastModifiedBy>Truong Nguyen Ngoc</cp:lastModifiedBy>
  <cp:revision>62</cp:revision>
  <dcterms:created xsi:type="dcterms:W3CDTF">2015-05-05T08:02:00Z</dcterms:created>
  <dcterms:modified xsi:type="dcterms:W3CDTF">2026-02-26T00:47:36Z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