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59" r:id="rId2"/>
    <p:sldId id="401" r:id="rId3"/>
    <p:sldId id="404" r:id="rId4"/>
    <p:sldId id="409" r:id="rId5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15"/>
    <a:srgbClr val="F6D857"/>
    <a:srgbClr val="F6E471"/>
    <a:srgbClr val="A7CD6B"/>
    <a:srgbClr val="E98954"/>
    <a:srgbClr val="2AB5E1"/>
    <a:srgbClr val="EA7EA3"/>
    <a:srgbClr val="EFE999"/>
    <a:srgbClr val="56C3E7"/>
    <a:srgbClr val="F6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3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80" y="276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2026/2/26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37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29793"/>
      </p:ext>
    </p:extLst>
  </p:cSld>
  <p:clrMapOvr>
    <a:masterClrMapping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1243"/>
      </p:ext>
    </p:extLst>
  </p:cSld>
  <p:clrMapOvr>
    <a:masterClrMapping/>
  </p:clrMapOvr>
  <p:transition spd="slow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50134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83916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275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6211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36998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327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65419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52841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5165"/>
      </p:ext>
    </p:extLst>
  </p:cSld>
  <p:clrMapOvr>
    <a:masterClrMapping/>
  </p:clrMapOvr>
  <p:transition spd="slow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00398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70073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8594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67406"/>
      </p:ext>
    </p:extLst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91093"/>
      </p:ext>
    </p:extLst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65422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0341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52084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61637"/>
      </p:ext>
    </p:extLst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4731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34730"/>
      </p:ext>
    </p:extLst>
  </p:cSld>
  <p:clrMapOvr>
    <a:masterClrMapping/>
  </p:clrMapOvr>
  <p:transition spd="slow" advTm="5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6310"/>
      </p:ext>
    </p:extLst>
  </p:cSld>
  <p:clrMapOvr>
    <a:masterClrMapping/>
  </p:clrMapOvr>
  <p:transition spd="slow" advTm="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56478"/>
      </p:ext>
    </p:extLst>
  </p:cSld>
  <p:clrMapOvr>
    <a:masterClrMapping/>
  </p:clrMapOvr>
  <p:transition spd="slow" advTm="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45204"/>
      </p:ext>
    </p:extLst>
  </p:cSld>
  <p:clrMapOvr>
    <a:masterClrMapping/>
  </p:clrMapOvr>
  <p:transition spd="slow" advTm="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4024"/>
      </p:ext>
    </p:extLst>
  </p:cSld>
  <p:clrMapOvr>
    <a:masterClrMapping/>
  </p:clrMapOvr>
  <p:transition spd="slow" advTm="5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3301"/>
      </p:ext>
    </p:extLst>
  </p:cSld>
  <p:clrMapOvr>
    <a:masterClrMapping/>
  </p:clrMapOvr>
  <p:transition spd="slow" advTm="5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182"/>
      </p:ext>
    </p:extLst>
  </p:cSld>
  <p:clrMapOvr>
    <a:masterClrMapping/>
  </p:clrMapOvr>
  <p:transition spd="slow" advTm="5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8146"/>
      </p:ext>
    </p:extLst>
  </p:cSld>
  <p:clrMapOvr>
    <a:masterClrMapping/>
  </p:clrMapOvr>
  <p:transition spd="slow" advTm="5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26988"/>
      </p:ext>
    </p:extLst>
  </p:cSld>
  <p:clrMapOvr>
    <a:masterClrMapping/>
  </p:clrMapOvr>
  <p:transition spd="slow" advTm="5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01987"/>
      </p:ext>
    </p:extLst>
  </p:cSld>
  <p:clrMapOvr>
    <a:masterClrMapping/>
  </p:clrMapOvr>
  <p:transition spd="slow" advTm="5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6715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714"/>
      </p:ext>
    </p:extLst>
  </p:cSld>
  <p:clrMapOvr>
    <a:masterClrMapping/>
  </p:clrMapOvr>
  <p:transition spd="slow" advTm="5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12693"/>
      </p:ext>
    </p:extLst>
  </p:cSld>
  <p:clrMapOvr>
    <a:masterClrMapping/>
  </p:clrMapOvr>
  <p:transition spd="slow" advTm="5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p:transition spd="slow" advTm="5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693918"/>
      </p:ext>
    </p:extLst>
  </p:cSld>
  <p:clrMapOvr>
    <a:masterClrMapping/>
  </p:clrMapOvr>
  <p:transition spd="slow" advTm="5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534188"/>
      </p:ext>
    </p:extLst>
  </p:cSld>
  <p:clrMapOvr>
    <a:masterClrMapping/>
  </p:clrMapOvr>
  <p:transition spd="slow" advTm="5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374257"/>
      </p:ext>
    </p:extLst>
  </p:cSld>
  <p:clrMapOvr>
    <a:masterClrMapping/>
  </p:clrMapOvr>
  <p:transition spd="slow" advTm="5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407959"/>
      </p:ext>
    </p:extLst>
  </p:cSld>
  <p:clrMapOvr>
    <a:masterClrMapping/>
  </p:clrMapOvr>
  <p:transition spd="slow" advTm="5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57906"/>
      </p:ext>
    </p:extLst>
  </p:cSld>
  <p:clrMapOvr>
    <a:masterClrMapping/>
  </p:clrMapOvr>
  <p:transition spd="slow" advTm="5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333791"/>
      </p:ext>
    </p:extLst>
  </p:cSld>
  <p:clrMapOvr>
    <a:masterClrMapping/>
  </p:clrMapOvr>
  <p:transition spd="slow" advTm="5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92543"/>
      </p:ext>
    </p:extLst>
  </p:cSld>
  <p:clrMapOvr>
    <a:masterClrMapping/>
  </p:clrMapOvr>
  <p:transition spd="slow" advTm="5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969809"/>
      </p:ext>
    </p:extLst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5597"/>
      </p:ext>
    </p:extLst>
  </p:cSld>
  <p:clrMapOvr>
    <a:masterClrMapping/>
  </p:clrMapOvr>
  <p:transition spd="slow" advTm="5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534378"/>
      </p:ext>
    </p:extLst>
  </p:cSld>
  <p:clrMapOvr>
    <a:masterClrMapping/>
  </p:clrMapOvr>
  <p:transition spd="slow" advTm="5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885639"/>
      </p:ext>
    </p:extLst>
  </p:cSld>
  <p:clrMapOvr>
    <a:masterClrMapping/>
  </p:clrMapOvr>
  <p:transition spd="slow" advTm="5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621586"/>
      </p:ext>
    </p:extLst>
  </p:cSld>
  <p:clrMapOvr>
    <a:masterClrMapping/>
  </p:clrMapOvr>
  <p:transition spd="slow" advTm="5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450744"/>
      </p:ext>
    </p:extLst>
  </p:cSld>
  <p:clrMapOvr>
    <a:masterClrMapping/>
  </p:clrMapOvr>
  <p:transition spd="slow" advTm="5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078241"/>
      </p:ext>
    </p:extLst>
  </p:cSld>
  <p:clrMapOvr>
    <a:masterClrMapping/>
  </p:clrMapOvr>
  <p:transition spd="slow" advTm="5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48937"/>
      </p:ext>
    </p:extLst>
  </p:cSld>
  <p:clrMapOvr>
    <a:masterClrMapping/>
  </p:clrMapOvr>
  <p:transition spd="slow" advTm="5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254455"/>
      </p:ext>
    </p:extLst>
  </p:cSld>
  <p:clrMapOvr>
    <a:masterClrMapping/>
  </p:clrMapOvr>
  <p:transition spd="slow" advTm="5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467415"/>
      </p:ext>
    </p:extLst>
  </p:cSld>
  <p:clrMapOvr>
    <a:masterClrMapping/>
  </p:clrMapOvr>
  <p:transition spd="slow" advTm="5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391945"/>
      </p:ext>
    </p:extLst>
  </p:cSld>
  <p:clrMapOvr>
    <a:masterClrMapping/>
  </p:clrMapOvr>
  <p:transition spd="slow" advTm="5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414"/>
      </p:ext>
    </p:extLst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3967"/>
      </p:ext>
    </p:extLst>
  </p:cSld>
  <p:clrMapOvr>
    <a:masterClrMapping/>
  </p:clrMapOvr>
  <p:transition spd="slow" advTm="5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72742"/>
      </p:ext>
    </p:extLst>
  </p:cSld>
  <p:clrMapOvr>
    <a:masterClrMapping/>
  </p:clrMapOvr>
  <p:transition spd="slow" advTm="5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66731"/>
      </p:ext>
    </p:extLst>
  </p:cSld>
  <p:clrMapOvr>
    <a:masterClrMapping/>
  </p:clrMapOvr>
  <p:transition spd="slow" advTm="5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p:transition spd="slow" advTm="5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3826"/>
      </p:ext>
    </p:extLst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6096"/>
      </p:ext>
    </p:extLst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31055"/>
      </p:ext>
    </p:extLst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20" r:id="rId2"/>
    <p:sldLayoutId id="2147483719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6" r:id="rId13"/>
    <p:sldLayoutId id="2147483705" r:id="rId14"/>
    <p:sldLayoutId id="2147483704" r:id="rId15"/>
    <p:sldLayoutId id="2147483703" r:id="rId16"/>
    <p:sldLayoutId id="2147483702" r:id="rId17"/>
    <p:sldLayoutId id="2147483701" r:id="rId18"/>
    <p:sldLayoutId id="2147483700" r:id="rId19"/>
    <p:sldLayoutId id="2147483697" r:id="rId20"/>
    <p:sldLayoutId id="2147483696" r:id="rId21"/>
    <p:sldLayoutId id="2147483695" r:id="rId22"/>
    <p:sldLayoutId id="2147483691" r:id="rId23"/>
    <p:sldLayoutId id="2147483690" r:id="rId24"/>
    <p:sldLayoutId id="2147483687" r:id="rId25"/>
    <p:sldLayoutId id="2147483686" r:id="rId26"/>
    <p:sldLayoutId id="2147483685" r:id="rId27"/>
    <p:sldLayoutId id="2147483684" r:id="rId28"/>
    <p:sldLayoutId id="2147483682" r:id="rId29"/>
    <p:sldLayoutId id="2147483681" r:id="rId30"/>
    <p:sldLayoutId id="2147483680" r:id="rId31"/>
    <p:sldLayoutId id="2147483679" r:id="rId32"/>
    <p:sldLayoutId id="2147483678" r:id="rId33"/>
    <p:sldLayoutId id="2147483676" r:id="rId34"/>
    <p:sldLayoutId id="2147483675" r:id="rId35"/>
    <p:sldLayoutId id="2147483674" r:id="rId36"/>
    <p:sldLayoutId id="2147483669" r:id="rId37"/>
    <p:sldLayoutId id="2147483668" r:id="rId38"/>
    <p:sldLayoutId id="2147483667" r:id="rId39"/>
    <p:sldLayoutId id="2147483664" r:id="rId40"/>
    <p:sldLayoutId id="2147483660" r:id="rId41"/>
    <p:sldLayoutId id="2147483718" r:id="rId42"/>
    <p:sldLayoutId id="2147483717" r:id="rId43"/>
    <p:sldLayoutId id="2147483707" r:id="rId44"/>
    <p:sldLayoutId id="2147483699" r:id="rId45"/>
    <p:sldLayoutId id="2147483698" r:id="rId46"/>
    <p:sldLayoutId id="2147483694" r:id="rId47"/>
    <p:sldLayoutId id="2147483693" r:id="rId48"/>
    <p:sldLayoutId id="2147483692" r:id="rId49"/>
    <p:sldLayoutId id="2147483689" r:id="rId50"/>
    <p:sldLayoutId id="2147483688" r:id="rId51"/>
    <p:sldLayoutId id="2147483683" r:id="rId52"/>
    <p:sldLayoutId id="2147483677" r:id="rId53"/>
    <p:sldLayoutId id="2147483673" r:id="rId54"/>
    <p:sldLayoutId id="2147483672" r:id="rId55"/>
    <p:sldLayoutId id="2147483671" r:id="rId56"/>
    <p:sldLayoutId id="2147483670" r:id="rId57"/>
    <p:sldLayoutId id="2147483666" r:id="rId58"/>
    <p:sldLayoutId id="2147483665" r:id="rId59"/>
    <p:sldLayoutId id="2147483663" r:id="rId60"/>
    <p:sldLayoutId id="2147483662" r:id="rId61"/>
    <p:sldLayoutId id="2147483661" r:id="rId62"/>
    <p:sldLayoutId id="2147483654" r:id="rId63"/>
    <p:sldLayoutId id="2147483655" r:id="rId64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-107109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57" y="219776"/>
            <a:ext cx="1901121" cy="78711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2548186" y="811198"/>
            <a:ext cx="526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endParaRPr lang="zh-CN" altLang="en-US" sz="2800" b="1" dirty="0">
              <a:ln w="0"/>
              <a:solidFill>
                <a:srgbClr val="002060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466938" y="1701863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168151" y="1996521"/>
            <a:ext cx="1080120" cy="1034189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78932" y="1988029"/>
            <a:ext cx="1080120" cy="1034189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040362" y="1963958"/>
            <a:ext cx="1207074" cy="1084903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68277" y="1995817"/>
            <a:ext cx="1159279" cy="1018351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170802" y="1945807"/>
            <a:ext cx="1119954" cy="1084903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2334251" y="2257456"/>
            <a:ext cx="4619296" cy="764762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GÓC MĨ THUẬT CỦA EM</a:t>
            </a:r>
            <a:endParaRPr lang="zh-CN" alt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21" name="TextBox 71">
            <a:extLst>
              <a:ext uri="{FF2B5EF4-FFF2-40B4-BE49-F238E27FC236}">
                <a16:creationId xmlns:a16="http://schemas.microsoft.com/office/drawing/2014/main" id="{D5E2574D-C71A-443D-95BB-7E31CCEAFD61}"/>
              </a:ext>
            </a:extLst>
          </p:cNvPr>
          <p:cNvSpPr txBox="1"/>
          <p:nvPr/>
        </p:nvSpPr>
        <p:spPr>
          <a:xfrm>
            <a:off x="2523480" y="1437275"/>
            <a:ext cx="44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zh-CN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zh-CN" altLang="en-US" sz="28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39"/>
          <p:cNvCxnSpPr/>
          <p:nvPr/>
        </p:nvCxnSpPr>
        <p:spPr bwMode="auto">
          <a:xfrm flipV="1">
            <a:off x="5405284" y="2924747"/>
            <a:ext cx="392572" cy="159114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cxnSp>
        <p:nvCxnSpPr>
          <p:cNvPr id="86" name="Straight Connector 77"/>
          <p:cNvCxnSpPr/>
          <p:nvPr/>
        </p:nvCxnSpPr>
        <p:spPr bwMode="auto">
          <a:xfrm>
            <a:off x="3134248" y="2774251"/>
            <a:ext cx="205618" cy="71509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sp>
        <p:nvSpPr>
          <p:cNvPr id="95" name="TextBox 6"/>
          <p:cNvSpPr txBox="1"/>
          <p:nvPr/>
        </p:nvSpPr>
        <p:spPr>
          <a:xfrm>
            <a:off x="239557" y="232816"/>
            <a:ext cx="3522947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4000" b="1" u="sng" dirty="0">
                <a:solidFill>
                  <a:srgbClr val="FF0000"/>
                </a:solidFill>
                <a:latin typeface="inpin heiti" charset="-122"/>
                <a:ea typeface="inpin heiti" charset="-122"/>
              </a:rPr>
              <a:t>Quan </a:t>
            </a:r>
            <a:r>
              <a:rPr lang="en-US" altLang="zh-CN" sz="4000" b="1" u="sng" dirty="0" err="1">
                <a:solidFill>
                  <a:srgbClr val="FF0000"/>
                </a:solidFill>
                <a:latin typeface="inpin heiti" charset="-122"/>
                <a:ea typeface="inpin heiti" charset="-122"/>
              </a:rPr>
              <a:t>sát</a:t>
            </a:r>
            <a:r>
              <a:rPr lang="en-US" altLang="zh-CN" sz="4000" b="1" u="sng" dirty="0">
                <a:solidFill>
                  <a:srgbClr val="FF0000"/>
                </a:solidFill>
                <a:latin typeface="inpin heiti" charset="-122"/>
                <a:ea typeface="inpin heiti" charset="-122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inpin heiti" charset="-122"/>
                <a:ea typeface="inpin heiti" charset="-122"/>
              </a:rPr>
              <a:t>tranh</a:t>
            </a:r>
            <a:endParaRPr lang="en-US" altLang="zh-CN" sz="4000" b="1" u="sng" dirty="0">
              <a:solidFill>
                <a:srgbClr val="FF0000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1026" name="Picture 2" descr="https://i.pinimg.com/564x/ab/e0/36/abe036c647858e3aa78450e131187e2b.jpg">
            <a:extLst>
              <a:ext uri="{FF2B5EF4-FFF2-40B4-BE49-F238E27FC236}">
                <a16:creationId xmlns:a16="http://schemas.microsoft.com/office/drawing/2014/main" id="{0DC12E0A-DB99-446A-812C-10E63D33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50" y="863553"/>
            <a:ext cx="1992576" cy="149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6F048E-6DFA-4414-9558-313FE5E84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715" y="2571750"/>
            <a:ext cx="2011653" cy="1483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0030FB28-9679-46B1-9106-62E2254305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35" y="763731"/>
            <a:ext cx="1992576" cy="1572157"/>
          </a:xfrm>
          <a:prstGeom prst="roundRect">
            <a:avLst>
              <a:gd name="adj" fmla="val 1181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https://i.pinimg.com/564x/f1/e1/ab/f1e1abc63939806191a4fc0e6bd9daf1.jpg">
            <a:extLst>
              <a:ext uri="{FF2B5EF4-FFF2-40B4-BE49-F238E27FC236}">
                <a16:creationId xmlns:a16="http://schemas.microsoft.com/office/drawing/2014/main" id="{1529CF7C-BA85-48C0-9AEC-CD48891B5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4" y="805757"/>
            <a:ext cx="1262408" cy="16100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eachKidsArt: March 2009">
            <a:extLst>
              <a:ext uri="{FF2B5EF4-FFF2-40B4-BE49-F238E27FC236}">
                <a16:creationId xmlns:a16="http://schemas.microsoft.com/office/drawing/2014/main" id="{D249C01C-17B1-4AF4-8B45-99DE09EFF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2" y="2571750"/>
            <a:ext cx="1906526" cy="1437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8" name="Picture 14" descr="Terke | Flickr - Photo Sharing!">
            <a:extLst>
              <a:ext uri="{FF2B5EF4-FFF2-40B4-BE49-F238E27FC236}">
                <a16:creationId xmlns:a16="http://schemas.microsoft.com/office/drawing/2014/main" id="{8DB11B7B-F015-45B6-8AA7-346B3CE4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75" y="2429795"/>
            <a:ext cx="1201214" cy="1627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0" name="Picture 16" descr="https://i.pinimg.com/564x/54/95/4c/54954c866b326695932ba82618ca6c8b.jpg">
            <a:extLst>
              <a:ext uri="{FF2B5EF4-FFF2-40B4-BE49-F238E27FC236}">
                <a16:creationId xmlns:a16="http://schemas.microsoft.com/office/drawing/2014/main" id="{C9705433-6090-49C8-8BE2-BB3A58BD8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" t="295" r="52153" b="48767"/>
          <a:stretch/>
        </p:blipFill>
        <p:spPr bwMode="auto">
          <a:xfrm>
            <a:off x="4567163" y="740421"/>
            <a:ext cx="1600940" cy="167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olk art landscape. Crayon with watercolor wash.                                                                                                                                                                                 More">
            <a:extLst>
              <a:ext uri="{FF2B5EF4-FFF2-40B4-BE49-F238E27FC236}">
                <a16:creationId xmlns:a16="http://schemas.microsoft.com/office/drawing/2014/main" id="{70870CC6-6F04-42BF-ADCE-CE81F0C38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56047"/>
            <a:ext cx="1262409" cy="1735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6">
            <a:extLst>
              <a:ext uri="{FF2B5EF4-FFF2-40B4-BE49-F238E27FC236}">
                <a16:creationId xmlns:a16="http://schemas.microsoft.com/office/drawing/2014/main" id="{3B232479-C003-41EF-9623-CB5E92F6A146}"/>
              </a:ext>
            </a:extLst>
          </p:cNvPr>
          <p:cNvSpPr txBox="1"/>
          <p:nvPr/>
        </p:nvSpPr>
        <p:spPr>
          <a:xfrm>
            <a:off x="1115616" y="3932180"/>
            <a:ext cx="5672234" cy="1092139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8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Woven bead planters                                                                                                                                                      More">
            <a:extLst>
              <a:ext uri="{FF2B5EF4-FFF2-40B4-BE49-F238E27FC236}">
                <a16:creationId xmlns:a16="http://schemas.microsoft.com/office/drawing/2014/main" id="{9B497ACF-B79D-4C89-9DC4-805F69614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51"/>
          <a:stretch/>
        </p:blipFill>
        <p:spPr bwMode="auto">
          <a:xfrm>
            <a:off x="547976" y="705868"/>
            <a:ext cx="2247900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Laternen-Werkstatt | LaBlog, die Idéenfabrik von Labbé">
            <a:extLst>
              <a:ext uri="{FF2B5EF4-FFF2-40B4-BE49-F238E27FC236}">
                <a16:creationId xmlns:a16="http://schemas.microsoft.com/office/drawing/2014/main" id="{9A6CF53A-AE50-414D-B524-5D1D044F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42" y="789137"/>
            <a:ext cx="2071114" cy="137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6" descr="https://i.pinimg.com/564x/81/a6/dc/81a6dc011080dc7c978087f3ff017a13.jpg">
            <a:extLst>
              <a:ext uri="{FF2B5EF4-FFF2-40B4-BE49-F238E27FC236}">
                <a16:creationId xmlns:a16="http://schemas.microsoft.com/office/drawing/2014/main" id="{3E3272E9-507E-431D-BC33-43D65B481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87" r="51950" b="19001"/>
          <a:stretch/>
        </p:blipFill>
        <p:spPr bwMode="auto">
          <a:xfrm>
            <a:off x="5604522" y="630213"/>
            <a:ext cx="1495426" cy="14954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reative Fine Arts offering Hand Painted Glass Bottle, Glass Bottle in Bengaluru, Karnataka. Get best price and read about company and get contact details and address. | ID: 16807515173">
            <a:extLst>
              <a:ext uri="{FF2B5EF4-FFF2-40B4-BE49-F238E27FC236}">
                <a16:creationId xmlns:a16="http://schemas.microsoft.com/office/drawing/2014/main" id="{B583C797-55F3-4CDD-9646-ECFE7FB2E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2" y="2127062"/>
            <a:ext cx="1915171" cy="1915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s://i.pinimg.com/564x/dd/da/21/ddda2190c0e06bdf0fb0e245f9b7f26c.jpg">
            <a:extLst>
              <a:ext uri="{FF2B5EF4-FFF2-40B4-BE49-F238E27FC236}">
                <a16:creationId xmlns:a16="http://schemas.microsoft.com/office/drawing/2014/main" id="{F52454F9-BF5A-40B1-BAA2-7D1E5C302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9" r="51446" b="50069"/>
          <a:stretch/>
        </p:blipFill>
        <p:spPr bwMode="auto">
          <a:xfrm>
            <a:off x="7604714" y="467245"/>
            <a:ext cx="1066532" cy="1573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10" descr="3-D Art: First Grade Mobile Group Art Project  Each year our elementary school has an auction to raise money for the art program. As my daughter's classroom docent, I had to come up...">
            <a:extLst>
              <a:ext uri="{FF2B5EF4-FFF2-40B4-BE49-F238E27FC236}">
                <a16:creationId xmlns:a16="http://schemas.microsoft.com/office/drawing/2014/main" id="{F4F3FFDC-B59E-4680-8D89-19E5D278B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76" y="2272804"/>
            <a:ext cx="1752859" cy="195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s://i.pinimg.com/564x/d9/0f/5f/d90f5fd83d7c6f1043d07d9560a7ae30.jpg">
            <a:extLst>
              <a:ext uri="{FF2B5EF4-FFF2-40B4-BE49-F238E27FC236}">
                <a16:creationId xmlns:a16="http://schemas.microsoft.com/office/drawing/2014/main" id="{4F3BF254-18AF-43E1-9AC6-F6A35C08A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93" y="2270909"/>
            <a:ext cx="1328493" cy="1771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" name="Picture 6" descr="Awards season came early #ThatJifingGood #Ludacris #LilJifProject">
            <a:extLst>
              <a:ext uri="{FF2B5EF4-FFF2-40B4-BE49-F238E27FC236}">
                <a16:creationId xmlns:a16="http://schemas.microsoft.com/office/drawing/2014/main" id="{0A1C6AA9-4310-4409-B7E3-0F0D2929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96" y="2183901"/>
            <a:ext cx="1200994" cy="1801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BB9E5D63-E0AC-4D70-A8A4-5F602EC1DE52}"/>
              </a:ext>
            </a:extLst>
          </p:cNvPr>
          <p:cNvSpPr txBox="1"/>
          <p:nvPr/>
        </p:nvSpPr>
        <p:spPr>
          <a:xfrm>
            <a:off x="236677" y="4091242"/>
            <a:ext cx="8712968" cy="83096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5509241F-9B8D-45F8-918D-61CBDF323ADF}"/>
              </a:ext>
            </a:extLst>
          </p:cNvPr>
          <p:cNvSpPr txBox="1"/>
          <p:nvPr/>
        </p:nvSpPr>
        <p:spPr>
          <a:xfrm>
            <a:off x="239557" y="0"/>
            <a:ext cx="4836499" cy="763731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altLang="zh-CN" sz="40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4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">
            <a:extLst>
              <a:ext uri="{FF2B5EF4-FFF2-40B4-BE49-F238E27FC236}">
                <a16:creationId xmlns:a16="http://schemas.microsoft.com/office/drawing/2014/main" id="{86E4EA03-1792-41C5-B0CC-66D35C230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819" y="-347614"/>
            <a:ext cx="3190915" cy="2127276"/>
          </a:xfrm>
          <a:prstGeom prst="rect">
            <a:avLst/>
          </a:prstGeom>
        </p:spPr>
      </p:pic>
      <p:sp>
        <p:nvSpPr>
          <p:cNvPr id="20" name="TextBox 6">
            <a:extLst>
              <a:ext uri="{FF2B5EF4-FFF2-40B4-BE49-F238E27FC236}">
                <a16:creationId xmlns:a16="http://schemas.microsoft.com/office/drawing/2014/main" id="{3904CE30-3C37-4785-9074-F25D731FA0DD}"/>
              </a:ext>
            </a:extLst>
          </p:cNvPr>
          <p:cNvSpPr txBox="1"/>
          <p:nvPr/>
        </p:nvSpPr>
        <p:spPr>
          <a:xfrm rot="21296488">
            <a:off x="267840" y="800606"/>
            <a:ext cx="2310623" cy="412563"/>
          </a:xfrm>
          <a:prstGeom prst="rect">
            <a:avLst/>
          </a:prstGeom>
          <a:noFill/>
        </p:spPr>
        <p:txBody>
          <a:bodyPr wrap="none" anchor="ctr">
            <a:normAutofit fontScale="62500" lnSpcReduction="20000"/>
          </a:bodyPr>
          <a:lstStyle/>
          <a:p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zh-C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endParaRPr lang="en-US" altLang="zh-CN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03779-426E-47DD-808E-50C3E600E4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1" y="1814109"/>
            <a:ext cx="2205040" cy="1491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E0A4E-460F-4441-B3DD-BE8E6D440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91" y="1472187"/>
            <a:ext cx="2244661" cy="182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55847E-32CC-4DEA-A827-E567CDA2D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21" y="1451336"/>
            <a:ext cx="1698169" cy="1778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9B6E19-530F-4466-9E89-DA99AD9A3B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59" y="1420896"/>
            <a:ext cx="1531983" cy="1809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425DF7-6C59-4BB2-A7BA-9AC072914466}"/>
              </a:ext>
            </a:extLst>
          </p:cNvPr>
          <p:cNvSpPr txBox="1"/>
          <p:nvPr/>
        </p:nvSpPr>
        <p:spPr>
          <a:xfrm>
            <a:off x="395536" y="386789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B1: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rời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88B5CC-332F-41B6-A861-56224864BF5A}"/>
              </a:ext>
            </a:extLst>
          </p:cNvPr>
          <p:cNvSpPr txBox="1"/>
          <p:nvPr/>
        </p:nvSpPr>
        <p:spPr>
          <a:xfrm>
            <a:off x="3131840" y="386789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B2: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Bôi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keo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71C28333-84E6-4BB1-A49D-B608C81CEE5F}"/>
              </a:ext>
            </a:extLst>
          </p:cNvPr>
          <p:cNvSpPr txBox="1"/>
          <p:nvPr/>
        </p:nvSpPr>
        <p:spPr>
          <a:xfrm>
            <a:off x="3217536" y="555526"/>
            <a:ext cx="3298680" cy="511067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40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40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40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altLang="zh-CN" sz="40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endParaRPr lang="en-US" altLang="zh-CN" sz="4000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38785D-E23E-4C5D-84F0-556340A79690}"/>
              </a:ext>
            </a:extLst>
          </p:cNvPr>
          <p:cNvSpPr txBox="1"/>
          <p:nvPr/>
        </p:nvSpPr>
        <p:spPr>
          <a:xfrm>
            <a:off x="5302805" y="386789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B3: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8F9C89-4242-42EF-ACDA-018FF315F623}"/>
              </a:ext>
            </a:extLst>
          </p:cNvPr>
          <p:cNvSpPr txBox="1"/>
          <p:nvPr/>
        </p:nvSpPr>
        <p:spPr>
          <a:xfrm>
            <a:off x="7216150" y="3867894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B4: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2039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44" grpId="0"/>
      <p:bldP spid="45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  <p:tag name="INKNOELEADERBOARD" val="-914425185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129</Words>
  <Application>Microsoft Office PowerPoint</Application>
  <PresentationFormat>On-screen Show (16:9)</PresentationFormat>
  <Paragraphs>17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Cambria</vt:lpstr>
      <vt:lpstr>inpin heiti</vt:lpstr>
      <vt:lpstr>第一PPT，www.1ppt.com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Truong Nguyen Ngoc</cp:lastModifiedBy>
  <cp:revision>311</cp:revision>
  <dcterms:created xsi:type="dcterms:W3CDTF">2015-12-11T17:46:17Z</dcterms:created>
  <dcterms:modified xsi:type="dcterms:W3CDTF">2026-02-26T00:46:34Z</dcterms:modified>
</cp:coreProperties>
</file>