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41" r:id="rId2"/>
    <p:sldMasterId id="2147483753" r:id="rId3"/>
    <p:sldMasterId id="2147483778" r:id="rId4"/>
  </p:sldMasterIdLst>
  <p:notesMasterIdLst>
    <p:notesMasterId r:id="rId11"/>
  </p:notesMasterIdLst>
  <p:sldIdLst>
    <p:sldId id="290" r:id="rId5"/>
    <p:sldId id="295" r:id="rId6"/>
    <p:sldId id="297" r:id="rId7"/>
    <p:sldId id="300" r:id="rId8"/>
    <p:sldId id="301" r:id="rId9"/>
    <p:sldId id="30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28" autoAdjust="0"/>
  </p:normalViewPr>
  <p:slideViewPr>
    <p:cSldViewPr snapToGrid="0">
      <p:cViewPr varScale="1">
        <p:scale>
          <a:sx n="81" d="100"/>
          <a:sy n="81" d="100"/>
        </p:scale>
        <p:origin x="72" y="2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6D7FB-A4A6-4459-A8FC-830322A1966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EEE28-6381-44FD-AD31-6E1B02D1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8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4409EBF-90F0-41DE-8D73-0D53B6E5E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5" t="20019" r="13396" b="35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A06C6-3C3B-4F33-934F-82A14C74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4DB607-868C-4769-94A1-1B54902B9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CF2FBA-6489-4826-A9C3-C0DEDA61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A0A41-47CF-49B2-B648-D4348D10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6803E4-8B07-4D37-9DCF-8D1A1E1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4A2EC9-436E-4418-956B-09E269171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0B4F24-4945-445D-A8AF-3B9281561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15645-61A7-4AFD-9632-B1319AAC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CCF22-5F4A-4078-B786-38CB33BC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26338E-83D2-4E93-B981-AA29AC39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49464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640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98249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99303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8387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51960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82967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61078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92737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D06C12D-B665-431E-A1CF-84C93900E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5" t="20019" r="13396" b="35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FC424C-FEC2-4C56-9874-2393F7E0E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79580" flipH="1">
            <a:off x="1314879" y="1921"/>
            <a:ext cx="1510568" cy="128647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F33A14A-1433-4EA7-A1D4-E0A58A70ABD7}"/>
              </a:ext>
            </a:extLst>
          </p:cNvPr>
          <p:cNvSpPr/>
          <p:nvPr userDrawn="1"/>
        </p:nvSpPr>
        <p:spPr>
          <a:xfrm>
            <a:off x="3775219" y="211135"/>
            <a:ext cx="3931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7478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C40BF69-B9BC-444C-BE04-65A341C3B189}"/>
              </a:ext>
            </a:extLst>
          </p:cNvPr>
          <p:cNvGrpSpPr/>
          <p:nvPr userDrawn="1"/>
        </p:nvGrpSpPr>
        <p:grpSpPr>
          <a:xfrm>
            <a:off x="950688" y="857444"/>
            <a:ext cx="10138229" cy="5688500"/>
            <a:chOff x="950685" y="857444"/>
            <a:chExt cx="10138229" cy="56885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58D462-5178-43FE-B1D7-5A11B2981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2549913" y="-741784"/>
              <a:ext cx="5688500" cy="88869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B529120-5A87-456A-A757-B02CA6678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801186" y="-741784"/>
              <a:ext cx="5688500" cy="8886956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9000"/>
                </a:prstClr>
              </a:outerShdw>
            </a:effectLst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28FC8D2-F619-46CC-835F-30DC0E15D4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DC2136-B093-4CE6-9EB8-C7351682F6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0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97220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67905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25040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33862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32716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11336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25426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72846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62901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71741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CFE96E-E698-44B4-A0CC-493962C3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8B20B8-01F7-42E9-9F56-7A1EEF76E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7F9756-3ED1-4EE2-8C18-26254D98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FBCFB8-BFC1-4852-876D-3FB8FEF4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3FE2EA-304B-428D-9674-2552B9F4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58817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37088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26708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8213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02514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90427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45897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77770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710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93938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0119B-07CC-454B-8045-302CDEA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C70A73-8F6D-432C-AC1A-64F62BDAD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68E505-BB46-426A-B9DD-1552A6CE4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DBEF83-A893-4528-BEF1-3D1D0925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47A6BF-9FE1-480D-880B-C3C08E6E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7F136B-7C3A-4798-9237-E4117CE5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0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44648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32117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47846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20430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73036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46622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5AE95B-4BA4-42BB-8FBC-893B22D0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C85F8-1748-4545-8830-6E8A4C24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E7DFB5-A777-4DBA-8373-B260E8BCF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D33181-E5C1-48CA-98B3-BF9F9A5A3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ACB7BB-EFB0-4C32-984D-C8D583484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987BA3-B780-4C79-B092-36878268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9E1297D-1ADC-4633-8B8F-3682B42D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9B0C1F-281B-4419-B326-C31FA899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5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69268-9258-4D61-B110-3D0A1DCD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A6D6F-0B54-4FCF-98DD-84773CDA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A34227-FD65-4DB6-897E-2EA1D4F6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7B704B-7CD8-43D4-808B-9287699E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0A8D71-BB79-4D7F-A254-E068565B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B1FF7B-C6A8-470D-8BCC-5821A280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797B46-76D9-4CAC-A298-635C3E62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FF15E-6F1E-432F-A189-87C21192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4935AF-E8E6-4D9D-9B18-3207FDF7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735229-9DA3-4A70-95E4-1DC6777FC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249A83-8BD8-4E90-A9E5-52732993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C6BEB0-EB85-4D51-A4CD-AAE3AA07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513868-166A-4492-9223-D542E6C2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307117-94CF-4125-B2B4-26F977FE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092E0D-828F-4454-B9EE-6BB337387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2D1466-F25D-4787-9A84-24AE4FBAB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4A3A8B-12DE-4E08-87BA-736A5DE3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10B506-1296-479B-9D09-E0674632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E712DF-AFDC-40C2-A7BB-61D730C0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7C774E-0BE6-4B69-B2AA-F7A8F0E8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20C7CE-7291-4934-A339-40662676C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F85B0B-0B83-4ABB-8A60-AB83FD9A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7F7F9-3B38-4D55-8D14-97D1100BE93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945A2C-8CF1-4747-ABF3-022F6C7C0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FC11F8-EFC1-47D8-8A9A-E9B07869C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27F7-5275-47FB-835E-838B3CB5F40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9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6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5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B213DCF-9B2F-4C3D-BC95-C731B636B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1" y="0"/>
            <a:ext cx="12157828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919E6F-1CE8-4187-A923-77519A888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E4E1F5-BA96-4561-9D59-23B1AA1E1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BF2B580-1DAF-4FBC-A6B5-FA3D77C8B29D}"/>
              </a:ext>
            </a:extLst>
          </p:cNvPr>
          <p:cNvSpPr/>
          <p:nvPr/>
        </p:nvSpPr>
        <p:spPr>
          <a:xfrm>
            <a:off x="1399325" y="623455"/>
            <a:ext cx="9545783" cy="3830534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rgbClr val="F29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839992-51FA-45F9-BB80-4E5F84EB8746}"/>
              </a:ext>
            </a:extLst>
          </p:cNvPr>
          <p:cNvSpPr/>
          <p:nvPr/>
        </p:nvSpPr>
        <p:spPr>
          <a:xfrm>
            <a:off x="1870365" y="886715"/>
            <a:ext cx="8742219" cy="3329709"/>
          </a:xfrm>
          <a:prstGeom prst="rect">
            <a:avLst/>
          </a:prstGeom>
          <a:noFill/>
          <a:ln>
            <a:solidFill>
              <a:srgbClr val="747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FF9AE46-8F45-479B-9658-492F44E1B66C}"/>
              </a:ext>
            </a:extLst>
          </p:cNvPr>
          <p:cNvSpPr txBox="1"/>
          <p:nvPr/>
        </p:nvSpPr>
        <p:spPr>
          <a:xfrm>
            <a:off x="1607144" y="910764"/>
            <a:ext cx="95070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MĨ THUẬT LỚP 1</a:t>
            </a:r>
          </a:p>
          <a:p>
            <a:pPr algn="ctr"/>
            <a:r>
              <a:rPr lang="en-US" altLang="zh-CN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CHỦ ĐỀ 1</a:t>
            </a:r>
          </a:p>
          <a:p>
            <a:pPr algn="ctr"/>
            <a:r>
              <a:rPr lang="en-US" altLang="zh-CN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BÀI 2 : CHẤM </a:t>
            </a:r>
            <a:endParaRPr lang="zh-CN" alt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F893E0A-9FC0-44FA-A308-73B0D2814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524" y="3625615"/>
            <a:ext cx="729851" cy="8283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69AC3B-C6D0-4239-811F-E991E515B6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615" y="3023641"/>
            <a:ext cx="1485840" cy="12595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8B3992D-9188-42B1-BC08-47188A6177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616" y="519828"/>
            <a:ext cx="1510568" cy="12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kisspng-clip-art-portable-network-graphics-peafowl-compute-peacock-png-transparent-image-freepngimage-com-5c109af4372fa5.62980926154459211622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" y="531167"/>
            <a:ext cx="737602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GIAO AN\SGV lop 2\chan trời sang tạo lớp 1\hình ảnh minh họa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17" y="2819400"/>
            <a:ext cx="5191521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strator\Downloads\animal-1297938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39" y="4489242"/>
            <a:ext cx="4160113" cy="21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istrator\Downloads\kisspng-vector-graphics-insect-drawing-illustration-stock-5d26ef62e05e81.5291525815628327389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1004590"/>
            <a:ext cx="2540000" cy="21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5819" y="4114825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46109" y="3195960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9617" y="6091560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07" y="6091560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5719" y="192552"/>
            <a:ext cx="412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4649" y="19"/>
            <a:ext cx="3908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GIAO AN\SGV lop 2\chan trời sang tạo lớp 1\hình ảnh minh họa\rg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762000"/>
            <a:ext cx="3251200" cy="2575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GIAO AN\SGV lop 2\chan trời sang tạo lớp 1\hình ảnh minh họa\dfg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4" y="3618378"/>
            <a:ext cx="3149599" cy="3050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90976" y="5595919"/>
            <a:ext cx="379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bột, Đào Đức Đạt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0994" y="6363381"/>
            <a:ext cx="451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Đào Đức Trường Sơn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0976" y="4909654"/>
            <a:ext cx="3394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bột, Song An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54649" y="645194"/>
            <a:ext cx="6096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1</a:t>
            </a:r>
            <a:endParaRPr lang="vi-VN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3200" y="5356192"/>
            <a:ext cx="6096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2</a:t>
            </a:r>
            <a:endParaRPr lang="vi-VN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82576" y="6324600"/>
            <a:ext cx="6096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endParaRPr lang="vi-VN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81909" y="5598560"/>
            <a:ext cx="6096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2</a:t>
            </a:r>
            <a:endParaRPr lang="vi-VN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782576" y="4823261"/>
            <a:ext cx="6096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1</a:t>
            </a:r>
            <a:endParaRPr lang="vi-VN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7174" name="Picture 6" descr="E:\GIAO AN\SGV lop 2\chan trời sang tạo lớp 1\hình ảnh minh họa\fgffbd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3" y="762000"/>
            <a:ext cx="7325361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10972800" y="464361"/>
            <a:ext cx="6096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endParaRPr lang="vi-VN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8" grpId="0"/>
      <p:bldP spid="5" grpId="0" animBg="1"/>
      <p:bldP spid="19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:\GIAO AN\SGV lop 2\chan trời sang tạo lớp 1\hình ảnh minh họa\hinh-nen-powerpoint-thien-nhien-dep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09" y="0"/>
            <a:ext cx="12239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59911" y="1010252"/>
            <a:ext cx="5144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228605"/>
            <a:ext cx="887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0475" y="5699159"/>
            <a:ext cx="4208203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0" y="2561020"/>
            <a:ext cx="7823200" cy="27729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0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:\GIAO AN\SGV lop 2\chan trời sang tạo lớp 1\hình ảnh minh họa\hinh-nen-powerpoint-thien-nhien-dep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09" y="0"/>
            <a:ext cx="12239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26711" y="1010252"/>
            <a:ext cx="390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228605"/>
            <a:ext cx="7130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5056" y="5809536"/>
            <a:ext cx="4419800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GIAO AN\SGV lop 2\chan trời sang tạo lớp 1\hình ảnh minh họa\scdvc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3" y="1828800"/>
            <a:ext cx="7897553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:\GIAO AN\SGV lop 2\chan trời sang tạo lớp 1\hình ảnh minh họa\hinh-nen-powerpoint-thien-nhien-dep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09" y="0"/>
            <a:ext cx="12239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26711" y="1010252"/>
            <a:ext cx="38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Ciel Cadena" pitchFamily="2" charset="-93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iCiel Cadena" pitchFamily="2" charset="-93"/>
              </a:rPr>
              <a:t>Gợi</a:t>
            </a:r>
            <a:r>
              <a:rPr lang="en-US" sz="2400" dirty="0">
                <a:solidFill>
                  <a:srgbClr val="FF0000"/>
                </a:solidFill>
                <a:latin typeface="iCiel Cadena" pitchFamily="2" charset="-93"/>
              </a:rPr>
              <a:t> ý  </a:t>
            </a:r>
            <a:r>
              <a:rPr lang="en-US" sz="2400" dirty="0" err="1">
                <a:solidFill>
                  <a:srgbClr val="FF0000"/>
                </a:solidFill>
                <a:latin typeface="iCiel Cadena" pitchFamily="2" charset="-93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Cadena" pitchFamily="2" charset="-93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Cadena" pitchFamily="2" charset="-93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iCiel Cadena" pitchFamily="2" charset="-93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iCiel Cadena" pitchFamily="2" charset="-93"/>
              </a:rPr>
              <a:t> )</a:t>
            </a:r>
            <a:endParaRPr lang="vi-VN" sz="2400" dirty="0">
              <a:solidFill>
                <a:srgbClr val="FF0000"/>
              </a:solidFill>
              <a:latin typeface="iCiel Cadena" pitchFamily="2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228605"/>
            <a:ext cx="719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iCiel Cadena" pitchFamily="2" charset="-93"/>
              </a:rPr>
              <a:t>Dùng</a:t>
            </a:r>
            <a:r>
              <a:rPr lang="en-US" sz="32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itchFamily="2" charset="-93"/>
              </a:rPr>
              <a:t>chấm</a:t>
            </a:r>
            <a:r>
              <a:rPr lang="en-US" sz="32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itchFamily="2" charset="-93"/>
              </a:rPr>
              <a:t>màu</a:t>
            </a:r>
            <a:r>
              <a:rPr lang="en-US" sz="32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itchFamily="2" charset="-93"/>
              </a:rPr>
              <a:t>để</a:t>
            </a:r>
            <a:r>
              <a:rPr lang="en-US" sz="32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itchFamily="2" charset="-93"/>
              </a:rPr>
              <a:t>thực</a:t>
            </a:r>
            <a:r>
              <a:rPr lang="en-US" sz="32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itchFamily="2" charset="-93"/>
              </a:rPr>
              <a:t>hành</a:t>
            </a:r>
            <a:r>
              <a:rPr lang="en-US" sz="32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itchFamily="2" charset="-93"/>
              </a:rPr>
              <a:t>sáng</a:t>
            </a:r>
            <a:r>
              <a:rPr lang="en-US" sz="32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itchFamily="2" charset="-93"/>
              </a:rPr>
              <a:t>tạo</a:t>
            </a:r>
            <a:r>
              <a:rPr lang="en-US" sz="32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endParaRPr lang="vi-VN" sz="3200" dirty="0">
              <a:solidFill>
                <a:srgbClr val="00B050"/>
              </a:solidFill>
              <a:latin typeface="iCiel Cadena" pitchFamily="2" charset="-9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9862" y="5791213"/>
            <a:ext cx="4509152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iCiel Cadena" pitchFamily="2" charset="-93"/>
              </a:rPr>
              <a:t>Bước</a:t>
            </a:r>
            <a:r>
              <a:rPr lang="en-US" sz="2400" dirty="0">
                <a:solidFill>
                  <a:prstClr val="black"/>
                </a:solidFill>
                <a:latin typeface="iCiel Cadena" pitchFamily="2" charset="-93"/>
              </a:rPr>
              <a:t> 3: </a:t>
            </a:r>
            <a:r>
              <a:rPr lang="en-US" sz="2400" dirty="0" err="1">
                <a:solidFill>
                  <a:prstClr val="black"/>
                </a:solidFill>
                <a:latin typeface="iCiel Cadena" pitchFamily="2" charset="-93"/>
              </a:rPr>
              <a:t>chấm</a:t>
            </a:r>
            <a:r>
              <a:rPr lang="en-US" sz="2400" dirty="0">
                <a:solidFill>
                  <a:prstClr val="black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iCiel Cadena" pitchFamily="2" charset="-93"/>
              </a:rPr>
              <a:t>màu</a:t>
            </a:r>
            <a:r>
              <a:rPr lang="en-US" sz="2400" dirty="0">
                <a:solidFill>
                  <a:prstClr val="black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iCiel Cadena" pitchFamily="2" charset="-93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iCiel Cadena" pitchFamily="2" charset="-93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iCiel Cadena" pitchFamily="2" charset="-93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iCiel Cadena" pitchFamily="2" charset="-93"/>
              </a:rPr>
              <a:t> </a:t>
            </a:r>
            <a:endParaRPr lang="vi-VN" sz="2400" dirty="0">
              <a:solidFill>
                <a:prstClr val="black"/>
              </a:solidFill>
              <a:latin typeface="iCiel Cadena" pitchFamily="2" charset="-93"/>
            </a:endParaRPr>
          </a:p>
        </p:txBody>
      </p:sp>
      <p:pic>
        <p:nvPicPr>
          <p:cNvPr id="10242" name="Picture 2" descr="E:\GIAO AN\SGV lop 2\chan trời sang tạo lớp 1\hình ảnh minh họa\cxzcx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676400"/>
            <a:ext cx="7611739" cy="3851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4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134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等线</vt:lpstr>
      <vt:lpstr>等线 Light</vt:lpstr>
      <vt:lpstr>微软雅黑</vt:lpstr>
      <vt:lpstr>Arial</vt:lpstr>
      <vt:lpstr>Calibri</vt:lpstr>
      <vt:lpstr>iCiel Cadena</vt:lpstr>
      <vt:lpstr>Times New Roman</vt:lpstr>
      <vt:lpstr>第一PPT，www.1ppt.com​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Truong Nguyen Ngoc</cp:lastModifiedBy>
  <cp:revision>83</cp:revision>
  <dcterms:created xsi:type="dcterms:W3CDTF">2021-09-03T06:58:36Z</dcterms:created>
  <dcterms:modified xsi:type="dcterms:W3CDTF">2026-02-26T00:45:27Z</dcterms:modified>
</cp:coreProperties>
</file>