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720" r:id="rId3"/>
    <p:sldMasterId id="2147483734" r:id="rId4"/>
  </p:sldMasterIdLst>
  <p:notesMasterIdLst>
    <p:notesMasterId r:id="rId17"/>
  </p:notesMasterIdLst>
  <p:sldIdLst>
    <p:sldId id="257" r:id="rId5"/>
    <p:sldId id="316" r:id="rId6"/>
    <p:sldId id="289" r:id="rId7"/>
    <p:sldId id="267" r:id="rId8"/>
    <p:sldId id="265" r:id="rId9"/>
    <p:sldId id="268" r:id="rId10"/>
    <p:sldId id="260" r:id="rId11"/>
    <p:sldId id="309" r:id="rId12"/>
    <p:sldId id="310" r:id="rId13"/>
    <p:sldId id="311" r:id="rId14"/>
    <p:sldId id="313" r:id="rId15"/>
    <p:sldId id="31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94280" autoAdjust="0"/>
  </p:normalViewPr>
  <p:slideViewPr>
    <p:cSldViewPr snapToGrid="0">
      <p:cViewPr varScale="1">
        <p:scale>
          <a:sx n="63" d="100"/>
          <a:sy n="63" d="100"/>
        </p:scale>
        <p:origin x="10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86EB66-4667-4BA7-B77B-A9BE03E962B3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B204E7-1303-4CAD-B94A-F19DB2BB6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297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gcb044da2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3" name="Google Shape;1143;gcb044da2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Google Shape;1243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4" name="Google Shape;1244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3192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gd768e69cfa_0_3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6" name="Google Shape;1356;gd768e69cfa_0_3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gd768e69cfa_0_3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6" name="Google Shape;1356;gd768e69cfa_0_3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5659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gd768e69cfa_0_3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6" name="Google Shape;1356;gd768e69cfa_0_3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2091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gd768e69cfa_0_3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6" name="Google Shape;1356;gd768e69cfa_0_3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51674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gd768e69cfa_0_3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6" name="Google Shape;1356;gd768e69cfa_0_3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94733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gcb044da2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3" name="Google Shape;1143;gcb044da2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2873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4628205" y="4423297"/>
            <a:ext cx="4367971" cy="1951952"/>
          </a:xfrm>
          <a:custGeom>
            <a:avLst/>
            <a:gdLst/>
            <a:ahLst/>
            <a:cxnLst/>
            <a:rect l="l" t="t" r="r" b="b"/>
            <a:pathLst>
              <a:path w="48116" h="21502" extrusionOk="0">
                <a:moveTo>
                  <a:pt x="23815" y="7225"/>
                </a:moveTo>
                <a:lnTo>
                  <a:pt x="23815" y="7225"/>
                </a:lnTo>
                <a:cubicBezTo>
                  <a:pt x="26522" y="7268"/>
                  <a:pt x="29229" y="7860"/>
                  <a:pt x="31703" y="8981"/>
                </a:cubicBezTo>
                <a:cubicBezTo>
                  <a:pt x="29208" y="7902"/>
                  <a:pt x="26522" y="7310"/>
                  <a:pt x="23815" y="7225"/>
                </a:cubicBezTo>
                <a:close/>
                <a:moveTo>
                  <a:pt x="24503" y="0"/>
                </a:moveTo>
                <a:cubicBezTo>
                  <a:pt x="23995" y="0"/>
                  <a:pt x="23477" y="12"/>
                  <a:pt x="22948" y="35"/>
                </a:cubicBezTo>
                <a:cubicBezTo>
                  <a:pt x="12711" y="479"/>
                  <a:pt x="6599" y="5935"/>
                  <a:pt x="3279" y="10419"/>
                </a:cubicBezTo>
                <a:cubicBezTo>
                  <a:pt x="1988" y="12153"/>
                  <a:pt x="889" y="14036"/>
                  <a:pt x="0" y="16024"/>
                </a:cubicBezTo>
                <a:lnTo>
                  <a:pt x="762" y="16489"/>
                </a:lnTo>
                <a:cubicBezTo>
                  <a:pt x="1121" y="16722"/>
                  <a:pt x="1460" y="16933"/>
                  <a:pt x="1819" y="17166"/>
                </a:cubicBezTo>
                <a:lnTo>
                  <a:pt x="1967" y="17271"/>
                </a:lnTo>
                <a:lnTo>
                  <a:pt x="2454" y="17589"/>
                </a:lnTo>
                <a:cubicBezTo>
                  <a:pt x="2961" y="17948"/>
                  <a:pt x="3469" y="18308"/>
                  <a:pt x="3955" y="18667"/>
                </a:cubicBezTo>
                <a:cubicBezTo>
                  <a:pt x="4611" y="19154"/>
                  <a:pt x="5245" y="19640"/>
                  <a:pt x="5880" y="20127"/>
                </a:cubicBezTo>
                <a:lnTo>
                  <a:pt x="5943" y="20169"/>
                </a:lnTo>
                <a:cubicBezTo>
                  <a:pt x="6493" y="20613"/>
                  <a:pt x="7064" y="21057"/>
                  <a:pt x="7635" y="21501"/>
                </a:cubicBezTo>
                <a:cubicBezTo>
                  <a:pt x="8122" y="20211"/>
                  <a:pt x="8735" y="18963"/>
                  <a:pt x="9454" y="17779"/>
                </a:cubicBezTo>
                <a:cubicBezTo>
                  <a:pt x="12612" y="12631"/>
                  <a:pt x="17183" y="10010"/>
                  <a:pt x="23049" y="10010"/>
                </a:cubicBezTo>
                <a:cubicBezTo>
                  <a:pt x="23232" y="10010"/>
                  <a:pt x="23417" y="10012"/>
                  <a:pt x="23603" y="10017"/>
                </a:cubicBezTo>
                <a:cubicBezTo>
                  <a:pt x="32274" y="10250"/>
                  <a:pt x="37245" y="14987"/>
                  <a:pt x="40776" y="20465"/>
                </a:cubicBezTo>
                <a:cubicBezTo>
                  <a:pt x="41242" y="20211"/>
                  <a:pt x="41707" y="19915"/>
                  <a:pt x="42151" y="19640"/>
                </a:cubicBezTo>
                <a:lnTo>
                  <a:pt x="42257" y="19577"/>
                </a:lnTo>
                <a:lnTo>
                  <a:pt x="42278" y="19556"/>
                </a:lnTo>
                <a:cubicBezTo>
                  <a:pt x="42468" y="19429"/>
                  <a:pt x="42638" y="19323"/>
                  <a:pt x="42807" y="19217"/>
                </a:cubicBezTo>
                <a:cubicBezTo>
                  <a:pt x="43209" y="18963"/>
                  <a:pt x="43589" y="18688"/>
                  <a:pt x="43991" y="18435"/>
                </a:cubicBezTo>
                <a:lnTo>
                  <a:pt x="44330" y="18202"/>
                </a:lnTo>
                <a:cubicBezTo>
                  <a:pt x="44964" y="17779"/>
                  <a:pt x="45599" y="17356"/>
                  <a:pt x="46233" y="16933"/>
                </a:cubicBezTo>
                <a:cubicBezTo>
                  <a:pt x="46445" y="16785"/>
                  <a:pt x="46677" y="16658"/>
                  <a:pt x="46910" y="16510"/>
                </a:cubicBezTo>
                <a:cubicBezTo>
                  <a:pt x="47291" y="16235"/>
                  <a:pt x="47692" y="16002"/>
                  <a:pt x="48115" y="15791"/>
                </a:cubicBezTo>
                <a:cubicBezTo>
                  <a:pt x="44178" y="8466"/>
                  <a:pt x="38370" y="0"/>
                  <a:pt x="24503" y="0"/>
                </a:cubicBezTo>
                <a:close/>
              </a:path>
            </a:pathLst>
          </a:custGeom>
          <a:solidFill>
            <a:srgbClr val="F3D557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4587901" y="4390617"/>
            <a:ext cx="4450489" cy="2034561"/>
          </a:xfrm>
          <a:custGeom>
            <a:avLst/>
            <a:gdLst/>
            <a:ahLst/>
            <a:cxnLst/>
            <a:rect l="l" t="t" r="r" b="b"/>
            <a:pathLst>
              <a:path w="49025" h="22412" extrusionOk="0">
                <a:moveTo>
                  <a:pt x="24259" y="7247"/>
                </a:moveTo>
                <a:lnTo>
                  <a:pt x="24237" y="7924"/>
                </a:lnTo>
                <a:cubicBezTo>
                  <a:pt x="26902" y="8030"/>
                  <a:pt x="29546" y="8622"/>
                  <a:pt x="32020" y="9658"/>
                </a:cubicBezTo>
                <a:lnTo>
                  <a:pt x="32295" y="9024"/>
                </a:lnTo>
                <a:cubicBezTo>
                  <a:pt x="29757" y="7903"/>
                  <a:pt x="27029" y="7289"/>
                  <a:pt x="24259" y="7247"/>
                </a:cubicBezTo>
                <a:close/>
                <a:moveTo>
                  <a:pt x="24961" y="698"/>
                </a:moveTo>
                <a:cubicBezTo>
                  <a:pt x="37841" y="698"/>
                  <a:pt x="43720" y="7989"/>
                  <a:pt x="48073" y="16024"/>
                </a:cubicBezTo>
                <a:cubicBezTo>
                  <a:pt x="47756" y="16193"/>
                  <a:pt x="47438" y="16384"/>
                  <a:pt x="47142" y="16574"/>
                </a:cubicBezTo>
                <a:cubicBezTo>
                  <a:pt x="46910" y="16701"/>
                  <a:pt x="46698" y="16849"/>
                  <a:pt x="46466" y="16997"/>
                </a:cubicBezTo>
                <a:lnTo>
                  <a:pt x="46191" y="17187"/>
                </a:lnTo>
                <a:cubicBezTo>
                  <a:pt x="45662" y="17526"/>
                  <a:pt x="45112" y="17906"/>
                  <a:pt x="44562" y="18266"/>
                </a:cubicBezTo>
                <a:lnTo>
                  <a:pt x="44541" y="18287"/>
                </a:lnTo>
                <a:lnTo>
                  <a:pt x="44203" y="18499"/>
                </a:lnTo>
                <a:cubicBezTo>
                  <a:pt x="43843" y="18752"/>
                  <a:pt x="43462" y="19006"/>
                  <a:pt x="43060" y="19281"/>
                </a:cubicBezTo>
                <a:lnTo>
                  <a:pt x="43018" y="19302"/>
                </a:lnTo>
                <a:lnTo>
                  <a:pt x="42532" y="19619"/>
                </a:lnTo>
                <a:lnTo>
                  <a:pt x="42384" y="19704"/>
                </a:lnTo>
                <a:cubicBezTo>
                  <a:pt x="42066" y="19916"/>
                  <a:pt x="41707" y="20148"/>
                  <a:pt x="41326" y="20360"/>
                </a:cubicBezTo>
                <a:cubicBezTo>
                  <a:pt x="38450" y="15961"/>
                  <a:pt x="33522" y="10271"/>
                  <a:pt x="24047" y="10039"/>
                </a:cubicBezTo>
                <a:cubicBezTo>
                  <a:pt x="23860" y="10034"/>
                  <a:pt x="23673" y="10031"/>
                  <a:pt x="23488" y="10031"/>
                </a:cubicBezTo>
                <a:cubicBezTo>
                  <a:pt x="17478" y="10031"/>
                  <a:pt x="12823" y="12697"/>
                  <a:pt x="9602" y="17970"/>
                </a:cubicBezTo>
                <a:cubicBezTo>
                  <a:pt x="8946" y="19027"/>
                  <a:pt x="8375" y="20148"/>
                  <a:pt x="7910" y="21290"/>
                </a:cubicBezTo>
                <a:cubicBezTo>
                  <a:pt x="7466" y="20952"/>
                  <a:pt x="7022" y="20613"/>
                  <a:pt x="6599" y="20254"/>
                </a:cubicBezTo>
                <a:lnTo>
                  <a:pt x="6535" y="20212"/>
                </a:lnTo>
                <a:cubicBezTo>
                  <a:pt x="5880" y="19704"/>
                  <a:pt x="5224" y="19218"/>
                  <a:pt x="4611" y="18752"/>
                </a:cubicBezTo>
                <a:cubicBezTo>
                  <a:pt x="4061" y="18350"/>
                  <a:pt x="3553" y="17991"/>
                  <a:pt x="3088" y="17674"/>
                </a:cubicBezTo>
                <a:cubicBezTo>
                  <a:pt x="2961" y="17589"/>
                  <a:pt x="2834" y="17505"/>
                  <a:pt x="2729" y="17420"/>
                </a:cubicBezTo>
                <a:lnTo>
                  <a:pt x="2454" y="17251"/>
                </a:lnTo>
                <a:cubicBezTo>
                  <a:pt x="2031" y="16955"/>
                  <a:pt x="1713" y="16743"/>
                  <a:pt x="1396" y="16553"/>
                </a:cubicBezTo>
                <a:lnTo>
                  <a:pt x="889" y="16257"/>
                </a:lnTo>
                <a:cubicBezTo>
                  <a:pt x="1734" y="14396"/>
                  <a:pt x="2771" y="12640"/>
                  <a:pt x="3997" y="10991"/>
                </a:cubicBezTo>
                <a:cubicBezTo>
                  <a:pt x="7276" y="6549"/>
                  <a:pt x="13303" y="1177"/>
                  <a:pt x="23392" y="733"/>
                </a:cubicBezTo>
                <a:cubicBezTo>
                  <a:pt x="23926" y="710"/>
                  <a:pt x="24449" y="698"/>
                  <a:pt x="24961" y="698"/>
                </a:cubicBezTo>
                <a:close/>
                <a:moveTo>
                  <a:pt x="24959" y="0"/>
                </a:moveTo>
                <a:cubicBezTo>
                  <a:pt x="24438" y="0"/>
                  <a:pt x="23908" y="12"/>
                  <a:pt x="23370" y="35"/>
                </a:cubicBezTo>
                <a:cubicBezTo>
                  <a:pt x="13007" y="479"/>
                  <a:pt x="6810" y="5999"/>
                  <a:pt x="3448" y="10546"/>
                </a:cubicBezTo>
                <a:cubicBezTo>
                  <a:pt x="2136" y="12323"/>
                  <a:pt x="1015" y="14226"/>
                  <a:pt x="127" y="16214"/>
                </a:cubicBezTo>
                <a:lnTo>
                  <a:pt x="0" y="16511"/>
                </a:lnTo>
                <a:lnTo>
                  <a:pt x="423" y="16764"/>
                </a:lnTo>
                <a:lnTo>
                  <a:pt x="1015" y="17145"/>
                </a:lnTo>
                <a:cubicBezTo>
                  <a:pt x="1333" y="17335"/>
                  <a:pt x="1650" y="17526"/>
                  <a:pt x="2052" y="17822"/>
                </a:cubicBezTo>
                <a:lnTo>
                  <a:pt x="2327" y="17991"/>
                </a:lnTo>
                <a:cubicBezTo>
                  <a:pt x="2432" y="18076"/>
                  <a:pt x="2559" y="18160"/>
                  <a:pt x="2686" y="18224"/>
                </a:cubicBezTo>
                <a:cubicBezTo>
                  <a:pt x="3152" y="18562"/>
                  <a:pt x="3659" y="18922"/>
                  <a:pt x="4188" y="19302"/>
                </a:cubicBezTo>
                <a:cubicBezTo>
                  <a:pt x="4801" y="19767"/>
                  <a:pt x="5457" y="20254"/>
                  <a:pt x="6112" y="20762"/>
                </a:cubicBezTo>
                <a:lnTo>
                  <a:pt x="6155" y="20804"/>
                </a:lnTo>
                <a:cubicBezTo>
                  <a:pt x="6726" y="21248"/>
                  <a:pt x="7276" y="21692"/>
                  <a:pt x="7847" y="22136"/>
                </a:cubicBezTo>
                <a:lnTo>
                  <a:pt x="8206" y="22411"/>
                </a:lnTo>
                <a:lnTo>
                  <a:pt x="8375" y="21967"/>
                </a:lnTo>
                <a:cubicBezTo>
                  <a:pt x="8862" y="20698"/>
                  <a:pt x="9475" y="19471"/>
                  <a:pt x="10173" y="18308"/>
                </a:cubicBezTo>
                <a:cubicBezTo>
                  <a:pt x="13279" y="13268"/>
                  <a:pt x="17766" y="10710"/>
                  <a:pt x="23536" y="10710"/>
                </a:cubicBezTo>
                <a:cubicBezTo>
                  <a:pt x="23698" y="10710"/>
                  <a:pt x="23862" y="10712"/>
                  <a:pt x="24026" y="10716"/>
                </a:cubicBezTo>
                <a:cubicBezTo>
                  <a:pt x="33395" y="10969"/>
                  <a:pt x="38154" y="16701"/>
                  <a:pt x="40924" y="21015"/>
                </a:cubicBezTo>
                <a:lnTo>
                  <a:pt x="41094" y="21290"/>
                </a:lnTo>
                <a:lnTo>
                  <a:pt x="41390" y="21121"/>
                </a:lnTo>
                <a:cubicBezTo>
                  <a:pt x="41876" y="20846"/>
                  <a:pt x="42341" y="20550"/>
                  <a:pt x="42764" y="20296"/>
                </a:cubicBezTo>
                <a:lnTo>
                  <a:pt x="42828" y="20254"/>
                </a:lnTo>
                <a:lnTo>
                  <a:pt x="42912" y="20190"/>
                </a:lnTo>
                <a:lnTo>
                  <a:pt x="43399" y="19873"/>
                </a:lnTo>
                <a:lnTo>
                  <a:pt x="43441" y="19852"/>
                </a:lnTo>
                <a:cubicBezTo>
                  <a:pt x="43716" y="19662"/>
                  <a:pt x="44012" y="19493"/>
                  <a:pt x="44287" y="19302"/>
                </a:cubicBezTo>
                <a:lnTo>
                  <a:pt x="44964" y="18837"/>
                </a:lnTo>
                <a:cubicBezTo>
                  <a:pt x="45598" y="18414"/>
                  <a:pt x="46233" y="17991"/>
                  <a:pt x="46846" y="17589"/>
                </a:cubicBezTo>
                <a:lnTo>
                  <a:pt x="47079" y="17420"/>
                </a:lnTo>
                <a:cubicBezTo>
                  <a:pt x="47227" y="17335"/>
                  <a:pt x="47375" y="17251"/>
                  <a:pt x="47523" y="17145"/>
                </a:cubicBezTo>
                <a:cubicBezTo>
                  <a:pt x="47904" y="16912"/>
                  <a:pt x="48284" y="16701"/>
                  <a:pt x="48729" y="16447"/>
                </a:cubicBezTo>
                <a:lnTo>
                  <a:pt x="49025" y="16299"/>
                </a:lnTo>
                <a:lnTo>
                  <a:pt x="48855" y="15982"/>
                </a:lnTo>
                <a:cubicBezTo>
                  <a:pt x="46867" y="12281"/>
                  <a:pt x="44287" y="8051"/>
                  <a:pt x="40269" y="4900"/>
                </a:cubicBezTo>
                <a:cubicBezTo>
                  <a:pt x="36098" y="1606"/>
                  <a:pt x="31083" y="0"/>
                  <a:pt x="2495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4633925" y="4423298"/>
            <a:ext cx="4367971" cy="1598636"/>
          </a:xfrm>
          <a:custGeom>
            <a:avLst/>
            <a:gdLst/>
            <a:ahLst/>
            <a:cxnLst/>
            <a:rect l="l" t="t" r="r" b="b"/>
            <a:pathLst>
              <a:path w="48116" h="17610" extrusionOk="0">
                <a:moveTo>
                  <a:pt x="24522" y="0"/>
                </a:moveTo>
                <a:cubicBezTo>
                  <a:pt x="24015" y="0"/>
                  <a:pt x="23498" y="12"/>
                  <a:pt x="22969" y="35"/>
                </a:cubicBezTo>
                <a:cubicBezTo>
                  <a:pt x="12712" y="479"/>
                  <a:pt x="6621" y="5935"/>
                  <a:pt x="3300" y="10419"/>
                </a:cubicBezTo>
                <a:cubicBezTo>
                  <a:pt x="2010" y="12153"/>
                  <a:pt x="910" y="14036"/>
                  <a:pt x="1" y="16024"/>
                </a:cubicBezTo>
                <a:lnTo>
                  <a:pt x="783" y="16489"/>
                </a:lnTo>
                <a:cubicBezTo>
                  <a:pt x="1354" y="16848"/>
                  <a:pt x="1904" y="17229"/>
                  <a:pt x="2475" y="17610"/>
                </a:cubicBezTo>
                <a:cubicBezTo>
                  <a:pt x="3321" y="15643"/>
                  <a:pt x="4400" y="13782"/>
                  <a:pt x="5669" y="12069"/>
                </a:cubicBezTo>
                <a:cubicBezTo>
                  <a:pt x="9962" y="6316"/>
                  <a:pt x="15821" y="3249"/>
                  <a:pt x="23096" y="2932"/>
                </a:cubicBezTo>
                <a:cubicBezTo>
                  <a:pt x="23578" y="2911"/>
                  <a:pt x="24049" y="2900"/>
                  <a:pt x="24511" y="2900"/>
                </a:cubicBezTo>
                <a:cubicBezTo>
                  <a:pt x="36845" y="2900"/>
                  <a:pt x="41932" y="10382"/>
                  <a:pt x="45662" y="17314"/>
                </a:cubicBezTo>
                <a:cubicBezTo>
                  <a:pt x="46064" y="17039"/>
                  <a:pt x="46487" y="16764"/>
                  <a:pt x="46910" y="16489"/>
                </a:cubicBezTo>
                <a:cubicBezTo>
                  <a:pt x="47333" y="16235"/>
                  <a:pt x="47693" y="16024"/>
                  <a:pt x="48116" y="15791"/>
                </a:cubicBezTo>
                <a:cubicBezTo>
                  <a:pt x="44178" y="8466"/>
                  <a:pt x="38370" y="0"/>
                  <a:pt x="2452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4799053" y="4615839"/>
            <a:ext cx="4031993" cy="1515572"/>
          </a:xfrm>
          <a:custGeom>
            <a:avLst/>
            <a:gdLst/>
            <a:ahLst/>
            <a:cxnLst/>
            <a:rect l="l" t="t" r="r" b="b"/>
            <a:pathLst>
              <a:path w="44415" h="16695" extrusionOk="0">
                <a:moveTo>
                  <a:pt x="21781" y="0"/>
                </a:moveTo>
                <a:cubicBezTo>
                  <a:pt x="21559" y="0"/>
                  <a:pt x="21334" y="3"/>
                  <a:pt x="21108" y="8"/>
                </a:cubicBezTo>
                <a:cubicBezTo>
                  <a:pt x="11485" y="198"/>
                  <a:pt x="5880" y="5422"/>
                  <a:pt x="2877" y="9778"/>
                </a:cubicBezTo>
                <a:cubicBezTo>
                  <a:pt x="1735" y="11428"/>
                  <a:pt x="783" y="13205"/>
                  <a:pt x="1" y="15045"/>
                </a:cubicBezTo>
                <a:cubicBezTo>
                  <a:pt x="804" y="15573"/>
                  <a:pt x="1587" y="16123"/>
                  <a:pt x="2348" y="16694"/>
                </a:cubicBezTo>
                <a:cubicBezTo>
                  <a:pt x="3088" y="14854"/>
                  <a:pt x="4019" y="13099"/>
                  <a:pt x="5161" y="11470"/>
                </a:cubicBezTo>
                <a:cubicBezTo>
                  <a:pt x="9031" y="5887"/>
                  <a:pt x="14467" y="3011"/>
                  <a:pt x="21298" y="2863"/>
                </a:cubicBezTo>
                <a:cubicBezTo>
                  <a:pt x="21493" y="2859"/>
                  <a:pt x="21685" y="2857"/>
                  <a:pt x="21876" y="2857"/>
                </a:cubicBezTo>
                <a:cubicBezTo>
                  <a:pt x="33254" y="2857"/>
                  <a:pt x="38470" y="9616"/>
                  <a:pt x="42151" y="16314"/>
                </a:cubicBezTo>
                <a:cubicBezTo>
                  <a:pt x="42913" y="15806"/>
                  <a:pt x="43653" y="15298"/>
                  <a:pt x="44414" y="14812"/>
                </a:cubicBezTo>
                <a:cubicBezTo>
                  <a:pt x="40444" y="7682"/>
                  <a:pt x="34533" y="0"/>
                  <a:pt x="217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4964181" y="4819911"/>
            <a:ext cx="3696017" cy="1430511"/>
          </a:xfrm>
          <a:custGeom>
            <a:avLst/>
            <a:gdLst/>
            <a:ahLst/>
            <a:cxnLst/>
            <a:rect l="l" t="t" r="r" b="b"/>
            <a:pathLst>
              <a:path w="40714" h="15758" extrusionOk="0">
                <a:moveTo>
                  <a:pt x="19120" y="1"/>
                </a:moveTo>
                <a:cubicBezTo>
                  <a:pt x="10215" y="1"/>
                  <a:pt x="5144" y="4998"/>
                  <a:pt x="2454" y="9201"/>
                </a:cubicBezTo>
                <a:cubicBezTo>
                  <a:pt x="1481" y="10724"/>
                  <a:pt x="656" y="12374"/>
                  <a:pt x="1" y="14066"/>
                </a:cubicBezTo>
                <a:cubicBezTo>
                  <a:pt x="762" y="14616"/>
                  <a:pt x="1502" y="15187"/>
                  <a:pt x="2242" y="15758"/>
                </a:cubicBezTo>
                <a:cubicBezTo>
                  <a:pt x="2856" y="14066"/>
                  <a:pt x="3659" y="12437"/>
                  <a:pt x="4632" y="10914"/>
                </a:cubicBezTo>
                <a:cubicBezTo>
                  <a:pt x="8116" y="5542"/>
                  <a:pt x="13078" y="2835"/>
                  <a:pt x="19395" y="2835"/>
                </a:cubicBezTo>
                <a:cubicBezTo>
                  <a:pt x="19444" y="2835"/>
                  <a:pt x="19493" y="2835"/>
                  <a:pt x="19543" y="2835"/>
                </a:cubicBezTo>
                <a:cubicBezTo>
                  <a:pt x="29779" y="2899"/>
                  <a:pt x="34961" y="8884"/>
                  <a:pt x="38619" y="15208"/>
                </a:cubicBezTo>
                <a:cubicBezTo>
                  <a:pt x="39317" y="14764"/>
                  <a:pt x="40015" y="14298"/>
                  <a:pt x="40713" y="13812"/>
                </a:cubicBezTo>
                <a:cubicBezTo>
                  <a:pt x="36737" y="6959"/>
                  <a:pt x="30858" y="86"/>
                  <a:pt x="19289" y="1"/>
                </a:cubicBezTo>
                <a:cubicBezTo>
                  <a:pt x="19233" y="1"/>
                  <a:pt x="19176" y="1"/>
                  <a:pt x="1912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4628205" y="4423297"/>
            <a:ext cx="4367971" cy="1951952"/>
          </a:xfrm>
          <a:custGeom>
            <a:avLst/>
            <a:gdLst/>
            <a:ahLst/>
            <a:cxnLst/>
            <a:rect l="l" t="t" r="r" b="b"/>
            <a:pathLst>
              <a:path w="48116" h="21502" extrusionOk="0">
                <a:moveTo>
                  <a:pt x="23815" y="7225"/>
                </a:moveTo>
                <a:lnTo>
                  <a:pt x="23815" y="7225"/>
                </a:lnTo>
                <a:cubicBezTo>
                  <a:pt x="26522" y="7268"/>
                  <a:pt x="29229" y="7860"/>
                  <a:pt x="31703" y="8981"/>
                </a:cubicBezTo>
                <a:cubicBezTo>
                  <a:pt x="29208" y="7902"/>
                  <a:pt x="26522" y="7310"/>
                  <a:pt x="23815" y="7225"/>
                </a:cubicBezTo>
                <a:close/>
                <a:moveTo>
                  <a:pt x="24503" y="0"/>
                </a:moveTo>
                <a:cubicBezTo>
                  <a:pt x="23995" y="0"/>
                  <a:pt x="23477" y="12"/>
                  <a:pt x="22948" y="35"/>
                </a:cubicBezTo>
                <a:cubicBezTo>
                  <a:pt x="12711" y="479"/>
                  <a:pt x="6599" y="5935"/>
                  <a:pt x="3279" y="10419"/>
                </a:cubicBezTo>
                <a:cubicBezTo>
                  <a:pt x="1988" y="12153"/>
                  <a:pt x="889" y="14036"/>
                  <a:pt x="0" y="16024"/>
                </a:cubicBezTo>
                <a:lnTo>
                  <a:pt x="762" y="16489"/>
                </a:lnTo>
                <a:cubicBezTo>
                  <a:pt x="1121" y="16722"/>
                  <a:pt x="1460" y="16933"/>
                  <a:pt x="1819" y="17166"/>
                </a:cubicBezTo>
                <a:lnTo>
                  <a:pt x="1967" y="17271"/>
                </a:lnTo>
                <a:lnTo>
                  <a:pt x="2454" y="17589"/>
                </a:lnTo>
                <a:cubicBezTo>
                  <a:pt x="2961" y="17948"/>
                  <a:pt x="3469" y="18308"/>
                  <a:pt x="3955" y="18667"/>
                </a:cubicBezTo>
                <a:cubicBezTo>
                  <a:pt x="4611" y="19154"/>
                  <a:pt x="5245" y="19640"/>
                  <a:pt x="5880" y="20127"/>
                </a:cubicBezTo>
                <a:lnTo>
                  <a:pt x="5943" y="20169"/>
                </a:lnTo>
                <a:cubicBezTo>
                  <a:pt x="6493" y="20613"/>
                  <a:pt x="7064" y="21057"/>
                  <a:pt x="7635" y="21501"/>
                </a:cubicBezTo>
                <a:cubicBezTo>
                  <a:pt x="8122" y="20211"/>
                  <a:pt x="8735" y="18963"/>
                  <a:pt x="9454" y="17779"/>
                </a:cubicBezTo>
                <a:cubicBezTo>
                  <a:pt x="12612" y="12631"/>
                  <a:pt x="17183" y="10010"/>
                  <a:pt x="23049" y="10010"/>
                </a:cubicBezTo>
                <a:cubicBezTo>
                  <a:pt x="23232" y="10010"/>
                  <a:pt x="23417" y="10012"/>
                  <a:pt x="23603" y="10017"/>
                </a:cubicBezTo>
                <a:cubicBezTo>
                  <a:pt x="32274" y="10250"/>
                  <a:pt x="37245" y="14987"/>
                  <a:pt x="40776" y="20465"/>
                </a:cubicBezTo>
                <a:cubicBezTo>
                  <a:pt x="41242" y="20211"/>
                  <a:pt x="41707" y="19915"/>
                  <a:pt x="42151" y="19640"/>
                </a:cubicBezTo>
                <a:lnTo>
                  <a:pt x="42257" y="19577"/>
                </a:lnTo>
                <a:lnTo>
                  <a:pt x="42278" y="19556"/>
                </a:lnTo>
                <a:cubicBezTo>
                  <a:pt x="42468" y="19429"/>
                  <a:pt x="42638" y="19323"/>
                  <a:pt x="42807" y="19217"/>
                </a:cubicBezTo>
                <a:cubicBezTo>
                  <a:pt x="43209" y="18963"/>
                  <a:pt x="43589" y="18688"/>
                  <a:pt x="43991" y="18435"/>
                </a:cubicBezTo>
                <a:lnTo>
                  <a:pt x="44330" y="18202"/>
                </a:lnTo>
                <a:cubicBezTo>
                  <a:pt x="44964" y="17779"/>
                  <a:pt x="45599" y="17356"/>
                  <a:pt x="46233" y="16933"/>
                </a:cubicBezTo>
                <a:cubicBezTo>
                  <a:pt x="46445" y="16785"/>
                  <a:pt x="46677" y="16658"/>
                  <a:pt x="46910" y="16510"/>
                </a:cubicBezTo>
                <a:cubicBezTo>
                  <a:pt x="47291" y="16235"/>
                  <a:pt x="47692" y="16002"/>
                  <a:pt x="48115" y="15791"/>
                </a:cubicBezTo>
                <a:cubicBezTo>
                  <a:pt x="44178" y="8466"/>
                  <a:pt x="38370" y="0"/>
                  <a:pt x="24503" y="0"/>
                </a:cubicBezTo>
                <a:close/>
              </a:path>
            </a:pathLst>
          </a:custGeom>
          <a:solidFill>
            <a:srgbClr val="F3D557"/>
          </a:solidFill>
          <a:ln w="1143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4587901" y="4390617"/>
            <a:ext cx="4450489" cy="2034561"/>
          </a:xfrm>
          <a:custGeom>
            <a:avLst/>
            <a:gdLst/>
            <a:ahLst/>
            <a:cxnLst/>
            <a:rect l="l" t="t" r="r" b="b"/>
            <a:pathLst>
              <a:path w="49025" h="22412" extrusionOk="0">
                <a:moveTo>
                  <a:pt x="24259" y="7247"/>
                </a:moveTo>
                <a:lnTo>
                  <a:pt x="24237" y="7924"/>
                </a:lnTo>
                <a:cubicBezTo>
                  <a:pt x="26902" y="8030"/>
                  <a:pt x="29546" y="8622"/>
                  <a:pt x="32020" y="9658"/>
                </a:cubicBezTo>
                <a:lnTo>
                  <a:pt x="32295" y="9024"/>
                </a:lnTo>
                <a:cubicBezTo>
                  <a:pt x="29757" y="7903"/>
                  <a:pt x="27029" y="7289"/>
                  <a:pt x="24259" y="7247"/>
                </a:cubicBezTo>
                <a:close/>
                <a:moveTo>
                  <a:pt x="24961" y="698"/>
                </a:moveTo>
                <a:cubicBezTo>
                  <a:pt x="37841" y="698"/>
                  <a:pt x="43720" y="7989"/>
                  <a:pt x="48073" y="16024"/>
                </a:cubicBezTo>
                <a:cubicBezTo>
                  <a:pt x="47756" y="16193"/>
                  <a:pt x="47438" y="16384"/>
                  <a:pt x="47142" y="16574"/>
                </a:cubicBezTo>
                <a:cubicBezTo>
                  <a:pt x="46910" y="16701"/>
                  <a:pt x="46698" y="16849"/>
                  <a:pt x="46466" y="16997"/>
                </a:cubicBezTo>
                <a:lnTo>
                  <a:pt x="46191" y="17187"/>
                </a:lnTo>
                <a:cubicBezTo>
                  <a:pt x="45662" y="17526"/>
                  <a:pt x="45112" y="17906"/>
                  <a:pt x="44562" y="18266"/>
                </a:cubicBezTo>
                <a:lnTo>
                  <a:pt x="44541" y="18287"/>
                </a:lnTo>
                <a:lnTo>
                  <a:pt x="44203" y="18499"/>
                </a:lnTo>
                <a:cubicBezTo>
                  <a:pt x="43843" y="18752"/>
                  <a:pt x="43462" y="19006"/>
                  <a:pt x="43060" y="19281"/>
                </a:cubicBezTo>
                <a:lnTo>
                  <a:pt x="43018" y="19302"/>
                </a:lnTo>
                <a:lnTo>
                  <a:pt x="42532" y="19619"/>
                </a:lnTo>
                <a:lnTo>
                  <a:pt x="42384" y="19704"/>
                </a:lnTo>
                <a:cubicBezTo>
                  <a:pt x="42066" y="19916"/>
                  <a:pt x="41707" y="20148"/>
                  <a:pt x="41326" y="20360"/>
                </a:cubicBezTo>
                <a:cubicBezTo>
                  <a:pt x="38450" y="15961"/>
                  <a:pt x="33522" y="10271"/>
                  <a:pt x="24047" y="10039"/>
                </a:cubicBezTo>
                <a:cubicBezTo>
                  <a:pt x="23860" y="10034"/>
                  <a:pt x="23673" y="10031"/>
                  <a:pt x="23488" y="10031"/>
                </a:cubicBezTo>
                <a:cubicBezTo>
                  <a:pt x="17478" y="10031"/>
                  <a:pt x="12823" y="12697"/>
                  <a:pt x="9602" y="17970"/>
                </a:cubicBezTo>
                <a:cubicBezTo>
                  <a:pt x="8946" y="19027"/>
                  <a:pt x="8375" y="20148"/>
                  <a:pt x="7910" y="21290"/>
                </a:cubicBezTo>
                <a:cubicBezTo>
                  <a:pt x="7466" y="20952"/>
                  <a:pt x="7022" y="20613"/>
                  <a:pt x="6599" y="20254"/>
                </a:cubicBezTo>
                <a:lnTo>
                  <a:pt x="6535" y="20212"/>
                </a:lnTo>
                <a:cubicBezTo>
                  <a:pt x="5880" y="19704"/>
                  <a:pt x="5224" y="19218"/>
                  <a:pt x="4611" y="18752"/>
                </a:cubicBezTo>
                <a:cubicBezTo>
                  <a:pt x="4061" y="18350"/>
                  <a:pt x="3553" y="17991"/>
                  <a:pt x="3088" y="17674"/>
                </a:cubicBezTo>
                <a:cubicBezTo>
                  <a:pt x="2961" y="17589"/>
                  <a:pt x="2834" y="17505"/>
                  <a:pt x="2729" y="17420"/>
                </a:cubicBezTo>
                <a:lnTo>
                  <a:pt x="2454" y="17251"/>
                </a:lnTo>
                <a:cubicBezTo>
                  <a:pt x="2031" y="16955"/>
                  <a:pt x="1713" y="16743"/>
                  <a:pt x="1396" y="16553"/>
                </a:cubicBezTo>
                <a:lnTo>
                  <a:pt x="889" y="16257"/>
                </a:lnTo>
                <a:cubicBezTo>
                  <a:pt x="1734" y="14396"/>
                  <a:pt x="2771" y="12640"/>
                  <a:pt x="3997" y="10991"/>
                </a:cubicBezTo>
                <a:cubicBezTo>
                  <a:pt x="7276" y="6549"/>
                  <a:pt x="13303" y="1177"/>
                  <a:pt x="23392" y="733"/>
                </a:cubicBezTo>
                <a:cubicBezTo>
                  <a:pt x="23926" y="710"/>
                  <a:pt x="24449" y="698"/>
                  <a:pt x="24961" y="698"/>
                </a:cubicBezTo>
                <a:close/>
                <a:moveTo>
                  <a:pt x="24959" y="0"/>
                </a:moveTo>
                <a:cubicBezTo>
                  <a:pt x="24438" y="0"/>
                  <a:pt x="23908" y="12"/>
                  <a:pt x="23370" y="35"/>
                </a:cubicBezTo>
                <a:cubicBezTo>
                  <a:pt x="13007" y="479"/>
                  <a:pt x="6810" y="5999"/>
                  <a:pt x="3448" y="10546"/>
                </a:cubicBezTo>
                <a:cubicBezTo>
                  <a:pt x="2136" y="12323"/>
                  <a:pt x="1015" y="14226"/>
                  <a:pt x="127" y="16214"/>
                </a:cubicBezTo>
                <a:lnTo>
                  <a:pt x="0" y="16511"/>
                </a:lnTo>
                <a:lnTo>
                  <a:pt x="423" y="16764"/>
                </a:lnTo>
                <a:lnTo>
                  <a:pt x="1015" y="17145"/>
                </a:lnTo>
                <a:cubicBezTo>
                  <a:pt x="1333" y="17335"/>
                  <a:pt x="1650" y="17526"/>
                  <a:pt x="2052" y="17822"/>
                </a:cubicBezTo>
                <a:lnTo>
                  <a:pt x="2327" y="17991"/>
                </a:lnTo>
                <a:cubicBezTo>
                  <a:pt x="2432" y="18076"/>
                  <a:pt x="2559" y="18160"/>
                  <a:pt x="2686" y="18224"/>
                </a:cubicBezTo>
                <a:cubicBezTo>
                  <a:pt x="3152" y="18562"/>
                  <a:pt x="3659" y="18922"/>
                  <a:pt x="4188" y="19302"/>
                </a:cubicBezTo>
                <a:cubicBezTo>
                  <a:pt x="4801" y="19767"/>
                  <a:pt x="5457" y="20254"/>
                  <a:pt x="6112" y="20762"/>
                </a:cubicBezTo>
                <a:lnTo>
                  <a:pt x="6155" y="20804"/>
                </a:lnTo>
                <a:cubicBezTo>
                  <a:pt x="6726" y="21248"/>
                  <a:pt x="7276" y="21692"/>
                  <a:pt x="7847" y="22136"/>
                </a:cubicBezTo>
                <a:lnTo>
                  <a:pt x="8206" y="22411"/>
                </a:lnTo>
                <a:lnTo>
                  <a:pt x="8375" y="21967"/>
                </a:lnTo>
                <a:cubicBezTo>
                  <a:pt x="8862" y="20698"/>
                  <a:pt x="9475" y="19471"/>
                  <a:pt x="10173" y="18308"/>
                </a:cubicBezTo>
                <a:cubicBezTo>
                  <a:pt x="13279" y="13268"/>
                  <a:pt x="17766" y="10710"/>
                  <a:pt x="23536" y="10710"/>
                </a:cubicBezTo>
                <a:cubicBezTo>
                  <a:pt x="23698" y="10710"/>
                  <a:pt x="23862" y="10712"/>
                  <a:pt x="24026" y="10716"/>
                </a:cubicBezTo>
                <a:cubicBezTo>
                  <a:pt x="33395" y="10969"/>
                  <a:pt x="38154" y="16701"/>
                  <a:pt x="40924" y="21015"/>
                </a:cubicBezTo>
                <a:lnTo>
                  <a:pt x="41094" y="21290"/>
                </a:lnTo>
                <a:lnTo>
                  <a:pt x="41390" y="21121"/>
                </a:lnTo>
                <a:cubicBezTo>
                  <a:pt x="41876" y="20846"/>
                  <a:pt x="42341" y="20550"/>
                  <a:pt x="42764" y="20296"/>
                </a:cubicBezTo>
                <a:lnTo>
                  <a:pt x="42828" y="20254"/>
                </a:lnTo>
                <a:lnTo>
                  <a:pt x="42912" y="20190"/>
                </a:lnTo>
                <a:lnTo>
                  <a:pt x="43399" y="19873"/>
                </a:lnTo>
                <a:lnTo>
                  <a:pt x="43441" y="19852"/>
                </a:lnTo>
                <a:cubicBezTo>
                  <a:pt x="43716" y="19662"/>
                  <a:pt x="44012" y="19493"/>
                  <a:pt x="44287" y="19302"/>
                </a:cubicBezTo>
                <a:lnTo>
                  <a:pt x="44964" y="18837"/>
                </a:lnTo>
                <a:cubicBezTo>
                  <a:pt x="45598" y="18414"/>
                  <a:pt x="46233" y="17991"/>
                  <a:pt x="46846" y="17589"/>
                </a:cubicBezTo>
                <a:lnTo>
                  <a:pt x="47079" y="17420"/>
                </a:lnTo>
                <a:cubicBezTo>
                  <a:pt x="47227" y="17335"/>
                  <a:pt x="47375" y="17251"/>
                  <a:pt x="47523" y="17145"/>
                </a:cubicBezTo>
                <a:cubicBezTo>
                  <a:pt x="47904" y="16912"/>
                  <a:pt x="48284" y="16701"/>
                  <a:pt x="48729" y="16447"/>
                </a:cubicBezTo>
                <a:lnTo>
                  <a:pt x="49025" y="16299"/>
                </a:lnTo>
                <a:lnTo>
                  <a:pt x="48855" y="15982"/>
                </a:lnTo>
                <a:cubicBezTo>
                  <a:pt x="46867" y="12281"/>
                  <a:pt x="44287" y="8051"/>
                  <a:pt x="40269" y="4900"/>
                </a:cubicBezTo>
                <a:cubicBezTo>
                  <a:pt x="36098" y="1606"/>
                  <a:pt x="31083" y="0"/>
                  <a:pt x="2495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4614575" y="4431531"/>
            <a:ext cx="4367971" cy="1598636"/>
          </a:xfrm>
          <a:custGeom>
            <a:avLst/>
            <a:gdLst/>
            <a:ahLst/>
            <a:cxnLst/>
            <a:rect l="l" t="t" r="r" b="b"/>
            <a:pathLst>
              <a:path w="48116" h="17610" extrusionOk="0">
                <a:moveTo>
                  <a:pt x="24522" y="0"/>
                </a:moveTo>
                <a:cubicBezTo>
                  <a:pt x="24015" y="0"/>
                  <a:pt x="23498" y="12"/>
                  <a:pt x="22969" y="35"/>
                </a:cubicBezTo>
                <a:cubicBezTo>
                  <a:pt x="12712" y="479"/>
                  <a:pt x="6621" y="5935"/>
                  <a:pt x="3300" y="10419"/>
                </a:cubicBezTo>
                <a:cubicBezTo>
                  <a:pt x="2010" y="12153"/>
                  <a:pt x="910" y="14036"/>
                  <a:pt x="1" y="16024"/>
                </a:cubicBezTo>
                <a:lnTo>
                  <a:pt x="783" y="16489"/>
                </a:lnTo>
                <a:cubicBezTo>
                  <a:pt x="1354" y="16848"/>
                  <a:pt x="1904" y="17229"/>
                  <a:pt x="2475" y="17610"/>
                </a:cubicBezTo>
                <a:cubicBezTo>
                  <a:pt x="3321" y="15643"/>
                  <a:pt x="4400" y="13782"/>
                  <a:pt x="5669" y="12069"/>
                </a:cubicBezTo>
                <a:cubicBezTo>
                  <a:pt x="9962" y="6316"/>
                  <a:pt x="15821" y="3249"/>
                  <a:pt x="23096" y="2932"/>
                </a:cubicBezTo>
                <a:cubicBezTo>
                  <a:pt x="23578" y="2911"/>
                  <a:pt x="24049" y="2900"/>
                  <a:pt x="24511" y="2900"/>
                </a:cubicBezTo>
                <a:cubicBezTo>
                  <a:pt x="36845" y="2900"/>
                  <a:pt x="41932" y="10382"/>
                  <a:pt x="45662" y="17314"/>
                </a:cubicBezTo>
                <a:cubicBezTo>
                  <a:pt x="46064" y="17039"/>
                  <a:pt x="46487" y="16764"/>
                  <a:pt x="46910" y="16489"/>
                </a:cubicBezTo>
                <a:cubicBezTo>
                  <a:pt x="47333" y="16235"/>
                  <a:pt x="47693" y="16024"/>
                  <a:pt x="48116" y="15791"/>
                </a:cubicBezTo>
                <a:cubicBezTo>
                  <a:pt x="44178" y="8466"/>
                  <a:pt x="38370" y="0"/>
                  <a:pt x="2452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4779704" y="4624073"/>
            <a:ext cx="4031993" cy="1515572"/>
          </a:xfrm>
          <a:custGeom>
            <a:avLst/>
            <a:gdLst/>
            <a:ahLst/>
            <a:cxnLst/>
            <a:rect l="l" t="t" r="r" b="b"/>
            <a:pathLst>
              <a:path w="44415" h="16695" extrusionOk="0">
                <a:moveTo>
                  <a:pt x="21781" y="0"/>
                </a:moveTo>
                <a:cubicBezTo>
                  <a:pt x="21559" y="0"/>
                  <a:pt x="21334" y="3"/>
                  <a:pt x="21108" y="8"/>
                </a:cubicBezTo>
                <a:cubicBezTo>
                  <a:pt x="11485" y="198"/>
                  <a:pt x="5880" y="5422"/>
                  <a:pt x="2877" y="9778"/>
                </a:cubicBezTo>
                <a:cubicBezTo>
                  <a:pt x="1735" y="11428"/>
                  <a:pt x="783" y="13205"/>
                  <a:pt x="1" y="15045"/>
                </a:cubicBezTo>
                <a:cubicBezTo>
                  <a:pt x="804" y="15573"/>
                  <a:pt x="1587" y="16123"/>
                  <a:pt x="2348" y="16694"/>
                </a:cubicBezTo>
                <a:cubicBezTo>
                  <a:pt x="3088" y="14854"/>
                  <a:pt x="4019" y="13099"/>
                  <a:pt x="5161" y="11470"/>
                </a:cubicBezTo>
                <a:cubicBezTo>
                  <a:pt x="9031" y="5887"/>
                  <a:pt x="14467" y="3011"/>
                  <a:pt x="21298" y="2863"/>
                </a:cubicBezTo>
                <a:cubicBezTo>
                  <a:pt x="21493" y="2859"/>
                  <a:pt x="21685" y="2857"/>
                  <a:pt x="21876" y="2857"/>
                </a:cubicBezTo>
                <a:cubicBezTo>
                  <a:pt x="33254" y="2857"/>
                  <a:pt x="38470" y="9616"/>
                  <a:pt x="42151" y="16314"/>
                </a:cubicBezTo>
                <a:cubicBezTo>
                  <a:pt x="42913" y="15806"/>
                  <a:pt x="43653" y="15298"/>
                  <a:pt x="44414" y="14812"/>
                </a:cubicBezTo>
                <a:cubicBezTo>
                  <a:pt x="40444" y="7682"/>
                  <a:pt x="34533" y="0"/>
                  <a:pt x="217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4944830" y="4828145"/>
            <a:ext cx="3696017" cy="1430511"/>
          </a:xfrm>
          <a:custGeom>
            <a:avLst/>
            <a:gdLst/>
            <a:ahLst/>
            <a:cxnLst/>
            <a:rect l="l" t="t" r="r" b="b"/>
            <a:pathLst>
              <a:path w="40714" h="15758" extrusionOk="0">
                <a:moveTo>
                  <a:pt x="19120" y="1"/>
                </a:moveTo>
                <a:cubicBezTo>
                  <a:pt x="10215" y="1"/>
                  <a:pt x="5144" y="4998"/>
                  <a:pt x="2454" y="9201"/>
                </a:cubicBezTo>
                <a:cubicBezTo>
                  <a:pt x="1481" y="10724"/>
                  <a:pt x="656" y="12374"/>
                  <a:pt x="1" y="14066"/>
                </a:cubicBezTo>
                <a:cubicBezTo>
                  <a:pt x="762" y="14616"/>
                  <a:pt x="1502" y="15187"/>
                  <a:pt x="2242" y="15758"/>
                </a:cubicBezTo>
                <a:cubicBezTo>
                  <a:pt x="2856" y="14066"/>
                  <a:pt x="3659" y="12437"/>
                  <a:pt x="4632" y="10914"/>
                </a:cubicBezTo>
                <a:cubicBezTo>
                  <a:pt x="8116" y="5542"/>
                  <a:pt x="13078" y="2835"/>
                  <a:pt x="19395" y="2835"/>
                </a:cubicBezTo>
                <a:cubicBezTo>
                  <a:pt x="19444" y="2835"/>
                  <a:pt x="19493" y="2835"/>
                  <a:pt x="19543" y="2835"/>
                </a:cubicBezTo>
                <a:cubicBezTo>
                  <a:pt x="29779" y="2899"/>
                  <a:pt x="34961" y="8884"/>
                  <a:pt x="38619" y="15208"/>
                </a:cubicBezTo>
                <a:cubicBezTo>
                  <a:pt x="39317" y="14764"/>
                  <a:pt x="40015" y="14298"/>
                  <a:pt x="40713" y="13812"/>
                </a:cubicBezTo>
                <a:cubicBezTo>
                  <a:pt x="36737" y="6959"/>
                  <a:pt x="30858" y="86"/>
                  <a:pt x="19289" y="1"/>
                </a:cubicBezTo>
                <a:cubicBezTo>
                  <a:pt x="19233" y="1"/>
                  <a:pt x="19176" y="1"/>
                  <a:pt x="1912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>
            <a:off x="5109957" y="5066439"/>
            <a:ext cx="3390724" cy="1315107"/>
          </a:xfrm>
          <a:custGeom>
            <a:avLst/>
            <a:gdLst/>
            <a:ahLst/>
            <a:cxnLst/>
            <a:rect l="l" t="t" r="r" b="b"/>
            <a:pathLst>
              <a:path w="37351" h="14305" extrusionOk="0">
                <a:moveTo>
                  <a:pt x="17314" y="1"/>
                </a:moveTo>
                <a:cubicBezTo>
                  <a:pt x="9021" y="1"/>
                  <a:pt x="4346" y="4789"/>
                  <a:pt x="1862" y="8848"/>
                </a:cubicBezTo>
                <a:cubicBezTo>
                  <a:pt x="1142" y="10053"/>
                  <a:pt x="508" y="11301"/>
                  <a:pt x="0" y="12612"/>
                </a:cubicBezTo>
                <a:lnTo>
                  <a:pt x="487" y="12993"/>
                </a:lnTo>
                <a:cubicBezTo>
                  <a:pt x="1037" y="13437"/>
                  <a:pt x="1608" y="13860"/>
                  <a:pt x="2179" y="14304"/>
                </a:cubicBezTo>
                <a:cubicBezTo>
                  <a:pt x="2665" y="13014"/>
                  <a:pt x="3279" y="11787"/>
                  <a:pt x="3998" y="10603"/>
                </a:cubicBezTo>
                <a:cubicBezTo>
                  <a:pt x="7156" y="5455"/>
                  <a:pt x="11726" y="2834"/>
                  <a:pt x="17592" y="2834"/>
                </a:cubicBezTo>
                <a:cubicBezTo>
                  <a:pt x="17776" y="2834"/>
                  <a:pt x="17961" y="2836"/>
                  <a:pt x="18147" y="2841"/>
                </a:cubicBezTo>
                <a:cubicBezTo>
                  <a:pt x="26818" y="3053"/>
                  <a:pt x="31788" y="7811"/>
                  <a:pt x="35320" y="13289"/>
                </a:cubicBezTo>
                <a:cubicBezTo>
                  <a:pt x="35785" y="13014"/>
                  <a:pt x="36251" y="12739"/>
                  <a:pt x="36673" y="12464"/>
                </a:cubicBezTo>
                <a:cubicBezTo>
                  <a:pt x="36906" y="12316"/>
                  <a:pt x="37139" y="12168"/>
                  <a:pt x="37350" y="12020"/>
                </a:cubicBezTo>
                <a:cubicBezTo>
                  <a:pt x="33480" y="5908"/>
                  <a:pt x="27812" y="282"/>
                  <a:pt x="17851" y="7"/>
                </a:cubicBezTo>
                <a:cubicBezTo>
                  <a:pt x="17670" y="3"/>
                  <a:pt x="17491" y="1"/>
                  <a:pt x="1731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>
            <a:off x="-804400" y="5056741"/>
            <a:ext cx="7797005" cy="1986148"/>
          </a:xfrm>
          <a:custGeom>
            <a:avLst/>
            <a:gdLst/>
            <a:ahLst/>
            <a:cxnLst/>
            <a:rect l="l" t="t" r="r" b="b"/>
            <a:pathLst>
              <a:path w="49766" h="12677" extrusionOk="0">
                <a:moveTo>
                  <a:pt x="13886" y="0"/>
                </a:moveTo>
                <a:cubicBezTo>
                  <a:pt x="3627" y="0"/>
                  <a:pt x="1" y="1911"/>
                  <a:pt x="1" y="1911"/>
                </a:cubicBezTo>
                <a:lnTo>
                  <a:pt x="1" y="12676"/>
                </a:lnTo>
                <a:lnTo>
                  <a:pt x="49765" y="12676"/>
                </a:lnTo>
                <a:lnTo>
                  <a:pt x="49765" y="5422"/>
                </a:lnTo>
                <a:cubicBezTo>
                  <a:pt x="49765" y="5422"/>
                  <a:pt x="46952" y="3222"/>
                  <a:pt x="27474" y="896"/>
                </a:cubicBezTo>
                <a:cubicBezTo>
                  <a:pt x="22017" y="241"/>
                  <a:pt x="17532" y="0"/>
                  <a:pt x="13886" y="0"/>
                </a:cubicBezTo>
                <a:close/>
              </a:path>
            </a:pathLst>
          </a:custGeom>
          <a:solidFill>
            <a:srgbClr val="89B98A"/>
          </a:solidFill>
          <a:ln w="1143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/>
          <p:nvPr/>
        </p:nvSpPr>
        <p:spPr>
          <a:xfrm>
            <a:off x="-695042" y="5137427"/>
            <a:ext cx="172497" cy="183308"/>
          </a:xfrm>
          <a:custGeom>
            <a:avLst/>
            <a:gdLst/>
            <a:ahLst/>
            <a:cxnLst/>
            <a:rect l="l" t="t" r="r" b="b"/>
            <a:pathLst>
              <a:path w="1101" h="1170" extrusionOk="0">
                <a:moveTo>
                  <a:pt x="659" y="0"/>
                </a:moveTo>
                <a:cubicBezTo>
                  <a:pt x="603" y="0"/>
                  <a:pt x="551" y="21"/>
                  <a:pt x="508" y="64"/>
                </a:cubicBezTo>
                <a:cubicBezTo>
                  <a:pt x="445" y="127"/>
                  <a:pt x="424" y="233"/>
                  <a:pt x="445" y="317"/>
                </a:cubicBezTo>
                <a:cubicBezTo>
                  <a:pt x="445" y="487"/>
                  <a:pt x="487" y="656"/>
                  <a:pt x="529" y="825"/>
                </a:cubicBezTo>
                <a:lnTo>
                  <a:pt x="170" y="487"/>
                </a:lnTo>
                <a:cubicBezTo>
                  <a:pt x="149" y="444"/>
                  <a:pt x="128" y="444"/>
                  <a:pt x="85" y="423"/>
                </a:cubicBezTo>
                <a:cubicBezTo>
                  <a:pt x="43" y="423"/>
                  <a:pt x="1" y="465"/>
                  <a:pt x="1" y="529"/>
                </a:cubicBezTo>
                <a:cubicBezTo>
                  <a:pt x="1" y="571"/>
                  <a:pt x="1" y="614"/>
                  <a:pt x="43" y="656"/>
                </a:cubicBezTo>
                <a:cubicBezTo>
                  <a:pt x="106" y="825"/>
                  <a:pt x="212" y="973"/>
                  <a:pt x="360" y="1100"/>
                </a:cubicBezTo>
                <a:cubicBezTo>
                  <a:pt x="395" y="1135"/>
                  <a:pt x="429" y="1169"/>
                  <a:pt x="475" y="1169"/>
                </a:cubicBezTo>
                <a:cubicBezTo>
                  <a:pt x="486" y="1169"/>
                  <a:pt x="497" y="1167"/>
                  <a:pt x="508" y="1163"/>
                </a:cubicBezTo>
                <a:lnTo>
                  <a:pt x="1079" y="1015"/>
                </a:lnTo>
                <a:cubicBezTo>
                  <a:pt x="1100" y="783"/>
                  <a:pt x="1079" y="550"/>
                  <a:pt x="995" y="317"/>
                </a:cubicBezTo>
                <a:cubicBezTo>
                  <a:pt x="952" y="212"/>
                  <a:pt x="910" y="127"/>
                  <a:pt x="825" y="64"/>
                </a:cubicBezTo>
                <a:cubicBezTo>
                  <a:pt x="773" y="21"/>
                  <a:pt x="714" y="0"/>
                  <a:pt x="659" y="0"/>
                </a:cubicBezTo>
                <a:close/>
              </a:path>
            </a:pathLst>
          </a:custGeom>
          <a:solidFill>
            <a:srgbClr val="89B98A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2"/>
          <p:cNvSpPr/>
          <p:nvPr/>
        </p:nvSpPr>
        <p:spPr>
          <a:xfrm>
            <a:off x="-310723" y="6460064"/>
            <a:ext cx="659595" cy="201795"/>
          </a:xfrm>
          <a:custGeom>
            <a:avLst/>
            <a:gdLst/>
            <a:ahLst/>
            <a:cxnLst/>
            <a:rect l="l" t="t" r="r" b="b"/>
            <a:pathLst>
              <a:path w="4210" h="1288" extrusionOk="0">
                <a:moveTo>
                  <a:pt x="2375" y="1"/>
                </a:moveTo>
                <a:cubicBezTo>
                  <a:pt x="1870" y="1"/>
                  <a:pt x="1352" y="85"/>
                  <a:pt x="932" y="187"/>
                </a:cubicBezTo>
                <a:cubicBezTo>
                  <a:pt x="868" y="208"/>
                  <a:pt x="784" y="229"/>
                  <a:pt x="741" y="272"/>
                </a:cubicBezTo>
                <a:cubicBezTo>
                  <a:pt x="1" y="843"/>
                  <a:pt x="1651" y="1287"/>
                  <a:pt x="1947" y="1287"/>
                </a:cubicBezTo>
                <a:cubicBezTo>
                  <a:pt x="2028" y="1287"/>
                  <a:pt x="2113" y="1287"/>
                  <a:pt x="2201" y="1287"/>
                </a:cubicBezTo>
                <a:cubicBezTo>
                  <a:pt x="2686" y="1287"/>
                  <a:pt x="3251" y="1272"/>
                  <a:pt x="3681" y="1075"/>
                </a:cubicBezTo>
                <a:cubicBezTo>
                  <a:pt x="4210" y="822"/>
                  <a:pt x="4083" y="462"/>
                  <a:pt x="3575" y="229"/>
                </a:cubicBezTo>
                <a:cubicBezTo>
                  <a:pt x="3233" y="63"/>
                  <a:pt x="2809" y="1"/>
                  <a:pt x="2375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2"/>
          <p:cNvSpPr/>
          <p:nvPr/>
        </p:nvSpPr>
        <p:spPr>
          <a:xfrm>
            <a:off x="-575657" y="6572869"/>
            <a:ext cx="102777" cy="161844"/>
          </a:xfrm>
          <a:custGeom>
            <a:avLst/>
            <a:gdLst/>
            <a:ahLst/>
            <a:cxnLst/>
            <a:rect l="l" t="t" r="r" b="b"/>
            <a:pathLst>
              <a:path w="656" h="1033" extrusionOk="0">
                <a:moveTo>
                  <a:pt x="181" y="0"/>
                </a:moveTo>
                <a:cubicBezTo>
                  <a:pt x="162" y="0"/>
                  <a:pt x="144" y="6"/>
                  <a:pt x="127" y="17"/>
                </a:cubicBezTo>
                <a:cubicBezTo>
                  <a:pt x="42" y="38"/>
                  <a:pt x="0" y="144"/>
                  <a:pt x="42" y="207"/>
                </a:cubicBezTo>
                <a:lnTo>
                  <a:pt x="360" y="926"/>
                </a:lnTo>
                <a:cubicBezTo>
                  <a:pt x="381" y="990"/>
                  <a:pt x="444" y="1032"/>
                  <a:pt x="486" y="1032"/>
                </a:cubicBezTo>
                <a:cubicBezTo>
                  <a:pt x="508" y="1032"/>
                  <a:pt x="529" y="1011"/>
                  <a:pt x="550" y="1011"/>
                </a:cubicBezTo>
                <a:cubicBezTo>
                  <a:pt x="635" y="990"/>
                  <a:pt x="656" y="884"/>
                  <a:pt x="635" y="821"/>
                </a:cubicBezTo>
                <a:lnTo>
                  <a:pt x="317" y="102"/>
                </a:lnTo>
                <a:cubicBezTo>
                  <a:pt x="286" y="40"/>
                  <a:pt x="233" y="0"/>
                  <a:pt x="181" y="0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>
            <a:off x="-446558" y="6502523"/>
            <a:ext cx="56559" cy="205556"/>
          </a:xfrm>
          <a:custGeom>
            <a:avLst/>
            <a:gdLst/>
            <a:ahLst/>
            <a:cxnLst/>
            <a:rect l="l" t="t" r="r" b="b"/>
            <a:pathLst>
              <a:path w="361" h="1312" extrusionOk="0">
                <a:moveTo>
                  <a:pt x="212" y="1"/>
                </a:moveTo>
                <a:cubicBezTo>
                  <a:pt x="128" y="1"/>
                  <a:pt x="43" y="64"/>
                  <a:pt x="43" y="149"/>
                </a:cubicBezTo>
                <a:lnTo>
                  <a:pt x="1" y="1164"/>
                </a:lnTo>
                <a:cubicBezTo>
                  <a:pt x="1" y="1249"/>
                  <a:pt x="64" y="1312"/>
                  <a:pt x="149" y="1312"/>
                </a:cubicBezTo>
                <a:cubicBezTo>
                  <a:pt x="233" y="1312"/>
                  <a:pt x="297" y="1249"/>
                  <a:pt x="297" y="1164"/>
                </a:cubicBezTo>
                <a:lnTo>
                  <a:pt x="339" y="170"/>
                </a:lnTo>
                <a:cubicBezTo>
                  <a:pt x="360" y="85"/>
                  <a:pt x="297" y="22"/>
                  <a:pt x="212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>
            <a:off x="-429950" y="5788876"/>
            <a:ext cx="102935" cy="160433"/>
          </a:xfrm>
          <a:custGeom>
            <a:avLst/>
            <a:gdLst/>
            <a:ahLst/>
            <a:cxnLst/>
            <a:rect l="l" t="t" r="r" b="b"/>
            <a:pathLst>
              <a:path w="657" h="1024" extrusionOk="0">
                <a:moveTo>
                  <a:pt x="166" y="1"/>
                </a:moveTo>
                <a:cubicBezTo>
                  <a:pt x="146" y="1"/>
                  <a:pt x="126" y="4"/>
                  <a:pt x="106" y="9"/>
                </a:cubicBezTo>
                <a:cubicBezTo>
                  <a:pt x="43" y="51"/>
                  <a:pt x="1" y="136"/>
                  <a:pt x="43" y="199"/>
                </a:cubicBezTo>
                <a:lnTo>
                  <a:pt x="339" y="939"/>
                </a:lnTo>
                <a:cubicBezTo>
                  <a:pt x="360" y="981"/>
                  <a:pt x="424" y="1024"/>
                  <a:pt x="487" y="1024"/>
                </a:cubicBezTo>
                <a:cubicBezTo>
                  <a:pt x="508" y="1024"/>
                  <a:pt x="529" y="1024"/>
                  <a:pt x="550" y="1003"/>
                </a:cubicBezTo>
                <a:cubicBezTo>
                  <a:pt x="614" y="981"/>
                  <a:pt x="656" y="897"/>
                  <a:pt x="614" y="812"/>
                </a:cubicBezTo>
                <a:lnTo>
                  <a:pt x="318" y="93"/>
                </a:lnTo>
                <a:cubicBezTo>
                  <a:pt x="286" y="29"/>
                  <a:pt x="229" y="1"/>
                  <a:pt x="166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2"/>
          <p:cNvSpPr/>
          <p:nvPr/>
        </p:nvSpPr>
        <p:spPr>
          <a:xfrm>
            <a:off x="-300695" y="5722132"/>
            <a:ext cx="56716" cy="201325"/>
          </a:xfrm>
          <a:custGeom>
            <a:avLst/>
            <a:gdLst/>
            <a:ahLst/>
            <a:cxnLst/>
            <a:rect l="l" t="t" r="r" b="b"/>
            <a:pathLst>
              <a:path w="362" h="1285" extrusionOk="0">
                <a:moveTo>
                  <a:pt x="183" y="1"/>
                </a:moveTo>
                <a:cubicBezTo>
                  <a:pt x="107" y="1"/>
                  <a:pt x="33" y="38"/>
                  <a:pt x="43" y="117"/>
                </a:cubicBezTo>
                <a:lnTo>
                  <a:pt x="0" y="1133"/>
                </a:lnTo>
                <a:cubicBezTo>
                  <a:pt x="0" y="1217"/>
                  <a:pt x="64" y="1281"/>
                  <a:pt x="148" y="1281"/>
                </a:cubicBezTo>
                <a:cubicBezTo>
                  <a:pt x="157" y="1283"/>
                  <a:pt x="166" y="1285"/>
                  <a:pt x="174" y="1285"/>
                </a:cubicBezTo>
                <a:cubicBezTo>
                  <a:pt x="233" y="1285"/>
                  <a:pt x="297" y="1227"/>
                  <a:pt x="297" y="1154"/>
                </a:cubicBezTo>
                <a:lnTo>
                  <a:pt x="339" y="139"/>
                </a:lnTo>
                <a:cubicBezTo>
                  <a:pt x="361" y="49"/>
                  <a:pt x="270" y="1"/>
                  <a:pt x="183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2"/>
          <p:cNvSpPr/>
          <p:nvPr/>
        </p:nvSpPr>
        <p:spPr>
          <a:xfrm>
            <a:off x="-786148" y="5056741"/>
            <a:ext cx="7797005" cy="1986148"/>
          </a:xfrm>
          <a:custGeom>
            <a:avLst/>
            <a:gdLst/>
            <a:ahLst/>
            <a:cxnLst/>
            <a:rect l="l" t="t" r="r" b="b"/>
            <a:pathLst>
              <a:path w="49766" h="12677" extrusionOk="0">
                <a:moveTo>
                  <a:pt x="13886" y="0"/>
                </a:moveTo>
                <a:cubicBezTo>
                  <a:pt x="3627" y="0"/>
                  <a:pt x="1" y="1911"/>
                  <a:pt x="1" y="1911"/>
                </a:cubicBezTo>
                <a:lnTo>
                  <a:pt x="1" y="12676"/>
                </a:lnTo>
                <a:lnTo>
                  <a:pt x="49765" y="12676"/>
                </a:lnTo>
                <a:lnTo>
                  <a:pt x="49765" y="5422"/>
                </a:lnTo>
                <a:cubicBezTo>
                  <a:pt x="49765" y="5422"/>
                  <a:pt x="46952" y="3222"/>
                  <a:pt x="27474" y="896"/>
                </a:cubicBezTo>
                <a:cubicBezTo>
                  <a:pt x="22017" y="241"/>
                  <a:pt x="17532" y="0"/>
                  <a:pt x="13886" y="0"/>
                </a:cubicBezTo>
                <a:close/>
              </a:path>
            </a:pathLst>
          </a:custGeom>
          <a:solidFill>
            <a:srgbClr val="30AE1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2"/>
          <p:cNvSpPr/>
          <p:nvPr/>
        </p:nvSpPr>
        <p:spPr>
          <a:xfrm>
            <a:off x="6768796" y="5710695"/>
            <a:ext cx="165760" cy="175631"/>
          </a:xfrm>
          <a:custGeom>
            <a:avLst/>
            <a:gdLst/>
            <a:ahLst/>
            <a:cxnLst/>
            <a:rect l="l" t="t" r="r" b="b"/>
            <a:pathLst>
              <a:path w="1058" h="1121" extrusionOk="0">
                <a:moveTo>
                  <a:pt x="762" y="0"/>
                </a:moveTo>
                <a:cubicBezTo>
                  <a:pt x="677" y="42"/>
                  <a:pt x="614" y="85"/>
                  <a:pt x="571" y="169"/>
                </a:cubicBezTo>
                <a:cubicBezTo>
                  <a:pt x="466" y="317"/>
                  <a:pt x="402" y="465"/>
                  <a:pt x="339" y="635"/>
                </a:cubicBezTo>
                <a:lnTo>
                  <a:pt x="254" y="127"/>
                </a:lnTo>
                <a:cubicBezTo>
                  <a:pt x="254" y="106"/>
                  <a:pt x="233" y="63"/>
                  <a:pt x="212" y="42"/>
                </a:cubicBezTo>
                <a:cubicBezTo>
                  <a:pt x="194" y="34"/>
                  <a:pt x="177" y="28"/>
                  <a:pt x="159" y="28"/>
                </a:cubicBezTo>
                <a:cubicBezTo>
                  <a:pt x="135" y="28"/>
                  <a:pt x="110" y="39"/>
                  <a:pt x="85" y="63"/>
                </a:cubicBezTo>
                <a:cubicBezTo>
                  <a:pt x="64" y="106"/>
                  <a:pt x="43" y="148"/>
                  <a:pt x="43" y="190"/>
                </a:cubicBezTo>
                <a:cubicBezTo>
                  <a:pt x="0" y="381"/>
                  <a:pt x="0" y="571"/>
                  <a:pt x="22" y="740"/>
                </a:cubicBezTo>
                <a:cubicBezTo>
                  <a:pt x="43" y="804"/>
                  <a:pt x="64" y="867"/>
                  <a:pt x="106" y="888"/>
                </a:cubicBezTo>
                <a:lnTo>
                  <a:pt x="656" y="1121"/>
                </a:lnTo>
                <a:cubicBezTo>
                  <a:pt x="825" y="952"/>
                  <a:pt x="952" y="740"/>
                  <a:pt x="1016" y="508"/>
                </a:cubicBezTo>
                <a:cubicBezTo>
                  <a:pt x="1058" y="402"/>
                  <a:pt x="1058" y="296"/>
                  <a:pt x="1037" y="190"/>
                </a:cubicBezTo>
                <a:cubicBezTo>
                  <a:pt x="994" y="63"/>
                  <a:pt x="889" y="0"/>
                  <a:pt x="7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2"/>
          <p:cNvSpPr/>
          <p:nvPr/>
        </p:nvSpPr>
        <p:spPr>
          <a:xfrm>
            <a:off x="4293515" y="5190539"/>
            <a:ext cx="162627" cy="175631"/>
          </a:xfrm>
          <a:custGeom>
            <a:avLst/>
            <a:gdLst/>
            <a:ahLst/>
            <a:cxnLst/>
            <a:rect l="l" t="t" r="r" b="b"/>
            <a:pathLst>
              <a:path w="1038" h="1121" extrusionOk="0">
                <a:moveTo>
                  <a:pt x="770" y="0"/>
                </a:moveTo>
                <a:cubicBezTo>
                  <a:pt x="735" y="0"/>
                  <a:pt x="697" y="7"/>
                  <a:pt x="656" y="21"/>
                </a:cubicBezTo>
                <a:cubicBezTo>
                  <a:pt x="593" y="63"/>
                  <a:pt x="530" y="148"/>
                  <a:pt x="508" y="232"/>
                </a:cubicBezTo>
                <a:cubicBezTo>
                  <a:pt x="466" y="401"/>
                  <a:pt x="445" y="571"/>
                  <a:pt x="424" y="740"/>
                </a:cubicBezTo>
                <a:cubicBezTo>
                  <a:pt x="360" y="592"/>
                  <a:pt x="276" y="444"/>
                  <a:pt x="212" y="296"/>
                </a:cubicBezTo>
                <a:cubicBezTo>
                  <a:pt x="191" y="253"/>
                  <a:pt x="170" y="232"/>
                  <a:pt x="149" y="211"/>
                </a:cubicBezTo>
                <a:cubicBezTo>
                  <a:pt x="138" y="205"/>
                  <a:pt x="126" y="203"/>
                  <a:pt x="115" y="203"/>
                </a:cubicBezTo>
                <a:cubicBezTo>
                  <a:pt x="85" y="203"/>
                  <a:pt x="59" y="222"/>
                  <a:pt x="43" y="253"/>
                </a:cubicBezTo>
                <a:cubicBezTo>
                  <a:pt x="22" y="296"/>
                  <a:pt x="1" y="359"/>
                  <a:pt x="22" y="401"/>
                </a:cubicBezTo>
                <a:cubicBezTo>
                  <a:pt x="22" y="592"/>
                  <a:pt x="85" y="761"/>
                  <a:pt x="170" y="930"/>
                </a:cubicBezTo>
                <a:cubicBezTo>
                  <a:pt x="191" y="994"/>
                  <a:pt x="212" y="1057"/>
                  <a:pt x="276" y="1057"/>
                </a:cubicBezTo>
                <a:lnTo>
                  <a:pt x="847" y="1121"/>
                </a:lnTo>
                <a:cubicBezTo>
                  <a:pt x="953" y="909"/>
                  <a:pt x="1016" y="676"/>
                  <a:pt x="1037" y="444"/>
                </a:cubicBezTo>
                <a:cubicBezTo>
                  <a:pt x="1037" y="317"/>
                  <a:pt x="1016" y="211"/>
                  <a:pt x="953" y="105"/>
                </a:cubicBezTo>
                <a:cubicBezTo>
                  <a:pt x="909" y="33"/>
                  <a:pt x="846" y="0"/>
                  <a:pt x="77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2"/>
          <p:cNvSpPr/>
          <p:nvPr/>
        </p:nvSpPr>
        <p:spPr>
          <a:xfrm>
            <a:off x="3938963" y="5167195"/>
            <a:ext cx="109515" cy="139283"/>
          </a:xfrm>
          <a:custGeom>
            <a:avLst/>
            <a:gdLst/>
            <a:ahLst/>
            <a:cxnLst/>
            <a:rect l="l" t="t" r="r" b="b"/>
            <a:pathLst>
              <a:path w="699" h="889" extrusionOk="0">
                <a:moveTo>
                  <a:pt x="107" y="1"/>
                </a:moveTo>
                <a:cubicBezTo>
                  <a:pt x="64" y="1"/>
                  <a:pt x="43" y="1"/>
                  <a:pt x="22" y="43"/>
                </a:cubicBezTo>
                <a:cubicBezTo>
                  <a:pt x="22" y="64"/>
                  <a:pt x="1" y="106"/>
                  <a:pt x="22" y="127"/>
                </a:cubicBezTo>
                <a:cubicBezTo>
                  <a:pt x="1" y="360"/>
                  <a:pt x="64" y="572"/>
                  <a:pt x="191" y="741"/>
                </a:cubicBezTo>
                <a:lnTo>
                  <a:pt x="508" y="889"/>
                </a:lnTo>
                <a:lnTo>
                  <a:pt x="593" y="656"/>
                </a:lnTo>
                <a:cubicBezTo>
                  <a:pt x="635" y="572"/>
                  <a:pt x="656" y="466"/>
                  <a:pt x="678" y="360"/>
                </a:cubicBezTo>
                <a:cubicBezTo>
                  <a:pt x="699" y="254"/>
                  <a:pt x="678" y="170"/>
                  <a:pt x="635" y="64"/>
                </a:cubicBezTo>
                <a:cubicBezTo>
                  <a:pt x="614" y="64"/>
                  <a:pt x="614" y="43"/>
                  <a:pt x="593" y="43"/>
                </a:cubicBezTo>
                <a:cubicBezTo>
                  <a:pt x="582" y="37"/>
                  <a:pt x="570" y="35"/>
                  <a:pt x="559" y="35"/>
                </a:cubicBezTo>
                <a:cubicBezTo>
                  <a:pt x="528" y="35"/>
                  <a:pt x="497" y="54"/>
                  <a:pt x="466" y="85"/>
                </a:cubicBezTo>
                <a:cubicBezTo>
                  <a:pt x="381" y="170"/>
                  <a:pt x="339" y="275"/>
                  <a:pt x="318" y="402"/>
                </a:cubicBezTo>
                <a:cubicBezTo>
                  <a:pt x="276" y="297"/>
                  <a:pt x="233" y="191"/>
                  <a:pt x="191" y="85"/>
                </a:cubicBezTo>
                <a:cubicBezTo>
                  <a:pt x="170" y="43"/>
                  <a:pt x="149" y="1"/>
                  <a:pt x="10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2"/>
          <p:cNvSpPr/>
          <p:nvPr/>
        </p:nvSpPr>
        <p:spPr>
          <a:xfrm>
            <a:off x="-676789" y="5137427"/>
            <a:ext cx="172497" cy="183308"/>
          </a:xfrm>
          <a:custGeom>
            <a:avLst/>
            <a:gdLst/>
            <a:ahLst/>
            <a:cxnLst/>
            <a:rect l="l" t="t" r="r" b="b"/>
            <a:pathLst>
              <a:path w="1101" h="1170" extrusionOk="0">
                <a:moveTo>
                  <a:pt x="659" y="0"/>
                </a:moveTo>
                <a:cubicBezTo>
                  <a:pt x="603" y="0"/>
                  <a:pt x="551" y="21"/>
                  <a:pt x="508" y="64"/>
                </a:cubicBezTo>
                <a:cubicBezTo>
                  <a:pt x="445" y="127"/>
                  <a:pt x="424" y="233"/>
                  <a:pt x="445" y="317"/>
                </a:cubicBezTo>
                <a:cubicBezTo>
                  <a:pt x="445" y="487"/>
                  <a:pt x="487" y="656"/>
                  <a:pt x="529" y="825"/>
                </a:cubicBezTo>
                <a:lnTo>
                  <a:pt x="170" y="487"/>
                </a:lnTo>
                <a:cubicBezTo>
                  <a:pt x="149" y="444"/>
                  <a:pt x="128" y="444"/>
                  <a:pt x="85" y="423"/>
                </a:cubicBezTo>
                <a:cubicBezTo>
                  <a:pt x="43" y="423"/>
                  <a:pt x="1" y="465"/>
                  <a:pt x="1" y="529"/>
                </a:cubicBezTo>
                <a:cubicBezTo>
                  <a:pt x="1" y="571"/>
                  <a:pt x="1" y="614"/>
                  <a:pt x="43" y="656"/>
                </a:cubicBezTo>
                <a:cubicBezTo>
                  <a:pt x="106" y="825"/>
                  <a:pt x="212" y="973"/>
                  <a:pt x="360" y="1100"/>
                </a:cubicBezTo>
                <a:cubicBezTo>
                  <a:pt x="395" y="1135"/>
                  <a:pt x="429" y="1169"/>
                  <a:pt x="475" y="1169"/>
                </a:cubicBezTo>
                <a:cubicBezTo>
                  <a:pt x="486" y="1169"/>
                  <a:pt x="497" y="1167"/>
                  <a:pt x="508" y="1163"/>
                </a:cubicBezTo>
                <a:lnTo>
                  <a:pt x="1079" y="1015"/>
                </a:lnTo>
                <a:cubicBezTo>
                  <a:pt x="1100" y="783"/>
                  <a:pt x="1079" y="550"/>
                  <a:pt x="995" y="317"/>
                </a:cubicBezTo>
                <a:cubicBezTo>
                  <a:pt x="952" y="212"/>
                  <a:pt x="910" y="127"/>
                  <a:pt x="825" y="64"/>
                </a:cubicBezTo>
                <a:cubicBezTo>
                  <a:pt x="773" y="21"/>
                  <a:pt x="714" y="0"/>
                  <a:pt x="6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2"/>
          <p:cNvSpPr/>
          <p:nvPr/>
        </p:nvSpPr>
        <p:spPr>
          <a:xfrm>
            <a:off x="4399582" y="6463353"/>
            <a:ext cx="652857" cy="303320"/>
          </a:xfrm>
          <a:custGeom>
            <a:avLst/>
            <a:gdLst/>
            <a:ahLst/>
            <a:cxnLst/>
            <a:rect l="l" t="t" r="r" b="b"/>
            <a:pathLst>
              <a:path w="4167" h="1936" extrusionOk="0">
                <a:moveTo>
                  <a:pt x="1866" y="0"/>
                </a:moveTo>
                <a:cubicBezTo>
                  <a:pt x="1359" y="0"/>
                  <a:pt x="855" y="102"/>
                  <a:pt x="381" y="314"/>
                </a:cubicBezTo>
                <a:cubicBezTo>
                  <a:pt x="297" y="335"/>
                  <a:pt x="233" y="378"/>
                  <a:pt x="170" y="441"/>
                </a:cubicBezTo>
                <a:cubicBezTo>
                  <a:pt x="1" y="631"/>
                  <a:pt x="149" y="949"/>
                  <a:pt x="339" y="1118"/>
                </a:cubicBezTo>
                <a:cubicBezTo>
                  <a:pt x="868" y="1628"/>
                  <a:pt x="1935" y="1935"/>
                  <a:pt x="2730" y="1935"/>
                </a:cubicBezTo>
                <a:cubicBezTo>
                  <a:pt x="2826" y="1935"/>
                  <a:pt x="2918" y="1931"/>
                  <a:pt x="3004" y="1922"/>
                </a:cubicBezTo>
                <a:cubicBezTo>
                  <a:pt x="4167" y="1773"/>
                  <a:pt x="3892" y="420"/>
                  <a:pt x="2919" y="145"/>
                </a:cubicBezTo>
                <a:cubicBezTo>
                  <a:pt x="2572" y="50"/>
                  <a:pt x="2218" y="0"/>
                  <a:pt x="186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2"/>
          <p:cNvSpPr/>
          <p:nvPr/>
        </p:nvSpPr>
        <p:spPr>
          <a:xfrm>
            <a:off x="5002618" y="6276130"/>
            <a:ext cx="473937" cy="231093"/>
          </a:xfrm>
          <a:custGeom>
            <a:avLst/>
            <a:gdLst/>
            <a:ahLst/>
            <a:cxnLst/>
            <a:rect l="l" t="t" r="r" b="b"/>
            <a:pathLst>
              <a:path w="3025" h="1475" extrusionOk="0">
                <a:moveTo>
                  <a:pt x="1287" y="0"/>
                </a:moveTo>
                <a:cubicBezTo>
                  <a:pt x="1225" y="0"/>
                  <a:pt x="1163" y="3"/>
                  <a:pt x="1101" y="8"/>
                </a:cubicBezTo>
                <a:cubicBezTo>
                  <a:pt x="762" y="8"/>
                  <a:pt x="445" y="134"/>
                  <a:pt x="191" y="367"/>
                </a:cubicBezTo>
                <a:cubicBezTo>
                  <a:pt x="64" y="494"/>
                  <a:pt x="1" y="705"/>
                  <a:pt x="43" y="896"/>
                </a:cubicBezTo>
                <a:cubicBezTo>
                  <a:pt x="188" y="1286"/>
                  <a:pt x="794" y="1474"/>
                  <a:pt x="1402" y="1474"/>
                </a:cubicBezTo>
                <a:cubicBezTo>
                  <a:pt x="2211" y="1474"/>
                  <a:pt x="3025" y="1143"/>
                  <a:pt x="2771" y="515"/>
                </a:cubicBezTo>
                <a:cubicBezTo>
                  <a:pt x="2750" y="452"/>
                  <a:pt x="2708" y="431"/>
                  <a:pt x="2666" y="388"/>
                </a:cubicBezTo>
                <a:cubicBezTo>
                  <a:pt x="2253" y="144"/>
                  <a:pt x="1774" y="0"/>
                  <a:pt x="12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2"/>
          <p:cNvSpPr/>
          <p:nvPr/>
        </p:nvSpPr>
        <p:spPr>
          <a:xfrm>
            <a:off x="-292470" y="6460064"/>
            <a:ext cx="659595" cy="201795"/>
          </a:xfrm>
          <a:custGeom>
            <a:avLst/>
            <a:gdLst/>
            <a:ahLst/>
            <a:cxnLst/>
            <a:rect l="l" t="t" r="r" b="b"/>
            <a:pathLst>
              <a:path w="4210" h="1288" extrusionOk="0">
                <a:moveTo>
                  <a:pt x="2375" y="1"/>
                </a:moveTo>
                <a:cubicBezTo>
                  <a:pt x="1870" y="1"/>
                  <a:pt x="1352" y="85"/>
                  <a:pt x="932" y="187"/>
                </a:cubicBezTo>
                <a:cubicBezTo>
                  <a:pt x="868" y="208"/>
                  <a:pt x="784" y="229"/>
                  <a:pt x="741" y="272"/>
                </a:cubicBezTo>
                <a:cubicBezTo>
                  <a:pt x="1" y="843"/>
                  <a:pt x="1651" y="1287"/>
                  <a:pt x="1947" y="1287"/>
                </a:cubicBezTo>
                <a:cubicBezTo>
                  <a:pt x="2028" y="1287"/>
                  <a:pt x="2113" y="1287"/>
                  <a:pt x="2201" y="1287"/>
                </a:cubicBezTo>
                <a:cubicBezTo>
                  <a:pt x="2686" y="1287"/>
                  <a:pt x="3251" y="1272"/>
                  <a:pt x="3681" y="1075"/>
                </a:cubicBezTo>
                <a:cubicBezTo>
                  <a:pt x="4210" y="822"/>
                  <a:pt x="4083" y="462"/>
                  <a:pt x="3575" y="229"/>
                </a:cubicBezTo>
                <a:cubicBezTo>
                  <a:pt x="3233" y="63"/>
                  <a:pt x="2809" y="1"/>
                  <a:pt x="237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2"/>
          <p:cNvSpPr/>
          <p:nvPr/>
        </p:nvSpPr>
        <p:spPr>
          <a:xfrm>
            <a:off x="314012" y="6651205"/>
            <a:ext cx="760963" cy="323531"/>
          </a:xfrm>
          <a:custGeom>
            <a:avLst/>
            <a:gdLst/>
            <a:ahLst/>
            <a:cxnLst/>
            <a:rect l="l" t="t" r="r" b="b"/>
            <a:pathLst>
              <a:path w="4857" h="2065" extrusionOk="0">
                <a:moveTo>
                  <a:pt x="2199" y="1"/>
                </a:moveTo>
                <a:cubicBezTo>
                  <a:pt x="1526" y="1"/>
                  <a:pt x="856" y="228"/>
                  <a:pt x="318" y="680"/>
                </a:cubicBezTo>
                <a:cubicBezTo>
                  <a:pt x="127" y="807"/>
                  <a:pt x="21" y="997"/>
                  <a:pt x="0" y="1209"/>
                </a:cubicBezTo>
                <a:cubicBezTo>
                  <a:pt x="21" y="1420"/>
                  <a:pt x="148" y="1611"/>
                  <a:pt x="339" y="1695"/>
                </a:cubicBezTo>
                <a:cubicBezTo>
                  <a:pt x="805" y="1995"/>
                  <a:pt x="1340" y="2050"/>
                  <a:pt x="1885" y="2050"/>
                </a:cubicBezTo>
                <a:cubicBezTo>
                  <a:pt x="2202" y="2050"/>
                  <a:pt x="2523" y="2031"/>
                  <a:pt x="2835" y="2031"/>
                </a:cubicBezTo>
                <a:cubicBezTo>
                  <a:pt x="3007" y="2031"/>
                  <a:pt x="3177" y="2037"/>
                  <a:pt x="3342" y="2055"/>
                </a:cubicBezTo>
                <a:cubicBezTo>
                  <a:pt x="3395" y="2061"/>
                  <a:pt x="3448" y="2064"/>
                  <a:pt x="3499" y="2064"/>
                </a:cubicBezTo>
                <a:cubicBezTo>
                  <a:pt x="4323" y="2064"/>
                  <a:pt x="4856" y="1295"/>
                  <a:pt x="4040" y="638"/>
                </a:cubicBezTo>
                <a:cubicBezTo>
                  <a:pt x="3500" y="212"/>
                  <a:pt x="2848" y="1"/>
                  <a:pt x="219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2"/>
          <p:cNvSpPr/>
          <p:nvPr/>
        </p:nvSpPr>
        <p:spPr>
          <a:xfrm>
            <a:off x="-557403" y="6572869"/>
            <a:ext cx="102777" cy="161844"/>
          </a:xfrm>
          <a:custGeom>
            <a:avLst/>
            <a:gdLst/>
            <a:ahLst/>
            <a:cxnLst/>
            <a:rect l="l" t="t" r="r" b="b"/>
            <a:pathLst>
              <a:path w="656" h="1033" extrusionOk="0">
                <a:moveTo>
                  <a:pt x="181" y="0"/>
                </a:moveTo>
                <a:cubicBezTo>
                  <a:pt x="162" y="0"/>
                  <a:pt x="144" y="6"/>
                  <a:pt x="127" y="17"/>
                </a:cubicBezTo>
                <a:cubicBezTo>
                  <a:pt x="42" y="38"/>
                  <a:pt x="0" y="144"/>
                  <a:pt x="42" y="207"/>
                </a:cubicBezTo>
                <a:lnTo>
                  <a:pt x="360" y="926"/>
                </a:lnTo>
                <a:cubicBezTo>
                  <a:pt x="381" y="990"/>
                  <a:pt x="444" y="1032"/>
                  <a:pt x="486" y="1032"/>
                </a:cubicBezTo>
                <a:cubicBezTo>
                  <a:pt x="508" y="1032"/>
                  <a:pt x="529" y="1011"/>
                  <a:pt x="550" y="1011"/>
                </a:cubicBezTo>
                <a:cubicBezTo>
                  <a:pt x="635" y="990"/>
                  <a:pt x="656" y="884"/>
                  <a:pt x="635" y="821"/>
                </a:cubicBezTo>
                <a:lnTo>
                  <a:pt x="317" y="102"/>
                </a:lnTo>
                <a:cubicBezTo>
                  <a:pt x="286" y="40"/>
                  <a:pt x="233" y="0"/>
                  <a:pt x="18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2"/>
          <p:cNvSpPr/>
          <p:nvPr/>
        </p:nvSpPr>
        <p:spPr>
          <a:xfrm>
            <a:off x="-428305" y="6502523"/>
            <a:ext cx="56559" cy="205556"/>
          </a:xfrm>
          <a:custGeom>
            <a:avLst/>
            <a:gdLst/>
            <a:ahLst/>
            <a:cxnLst/>
            <a:rect l="l" t="t" r="r" b="b"/>
            <a:pathLst>
              <a:path w="361" h="1312" extrusionOk="0">
                <a:moveTo>
                  <a:pt x="212" y="1"/>
                </a:moveTo>
                <a:cubicBezTo>
                  <a:pt x="128" y="1"/>
                  <a:pt x="43" y="64"/>
                  <a:pt x="43" y="149"/>
                </a:cubicBezTo>
                <a:lnTo>
                  <a:pt x="1" y="1164"/>
                </a:lnTo>
                <a:cubicBezTo>
                  <a:pt x="1" y="1249"/>
                  <a:pt x="64" y="1312"/>
                  <a:pt x="149" y="1312"/>
                </a:cubicBezTo>
                <a:cubicBezTo>
                  <a:pt x="233" y="1312"/>
                  <a:pt x="297" y="1249"/>
                  <a:pt x="297" y="1164"/>
                </a:cubicBezTo>
                <a:lnTo>
                  <a:pt x="339" y="170"/>
                </a:lnTo>
                <a:cubicBezTo>
                  <a:pt x="360" y="85"/>
                  <a:pt x="297" y="22"/>
                  <a:pt x="2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2"/>
          <p:cNvSpPr/>
          <p:nvPr/>
        </p:nvSpPr>
        <p:spPr>
          <a:xfrm>
            <a:off x="1512249" y="6843131"/>
            <a:ext cx="97451" cy="153227"/>
          </a:xfrm>
          <a:custGeom>
            <a:avLst/>
            <a:gdLst/>
            <a:ahLst/>
            <a:cxnLst/>
            <a:rect l="l" t="t" r="r" b="b"/>
            <a:pathLst>
              <a:path w="622" h="978" extrusionOk="0">
                <a:moveTo>
                  <a:pt x="170" y="0"/>
                </a:moveTo>
                <a:cubicBezTo>
                  <a:pt x="82" y="0"/>
                  <a:pt x="0" y="72"/>
                  <a:pt x="30" y="174"/>
                </a:cubicBezTo>
                <a:lnTo>
                  <a:pt x="326" y="893"/>
                </a:lnTo>
                <a:cubicBezTo>
                  <a:pt x="368" y="957"/>
                  <a:pt x="410" y="978"/>
                  <a:pt x="474" y="978"/>
                </a:cubicBezTo>
                <a:lnTo>
                  <a:pt x="516" y="978"/>
                </a:lnTo>
                <a:cubicBezTo>
                  <a:pt x="601" y="936"/>
                  <a:pt x="622" y="851"/>
                  <a:pt x="601" y="788"/>
                </a:cubicBezTo>
                <a:lnTo>
                  <a:pt x="283" y="47"/>
                </a:lnTo>
                <a:cubicBezTo>
                  <a:pt x="251" y="15"/>
                  <a:pt x="210" y="0"/>
                  <a:pt x="1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2"/>
          <p:cNvSpPr/>
          <p:nvPr/>
        </p:nvSpPr>
        <p:spPr>
          <a:xfrm>
            <a:off x="1636022" y="6767614"/>
            <a:ext cx="56559" cy="205556"/>
          </a:xfrm>
          <a:custGeom>
            <a:avLst/>
            <a:gdLst/>
            <a:ahLst/>
            <a:cxnLst/>
            <a:rect l="l" t="t" r="r" b="b"/>
            <a:pathLst>
              <a:path w="361" h="1312" extrusionOk="0">
                <a:moveTo>
                  <a:pt x="212" y="1"/>
                </a:moveTo>
                <a:cubicBezTo>
                  <a:pt x="128" y="1"/>
                  <a:pt x="64" y="64"/>
                  <a:pt x="64" y="149"/>
                </a:cubicBezTo>
                <a:lnTo>
                  <a:pt x="22" y="1143"/>
                </a:lnTo>
                <a:cubicBezTo>
                  <a:pt x="1" y="1227"/>
                  <a:pt x="64" y="1312"/>
                  <a:pt x="149" y="1312"/>
                </a:cubicBezTo>
                <a:cubicBezTo>
                  <a:pt x="234" y="1312"/>
                  <a:pt x="318" y="1248"/>
                  <a:pt x="318" y="1164"/>
                </a:cubicBezTo>
                <a:lnTo>
                  <a:pt x="360" y="170"/>
                </a:lnTo>
                <a:cubicBezTo>
                  <a:pt x="360" y="85"/>
                  <a:pt x="297" y="1"/>
                  <a:pt x="2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2"/>
          <p:cNvSpPr/>
          <p:nvPr/>
        </p:nvSpPr>
        <p:spPr>
          <a:xfrm>
            <a:off x="-411698" y="5788876"/>
            <a:ext cx="102935" cy="160433"/>
          </a:xfrm>
          <a:custGeom>
            <a:avLst/>
            <a:gdLst/>
            <a:ahLst/>
            <a:cxnLst/>
            <a:rect l="l" t="t" r="r" b="b"/>
            <a:pathLst>
              <a:path w="657" h="1024" extrusionOk="0">
                <a:moveTo>
                  <a:pt x="166" y="1"/>
                </a:moveTo>
                <a:cubicBezTo>
                  <a:pt x="146" y="1"/>
                  <a:pt x="126" y="4"/>
                  <a:pt x="106" y="9"/>
                </a:cubicBezTo>
                <a:cubicBezTo>
                  <a:pt x="43" y="51"/>
                  <a:pt x="1" y="136"/>
                  <a:pt x="43" y="199"/>
                </a:cubicBezTo>
                <a:lnTo>
                  <a:pt x="339" y="939"/>
                </a:lnTo>
                <a:cubicBezTo>
                  <a:pt x="360" y="981"/>
                  <a:pt x="424" y="1024"/>
                  <a:pt x="487" y="1024"/>
                </a:cubicBezTo>
                <a:cubicBezTo>
                  <a:pt x="508" y="1024"/>
                  <a:pt x="529" y="1024"/>
                  <a:pt x="550" y="1003"/>
                </a:cubicBezTo>
                <a:cubicBezTo>
                  <a:pt x="614" y="981"/>
                  <a:pt x="656" y="897"/>
                  <a:pt x="614" y="812"/>
                </a:cubicBezTo>
                <a:lnTo>
                  <a:pt x="318" y="93"/>
                </a:lnTo>
                <a:cubicBezTo>
                  <a:pt x="286" y="29"/>
                  <a:pt x="229" y="1"/>
                  <a:pt x="16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2"/>
          <p:cNvSpPr/>
          <p:nvPr/>
        </p:nvSpPr>
        <p:spPr>
          <a:xfrm>
            <a:off x="-282442" y="5722132"/>
            <a:ext cx="56716" cy="201325"/>
          </a:xfrm>
          <a:custGeom>
            <a:avLst/>
            <a:gdLst/>
            <a:ahLst/>
            <a:cxnLst/>
            <a:rect l="l" t="t" r="r" b="b"/>
            <a:pathLst>
              <a:path w="362" h="1285" extrusionOk="0">
                <a:moveTo>
                  <a:pt x="183" y="1"/>
                </a:moveTo>
                <a:cubicBezTo>
                  <a:pt x="107" y="1"/>
                  <a:pt x="33" y="38"/>
                  <a:pt x="43" y="117"/>
                </a:cubicBezTo>
                <a:lnTo>
                  <a:pt x="0" y="1133"/>
                </a:lnTo>
                <a:cubicBezTo>
                  <a:pt x="0" y="1217"/>
                  <a:pt x="64" y="1281"/>
                  <a:pt x="148" y="1281"/>
                </a:cubicBezTo>
                <a:cubicBezTo>
                  <a:pt x="157" y="1283"/>
                  <a:pt x="166" y="1285"/>
                  <a:pt x="174" y="1285"/>
                </a:cubicBezTo>
                <a:cubicBezTo>
                  <a:pt x="233" y="1285"/>
                  <a:pt x="297" y="1227"/>
                  <a:pt x="297" y="1154"/>
                </a:cubicBezTo>
                <a:lnTo>
                  <a:pt x="339" y="139"/>
                </a:lnTo>
                <a:cubicBezTo>
                  <a:pt x="361" y="49"/>
                  <a:pt x="270" y="1"/>
                  <a:pt x="18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2"/>
          <p:cNvSpPr/>
          <p:nvPr/>
        </p:nvSpPr>
        <p:spPr>
          <a:xfrm>
            <a:off x="4386266" y="5618571"/>
            <a:ext cx="102935" cy="161844"/>
          </a:xfrm>
          <a:custGeom>
            <a:avLst/>
            <a:gdLst/>
            <a:ahLst/>
            <a:cxnLst/>
            <a:rect l="l" t="t" r="r" b="b"/>
            <a:pathLst>
              <a:path w="657" h="1033" extrusionOk="0">
                <a:moveTo>
                  <a:pt x="484" y="0"/>
                </a:moveTo>
                <a:cubicBezTo>
                  <a:pt x="425" y="0"/>
                  <a:pt x="376" y="40"/>
                  <a:pt x="361" y="102"/>
                </a:cubicBezTo>
                <a:lnTo>
                  <a:pt x="43" y="821"/>
                </a:lnTo>
                <a:cubicBezTo>
                  <a:pt x="1" y="884"/>
                  <a:pt x="43" y="990"/>
                  <a:pt x="128" y="1011"/>
                </a:cubicBezTo>
                <a:cubicBezTo>
                  <a:pt x="128" y="1032"/>
                  <a:pt x="149" y="1032"/>
                  <a:pt x="170" y="1032"/>
                </a:cubicBezTo>
                <a:cubicBezTo>
                  <a:pt x="234" y="1032"/>
                  <a:pt x="297" y="990"/>
                  <a:pt x="318" y="926"/>
                </a:cubicBezTo>
                <a:lnTo>
                  <a:pt x="635" y="207"/>
                </a:lnTo>
                <a:cubicBezTo>
                  <a:pt x="657" y="144"/>
                  <a:pt x="635" y="59"/>
                  <a:pt x="551" y="17"/>
                </a:cubicBezTo>
                <a:cubicBezTo>
                  <a:pt x="528" y="6"/>
                  <a:pt x="506" y="0"/>
                  <a:pt x="48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2"/>
          <p:cNvSpPr/>
          <p:nvPr/>
        </p:nvSpPr>
        <p:spPr>
          <a:xfrm>
            <a:off x="4306832" y="5551984"/>
            <a:ext cx="56403" cy="201795"/>
          </a:xfrm>
          <a:custGeom>
            <a:avLst/>
            <a:gdLst/>
            <a:ahLst/>
            <a:cxnLst/>
            <a:rect l="l" t="t" r="r" b="b"/>
            <a:pathLst>
              <a:path w="360" h="1288" extrusionOk="0">
                <a:moveTo>
                  <a:pt x="155" y="0"/>
                </a:moveTo>
                <a:cubicBezTo>
                  <a:pt x="84" y="0"/>
                  <a:pt x="11" y="48"/>
                  <a:pt x="0" y="146"/>
                </a:cubicBezTo>
                <a:lnTo>
                  <a:pt x="64" y="1140"/>
                </a:lnTo>
                <a:cubicBezTo>
                  <a:pt x="64" y="1225"/>
                  <a:pt x="127" y="1288"/>
                  <a:pt x="212" y="1288"/>
                </a:cubicBezTo>
                <a:cubicBezTo>
                  <a:pt x="296" y="1288"/>
                  <a:pt x="360" y="1225"/>
                  <a:pt x="360" y="1140"/>
                </a:cubicBezTo>
                <a:lnTo>
                  <a:pt x="296" y="125"/>
                </a:lnTo>
                <a:cubicBezTo>
                  <a:pt x="286" y="43"/>
                  <a:pt x="221" y="0"/>
                  <a:pt x="15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2"/>
          <p:cNvSpPr/>
          <p:nvPr/>
        </p:nvSpPr>
        <p:spPr>
          <a:xfrm>
            <a:off x="12395799" y="5002833"/>
            <a:ext cx="111951" cy="153291"/>
          </a:xfrm>
          <a:custGeom>
            <a:avLst/>
            <a:gdLst/>
            <a:ahLst/>
            <a:cxnLst/>
            <a:rect l="l" t="t" r="r" b="b"/>
            <a:pathLst>
              <a:path w="742" h="1016" extrusionOk="0">
                <a:moveTo>
                  <a:pt x="128" y="1"/>
                </a:moveTo>
                <a:cubicBezTo>
                  <a:pt x="86" y="1"/>
                  <a:pt x="43" y="22"/>
                  <a:pt x="22" y="64"/>
                </a:cubicBezTo>
                <a:cubicBezTo>
                  <a:pt x="22" y="85"/>
                  <a:pt x="1" y="128"/>
                  <a:pt x="1" y="149"/>
                </a:cubicBezTo>
                <a:cubicBezTo>
                  <a:pt x="1" y="403"/>
                  <a:pt x="43" y="635"/>
                  <a:pt x="170" y="826"/>
                </a:cubicBezTo>
                <a:lnTo>
                  <a:pt x="509" y="1016"/>
                </a:lnTo>
                <a:lnTo>
                  <a:pt x="614" y="762"/>
                </a:lnTo>
                <a:cubicBezTo>
                  <a:pt x="657" y="656"/>
                  <a:pt x="699" y="551"/>
                  <a:pt x="720" y="445"/>
                </a:cubicBezTo>
                <a:cubicBezTo>
                  <a:pt x="741" y="339"/>
                  <a:pt x="741" y="212"/>
                  <a:pt x="678" y="128"/>
                </a:cubicBezTo>
                <a:cubicBezTo>
                  <a:pt x="678" y="106"/>
                  <a:pt x="657" y="85"/>
                  <a:pt x="657" y="85"/>
                </a:cubicBezTo>
                <a:cubicBezTo>
                  <a:pt x="644" y="73"/>
                  <a:pt x="630" y="68"/>
                  <a:pt x="615" y="68"/>
                </a:cubicBezTo>
                <a:cubicBezTo>
                  <a:pt x="579" y="68"/>
                  <a:pt x="538" y="98"/>
                  <a:pt x="509" y="128"/>
                </a:cubicBezTo>
                <a:cubicBezTo>
                  <a:pt x="424" y="212"/>
                  <a:pt x="360" y="318"/>
                  <a:pt x="318" y="466"/>
                </a:cubicBezTo>
                <a:cubicBezTo>
                  <a:pt x="297" y="339"/>
                  <a:pt x="255" y="212"/>
                  <a:pt x="212" y="106"/>
                </a:cubicBezTo>
                <a:cubicBezTo>
                  <a:pt x="191" y="64"/>
                  <a:pt x="170" y="1"/>
                  <a:pt x="128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2"/>
          <p:cNvSpPr/>
          <p:nvPr/>
        </p:nvSpPr>
        <p:spPr>
          <a:xfrm>
            <a:off x="12721390" y="5017620"/>
            <a:ext cx="146953" cy="164153"/>
          </a:xfrm>
          <a:custGeom>
            <a:avLst/>
            <a:gdLst/>
            <a:ahLst/>
            <a:cxnLst/>
            <a:rect l="l" t="t" r="r" b="b"/>
            <a:pathLst>
              <a:path w="974" h="1088" extrusionOk="0">
                <a:moveTo>
                  <a:pt x="123" y="0"/>
                </a:moveTo>
                <a:cubicBezTo>
                  <a:pt x="85" y="0"/>
                  <a:pt x="58" y="20"/>
                  <a:pt x="42" y="51"/>
                </a:cubicBezTo>
                <a:cubicBezTo>
                  <a:pt x="21" y="72"/>
                  <a:pt x="21" y="114"/>
                  <a:pt x="21" y="156"/>
                </a:cubicBezTo>
                <a:cubicBezTo>
                  <a:pt x="0" y="431"/>
                  <a:pt x="85" y="685"/>
                  <a:pt x="233" y="897"/>
                </a:cubicBezTo>
                <a:lnTo>
                  <a:pt x="698" y="1087"/>
                </a:lnTo>
                <a:lnTo>
                  <a:pt x="825" y="812"/>
                </a:lnTo>
                <a:cubicBezTo>
                  <a:pt x="888" y="706"/>
                  <a:pt x="931" y="601"/>
                  <a:pt x="952" y="474"/>
                </a:cubicBezTo>
                <a:cubicBezTo>
                  <a:pt x="973" y="368"/>
                  <a:pt x="952" y="241"/>
                  <a:pt x="888" y="135"/>
                </a:cubicBezTo>
                <a:cubicBezTo>
                  <a:pt x="888" y="114"/>
                  <a:pt x="867" y="93"/>
                  <a:pt x="867" y="93"/>
                </a:cubicBezTo>
                <a:cubicBezTo>
                  <a:pt x="841" y="84"/>
                  <a:pt x="811" y="79"/>
                  <a:pt x="782" y="79"/>
                </a:cubicBezTo>
                <a:cubicBezTo>
                  <a:pt x="741" y="79"/>
                  <a:pt x="702" y="89"/>
                  <a:pt x="677" y="114"/>
                </a:cubicBezTo>
                <a:cubicBezTo>
                  <a:pt x="550" y="220"/>
                  <a:pt x="465" y="347"/>
                  <a:pt x="444" y="495"/>
                </a:cubicBezTo>
                <a:cubicBezTo>
                  <a:pt x="381" y="347"/>
                  <a:pt x="339" y="220"/>
                  <a:pt x="275" y="93"/>
                </a:cubicBezTo>
                <a:cubicBezTo>
                  <a:pt x="254" y="51"/>
                  <a:pt x="212" y="8"/>
                  <a:pt x="169" y="8"/>
                </a:cubicBezTo>
                <a:cubicBezTo>
                  <a:pt x="152" y="3"/>
                  <a:pt x="137" y="0"/>
                  <a:pt x="123" y="0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2"/>
          <p:cNvSpPr/>
          <p:nvPr/>
        </p:nvSpPr>
        <p:spPr>
          <a:xfrm>
            <a:off x="4999243" y="5074047"/>
            <a:ext cx="8334880" cy="2535935"/>
          </a:xfrm>
          <a:custGeom>
            <a:avLst/>
            <a:gdLst/>
            <a:ahLst/>
            <a:cxnLst/>
            <a:rect l="l" t="t" r="r" b="b"/>
            <a:pathLst>
              <a:path w="55243" h="16808" extrusionOk="0">
                <a:moveTo>
                  <a:pt x="44598" y="0"/>
                </a:moveTo>
                <a:cubicBezTo>
                  <a:pt x="40584" y="0"/>
                  <a:pt x="35338" y="325"/>
                  <a:pt x="28700" y="1326"/>
                </a:cubicBezTo>
                <a:cubicBezTo>
                  <a:pt x="9793" y="4203"/>
                  <a:pt x="1" y="12958"/>
                  <a:pt x="1" y="12958"/>
                </a:cubicBezTo>
                <a:lnTo>
                  <a:pt x="55243" y="16808"/>
                </a:lnTo>
                <a:lnTo>
                  <a:pt x="55243" y="1115"/>
                </a:lnTo>
                <a:cubicBezTo>
                  <a:pt x="55243" y="1115"/>
                  <a:pt x="52032" y="0"/>
                  <a:pt x="44598" y="0"/>
                </a:cubicBezTo>
                <a:close/>
              </a:path>
            </a:pathLst>
          </a:custGeom>
          <a:solidFill>
            <a:srgbClr val="79AD78"/>
          </a:solidFill>
          <a:ln w="1143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2"/>
          <p:cNvSpPr/>
          <p:nvPr/>
        </p:nvSpPr>
        <p:spPr>
          <a:xfrm>
            <a:off x="12264989" y="5442637"/>
            <a:ext cx="587363" cy="264788"/>
          </a:xfrm>
          <a:custGeom>
            <a:avLst/>
            <a:gdLst/>
            <a:ahLst/>
            <a:cxnLst/>
            <a:rect l="l" t="t" r="r" b="b"/>
            <a:pathLst>
              <a:path w="3893" h="1755" extrusionOk="0">
                <a:moveTo>
                  <a:pt x="2715" y="0"/>
                </a:moveTo>
                <a:cubicBezTo>
                  <a:pt x="2677" y="0"/>
                  <a:pt x="2640" y="2"/>
                  <a:pt x="2602" y="4"/>
                </a:cubicBezTo>
                <a:cubicBezTo>
                  <a:pt x="2306" y="4"/>
                  <a:pt x="2031" y="4"/>
                  <a:pt x="1735" y="25"/>
                </a:cubicBezTo>
                <a:cubicBezTo>
                  <a:pt x="1079" y="89"/>
                  <a:pt x="1" y="596"/>
                  <a:pt x="889" y="1379"/>
                </a:cubicBezTo>
                <a:cubicBezTo>
                  <a:pt x="1192" y="1647"/>
                  <a:pt x="1726" y="1755"/>
                  <a:pt x="2251" y="1755"/>
                </a:cubicBezTo>
                <a:cubicBezTo>
                  <a:pt x="2679" y="1755"/>
                  <a:pt x="3100" y="1683"/>
                  <a:pt x="3385" y="1569"/>
                </a:cubicBezTo>
                <a:cubicBezTo>
                  <a:pt x="3617" y="1464"/>
                  <a:pt x="3808" y="1252"/>
                  <a:pt x="3850" y="998"/>
                </a:cubicBezTo>
                <a:cubicBezTo>
                  <a:pt x="3892" y="660"/>
                  <a:pt x="3744" y="343"/>
                  <a:pt x="3448" y="173"/>
                </a:cubicBezTo>
                <a:cubicBezTo>
                  <a:pt x="3227" y="63"/>
                  <a:pt x="2973" y="0"/>
                  <a:pt x="2715" y="0"/>
                </a:cubicBezTo>
                <a:close/>
              </a:path>
            </a:pathLst>
          </a:custGeom>
          <a:solidFill>
            <a:srgbClr val="89B98A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2"/>
          <p:cNvSpPr/>
          <p:nvPr/>
        </p:nvSpPr>
        <p:spPr>
          <a:xfrm>
            <a:off x="12692572" y="5777279"/>
            <a:ext cx="590531" cy="208663"/>
          </a:xfrm>
          <a:custGeom>
            <a:avLst/>
            <a:gdLst/>
            <a:ahLst/>
            <a:cxnLst/>
            <a:rect l="l" t="t" r="r" b="b"/>
            <a:pathLst>
              <a:path w="3914" h="1383" extrusionOk="0">
                <a:moveTo>
                  <a:pt x="1920" y="1"/>
                </a:moveTo>
                <a:cubicBezTo>
                  <a:pt x="1421" y="1"/>
                  <a:pt x="914" y="84"/>
                  <a:pt x="530" y="324"/>
                </a:cubicBezTo>
                <a:cubicBezTo>
                  <a:pt x="85" y="620"/>
                  <a:pt x="1" y="1001"/>
                  <a:pt x="487" y="1234"/>
                </a:cubicBezTo>
                <a:cubicBezTo>
                  <a:pt x="752" y="1349"/>
                  <a:pt x="1066" y="1382"/>
                  <a:pt x="1377" y="1382"/>
                </a:cubicBezTo>
                <a:cubicBezTo>
                  <a:pt x="1637" y="1382"/>
                  <a:pt x="1894" y="1359"/>
                  <a:pt x="2116" y="1339"/>
                </a:cubicBezTo>
                <a:cubicBezTo>
                  <a:pt x="2412" y="1297"/>
                  <a:pt x="3913" y="726"/>
                  <a:pt x="3194" y="176"/>
                </a:cubicBezTo>
                <a:cubicBezTo>
                  <a:pt x="3131" y="134"/>
                  <a:pt x="3067" y="113"/>
                  <a:pt x="2983" y="113"/>
                </a:cubicBezTo>
                <a:cubicBezTo>
                  <a:pt x="2672" y="49"/>
                  <a:pt x="2299" y="1"/>
                  <a:pt x="1920" y="1"/>
                </a:cubicBezTo>
                <a:close/>
              </a:path>
            </a:pathLst>
          </a:custGeom>
          <a:solidFill>
            <a:srgbClr val="89B98A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2"/>
          <p:cNvSpPr/>
          <p:nvPr/>
        </p:nvSpPr>
        <p:spPr>
          <a:xfrm>
            <a:off x="13155311" y="5486994"/>
            <a:ext cx="86301" cy="167020"/>
          </a:xfrm>
          <a:custGeom>
            <a:avLst/>
            <a:gdLst/>
            <a:ahLst/>
            <a:cxnLst/>
            <a:rect l="l" t="t" r="r" b="b"/>
            <a:pathLst>
              <a:path w="572" h="1107" extrusionOk="0">
                <a:moveTo>
                  <a:pt x="423" y="1"/>
                </a:moveTo>
                <a:cubicBezTo>
                  <a:pt x="354" y="1"/>
                  <a:pt x="293" y="42"/>
                  <a:pt x="275" y="112"/>
                </a:cubicBezTo>
                <a:lnTo>
                  <a:pt x="43" y="895"/>
                </a:lnTo>
                <a:cubicBezTo>
                  <a:pt x="0" y="979"/>
                  <a:pt x="43" y="1064"/>
                  <a:pt x="127" y="1106"/>
                </a:cubicBezTo>
                <a:lnTo>
                  <a:pt x="170" y="1106"/>
                </a:lnTo>
                <a:cubicBezTo>
                  <a:pt x="233" y="1106"/>
                  <a:pt x="275" y="1064"/>
                  <a:pt x="297" y="1000"/>
                </a:cubicBezTo>
                <a:lnTo>
                  <a:pt x="550" y="218"/>
                </a:lnTo>
                <a:cubicBezTo>
                  <a:pt x="572" y="133"/>
                  <a:pt x="529" y="49"/>
                  <a:pt x="466" y="6"/>
                </a:cubicBezTo>
                <a:cubicBezTo>
                  <a:pt x="451" y="3"/>
                  <a:pt x="437" y="1"/>
                  <a:pt x="423" y="1"/>
                </a:cubicBezTo>
                <a:close/>
              </a:path>
            </a:pathLst>
          </a:custGeom>
          <a:solidFill>
            <a:srgbClr val="89B98A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2"/>
          <p:cNvSpPr/>
          <p:nvPr/>
        </p:nvSpPr>
        <p:spPr>
          <a:xfrm>
            <a:off x="13072328" y="5426645"/>
            <a:ext cx="60803" cy="208209"/>
          </a:xfrm>
          <a:custGeom>
            <a:avLst/>
            <a:gdLst/>
            <a:ahLst/>
            <a:cxnLst/>
            <a:rect l="l" t="t" r="r" b="b"/>
            <a:pathLst>
              <a:path w="403" h="1380" extrusionOk="0">
                <a:moveTo>
                  <a:pt x="160" y="0"/>
                </a:moveTo>
                <a:cubicBezTo>
                  <a:pt x="149" y="0"/>
                  <a:pt x="139" y="2"/>
                  <a:pt x="127" y="5"/>
                </a:cubicBezTo>
                <a:cubicBezTo>
                  <a:pt x="43" y="5"/>
                  <a:pt x="1" y="89"/>
                  <a:pt x="1" y="174"/>
                </a:cubicBezTo>
                <a:lnTo>
                  <a:pt x="127" y="1231"/>
                </a:lnTo>
                <a:cubicBezTo>
                  <a:pt x="127" y="1316"/>
                  <a:pt x="191" y="1379"/>
                  <a:pt x="276" y="1379"/>
                </a:cubicBezTo>
                <a:cubicBezTo>
                  <a:pt x="360" y="1358"/>
                  <a:pt x="402" y="1273"/>
                  <a:pt x="402" y="1189"/>
                </a:cubicBezTo>
                <a:lnTo>
                  <a:pt x="297" y="131"/>
                </a:lnTo>
                <a:cubicBezTo>
                  <a:pt x="278" y="58"/>
                  <a:pt x="228" y="0"/>
                  <a:pt x="160" y="0"/>
                </a:cubicBezTo>
                <a:close/>
              </a:path>
            </a:pathLst>
          </a:custGeom>
          <a:solidFill>
            <a:srgbClr val="89B98A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2"/>
          <p:cNvSpPr/>
          <p:nvPr/>
        </p:nvSpPr>
        <p:spPr>
          <a:xfrm>
            <a:off x="10717453" y="6435550"/>
            <a:ext cx="1997607" cy="399069"/>
          </a:xfrm>
          <a:custGeom>
            <a:avLst/>
            <a:gdLst/>
            <a:ahLst/>
            <a:cxnLst/>
            <a:rect l="l" t="t" r="r" b="b"/>
            <a:pathLst>
              <a:path w="13240" h="2645" extrusionOk="0">
                <a:moveTo>
                  <a:pt x="6620" y="1"/>
                </a:moveTo>
                <a:cubicBezTo>
                  <a:pt x="2961" y="1"/>
                  <a:pt x="0" y="593"/>
                  <a:pt x="0" y="1333"/>
                </a:cubicBezTo>
                <a:cubicBezTo>
                  <a:pt x="0" y="2052"/>
                  <a:pt x="2961" y="2644"/>
                  <a:pt x="6620" y="2644"/>
                </a:cubicBezTo>
                <a:cubicBezTo>
                  <a:pt x="10279" y="2644"/>
                  <a:pt x="13240" y="2052"/>
                  <a:pt x="13240" y="1333"/>
                </a:cubicBezTo>
                <a:cubicBezTo>
                  <a:pt x="13240" y="593"/>
                  <a:pt x="10279" y="1"/>
                  <a:pt x="6620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2"/>
          <p:cNvSpPr/>
          <p:nvPr/>
        </p:nvSpPr>
        <p:spPr>
          <a:xfrm>
            <a:off x="12413377" y="5002833"/>
            <a:ext cx="111951" cy="153291"/>
          </a:xfrm>
          <a:custGeom>
            <a:avLst/>
            <a:gdLst/>
            <a:ahLst/>
            <a:cxnLst/>
            <a:rect l="l" t="t" r="r" b="b"/>
            <a:pathLst>
              <a:path w="742" h="1016" extrusionOk="0">
                <a:moveTo>
                  <a:pt x="128" y="1"/>
                </a:moveTo>
                <a:cubicBezTo>
                  <a:pt x="86" y="1"/>
                  <a:pt x="43" y="22"/>
                  <a:pt x="22" y="64"/>
                </a:cubicBezTo>
                <a:cubicBezTo>
                  <a:pt x="22" y="85"/>
                  <a:pt x="1" y="128"/>
                  <a:pt x="1" y="149"/>
                </a:cubicBezTo>
                <a:cubicBezTo>
                  <a:pt x="1" y="403"/>
                  <a:pt x="43" y="635"/>
                  <a:pt x="170" y="826"/>
                </a:cubicBezTo>
                <a:lnTo>
                  <a:pt x="509" y="1016"/>
                </a:lnTo>
                <a:lnTo>
                  <a:pt x="614" y="762"/>
                </a:lnTo>
                <a:cubicBezTo>
                  <a:pt x="657" y="656"/>
                  <a:pt x="699" y="551"/>
                  <a:pt x="720" y="445"/>
                </a:cubicBezTo>
                <a:cubicBezTo>
                  <a:pt x="741" y="339"/>
                  <a:pt x="741" y="212"/>
                  <a:pt x="678" y="128"/>
                </a:cubicBezTo>
                <a:cubicBezTo>
                  <a:pt x="678" y="106"/>
                  <a:pt x="657" y="85"/>
                  <a:pt x="657" y="85"/>
                </a:cubicBezTo>
                <a:cubicBezTo>
                  <a:pt x="644" y="73"/>
                  <a:pt x="630" y="68"/>
                  <a:pt x="615" y="68"/>
                </a:cubicBezTo>
                <a:cubicBezTo>
                  <a:pt x="579" y="68"/>
                  <a:pt x="538" y="98"/>
                  <a:pt x="509" y="128"/>
                </a:cubicBezTo>
                <a:cubicBezTo>
                  <a:pt x="424" y="212"/>
                  <a:pt x="360" y="318"/>
                  <a:pt x="318" y="466"/>
                </a:cubicBezTo>
                <a:cubicBezTo>
                  <a:pt x="297" y="339"/>
                  <a:pt x="255" y="212"/>
                  <a:pt x="212" y="106"/>
                </a:cubicBezTo>
                <a:cubicBezTo>
                  <a:pt x="191" y="64"/>
                  <a:pt x="170" y="1"/>
                  <a:pt x="1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2"/>
          <p:cNvSpPr/>
          <p:nvPr/>
        </p:nvSpPr>
        <p:spPr>
          <a:xfrm>
            <a:off x="12738968" y="5017620"/>
            <a:ext cx="146953" cy="164153"/>
          </a:xfrm>
          <a:custGeom>
            <a:avLst/>
            <a:gdLst/>
            <a:ahLst/>
            <a:cxnLst/>
            <a:rect l="l" t="t" r="r" b="b"/>
            <a:pathLst>
              <a:path w="974" h="1088" extrusionOk="0">
                <a:moveTo>
                  <a:pt x="123" y="0"/>
                </a:moveTo>
                <a:cubicBezTo>
                  <a:pt x="85" y="0"/>
                  <a:pt x="58" y="20"/>
                  <a:pt x="42" y="51"/>
                </a:cubicBezTo>
                <a:cubicBezTo>
                  <a:pt x="21" y="72"/>
                  <a:pt x="21" y="114"/>
                  <a:pt x="21" y="156"/>
                </a:cubicBezTo>
                <a:cubicBezTo>
                  <a:pt x="0" y="431"/>
                  <a:pt x="85" y="685"/>
                  <a:pt x="233" y="897"/>
                </a:cubicBezTo>
                <a:lnTo>
                  <a:pt x="698" y="1087"/>
                </a:lnTo>
                <a:lnTo>
                  <a:pt x="825" y="812"/>
                </a:lnTo>
                <a:cubicBezTo>
                  <a:pt x="888" y="706"/>
                  <a:pt x="931" y="601"/>
                  <a:pt x="952" y="474"/>
                </a:cubicBezTo>
                <a:cubicBezTo>
                  <a:pt x="973" y="368"/>
                  <a:pt x="952" y="241"/>
                  <a:pt x="888" y="135"/>
                </a:cubicBezTo>
                <a:cubicBezTo>
                  <a:pt x="888" y="114"/>
                  <a:pt x="867" y="93"/>
                  <a:pt x="867" y="93"/>
                </a:cubicBezTo>
                <a:cubicBezTo>
                  <a:pt x="841" y="84"/>
                  <a:pt x="811" y="79"/>
                  <a:pt x="782" y="79"/>
                </a:cubicBezTo>
                <a:cubicBezTo>
                  <a:pt x="741" y="79"/>
                  <a:pt x="702" y="89"/>
                  <a:pt x="677" y="114"/>
                </a:cubicBezTo>
                <a:cubicBezTo>
                  <a:pt x="550" y="220"/>
                  <a:pt x="465" y="347"/>
                  <a:pt x="444" y="495"/>
                </a:cubicBezTo>
                <a:cubicBezTo>
                  <a:pt x="381" y="347"/>
                  <a:pt x="339" y="220"/>
                  <a:pt x="275" y="93"/>
                </a:cubicBezTo>
                <a:cubicBezTo>
                  <a:pt x="254" y="51"/>
                  <a:pt x="212" y="8"/>
                  <a:pt x="169" y="8"/>
                </a:cubicBezTo>
                <a:cubicBezTo>
                  <a:pt x="152" y="3"/>
                  <a:pt x="137" y="0"/>
                  <a:pt x="1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2"/>
          <p:cNvSpPr/>
          <p:nvPr/>
        </p:nvSpPr>
        <p:spPr>
          <a:xfrm>
            <a:off x="5016819" y="5074047"/>
            <a:ext cx="8334880" cy="2535935"/>
          </a:xfrm>
          <a:custGeom>
            <a:avLst/>
            <a:gdLst/>
            <a:ahLst/>
            <a:cxnLst/>
            <a:rect l="l" t="t" r="r" b="b"/>
            <a:pathLst>
              <a:path w="55243" h="16808" extrusionOk="0">
                <a:moveTo>
                  <a:pt x="44598" y="0"/>
                </a:moveTo>
                <a:cubicBezTo>
                  <a:pt x="40584" y="0"/>
                  <a:pt x="35338" y="325"/>
                  <a:pt x="28700" y="1326"/>
                </a:cubicBezTo>
                <a:cubicBezTo>
                  <a:pt x="9793" y="4203"/>
                  <a:pt x="1" y="12958"/>
                  <a:pt x="1" y="12958"/>
                </a:cubicBezTo>
                <a:lnTo>
                  <a:pt x="55243" y="16808"/>
                </a:lnTo>
                <a:lnTo>
                  <a:pt x="55243" y="1115"/>
                </a:lnTo>
                <a:cubicBezTo>
                  <a:pt x="55243" y="1115"/>
                  <a:pt x="52032" y="0"/>
                  <a:pt x="44598" y="0"/>
                </a:cubicBezTo>
                <a:close/>
              </a:path>
            </a:pathLst>
          </a:custGeom>
          <a:solidFill>
            <a:srgbClr val="62EC4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2"/>
          <p:cNvSpPr/>
          <p:nvPr/>
        </p:nvSpPr>
        <p:spPr>
          <a:xfrm>
            <a:off x="8691103" y="5543055"/>
            <a:ext cx="574539" cy="318500"/>
          </a:xfrm>
          <a:custGeom>
            <a:avLst/>
            <a:gdLst/>
            <a:ahLst/>
            <a:cxnLst/>
            <a:rect l="l" t="t" r="r" b="b"/>
            <a:pathLst>
              <a:path w="3808" h="2111" extrusionOk="0">
                <a:moveTo>
                  <a:pt x="2242" y="0"/>
                </a:moveTo>
                <a:cubicBezTo>
                  <a:pt x="1840" y="0"/>
                  <a:pt x="1439" y="74"/>
                  <a:pt x="1058" y="222"/>
                </a:cubicBezTo>
                <a:cubicBezTo>
                  <a:pt x="170" y="582"/>
                  <a:pt x="0" y="2020"/>
                  <a:pt x="1100" y="2105"/>
                </a:cubicBezTo>
                <a:cubicBezTo>
                  <a:pt x="1149" y="2109"/>
                  <a:pt x="1199" y="2111"/>
                  <a:pt x="1250" y="2111"/>
                </a:cubicBezTo>
                <a:cubicBezTo>
                  <a:pt x="2007" y="2111"/>
                  <a:pt x="3057" y="1684"/>
                  <a:pt x="3532" y="1090"/>
                </a:cubicBezTo>
                <a:cubicBezTo>
                  <a:pt x="3680" y="878"/>
                  <a:pt x="3807" y="561"/>
                  <a:pt x="3638" y="349"/>
                </a:cubicBezTo>
                <a:cubicBezTo>
                  <a:pt x="3575" y="307"/>
                  <a:pt x="3511" y="244"/>
                  <a:pt x="3427" y="222"/>
                </a:cubicBezTo>
                <a:cubicBezTo>
                  <a:pt x="3046" y="74"/>
                  <a:pt x="2644" y="0"/>
                  <a:pt x="224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2"/>
          <p:cNvSpPr/>
          <p:nvPr/>
        </p:nvSpPr>
        <p:spPr>
          <a:xfrm>
            <a:off x="12282567" y="5442637"/>
            <a:ext cx="587363" cy="264788"/>
          </a:xfrm>
          <a:custGeom>
            <a:avLst/>
            <a:gdLst/>
            <a:ahLst/>
            <a:cxnLst/>
            <a:rect l="l" t="t" r="r" b="b"/>
            <a:pathLst>
              <a:path w="3893" h="1755" extrusionOk="0">
                <a:moveTo>
                  <a:pt x="2715" y="0"/>
                </a:moveTo>
                <a:cubicBezTo>
                  <a:pt x="2677" y="0"/>
                  <a:pt x="2640" y="2"/>
                  <a:pt x="2602" y="4"/>
                </a:cubicBezTo>
                <a:cubicBezTo>
                  <a:pt x="2306" y="4"/>
                  <a:pt x="2031" y="4"/>
                  <a:pt x="1735" y="25"/>
                </a:cubicBezTo>
                <a:cubicBezTo>
                  <a:pt x="1079" y="89"/>
                  <a:pt x="1" y="596"/>
                  <a:pt x="889" y="1379"/>
                </a:cubicBezTo>
                <a:cubicBezTo>
                  <a:pt x="1192" y="1647"/>
                  <a:pt x="1726" y="1755"/>
                  <a:pt x="2251" y="1755"/>
                </a:cubicBezTo>
                <a:cubicBezTo>
                  <a:pt x="2679" y="1755"/>
                  <a:pt x="3100" y="1683"/>
                  <a:pt x="3385" y="1569"/>
                </a:cubicBezTo>
                <a:cubicBezTo>
                  <a:pt x="3617" y="1464"/>
                  <a:pt x="3808" y="1252"/>
                  <a:pt x="3850" y="998"/>
                </a:cubicBezTo>
                <a:cubicBezTo>
                  <a:pt x="3892" y="660"/>
                  <a:pt x="3744" y="343"/>
                  <a:pt x="3448" y="173"/>
                </a:cubicBezTo>
                <a:cubicBezTo>
                  <a:pt x="3227" y="63"/>
                  <a:pt x="2973" y="0"/>
                  <a:pt x="27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2"/>
          <p:cNvSpPr/>
          <p:nvPr/>
        </p:nvSpPr>
        <p:spPr>
          <a:xfrm>
            <a:off x="12710149" y="5777279"/>
            <a:ext cx="590531" cy="208663"/>
          </a:xfrm>
          <a:custGeom>
            <a:avLst/>
            <a:gdLst/>
            <a:ahLst/>
            <a:cxnLst/>
            <a:rect l="l" t="t" r="r" b="b"/>
            <a:pathLst>
              <a:path w="3914" h="1383" extrusionOk="0">
                <a:moveTo>
                  <a:pt x="1920" y="1"/>
                </a:moveTo>
                <a:cubicBezTo>
                  <a:pt x="1421" y="1"/>
                  <a:pt x="914" y="84"/>
                  <a:pt x="530" y="324"/>
                </a:cubicBezTo>
                <a:cubicBezTo>
                  <a:pt x="85" y="620"/>
                  <a:pt x="1" y="1001"/>
                  <a:pt x="487" y="1234"/>
                </a:cubicBezTo>
                <a:cubicBezTo>
                  <a:pt x="752" y="1349"/>
                  <a:pt x="1066" y="1382"/>
                  <a:pt x="1377" y="1382"/>
                </a:cubicBezTo>
                <a:cubicBezTo>
                  <a:pt x="1637" y="1382"/>
                  <a:pt x="1894" y="1359"/>
                  <a:pt x="2116" y="1339"/>
                </a:cubicBezTo>
                <a:cubicBezTo>
                  <a:pt x="2412" y="1297"/>
                  <a:pt x="3913" y="726"/>
                  <a:pt x="3194" y="176"/>
                </a:cubicBezTo>
                <a:cubicBezTo>
                  <a:pt x="3131" y="134"/>
                  <a:pt x="3067" y="113"/>
                  <a:pt x="2983" y="113"/>
                </a:cubicBezTo>
                <a:cubicBezTo>
                  <a:pt x="2672" y="49"/>
                  <a:pt x="2299" y="1"/>
                  <a:pt x="192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2"/>
          <p:cNvSpPr/>
          <p:nvPr/>
        </p:nvSpPr>
        <p:spPr>
          <a:xfrm>
            <a:off x="8954388" y="5458327"/>
            <a:ext cx="83133" cy="166869"/>
          </a:xfrm>
          <a:custGeom>
            <a:avLst/>
            <a:gdLst/>
            <a:ahLst/>
            <a:cxnLst/>
            <a:rect l="l" t="t" r="r" b="b"/>
            <a:pathLst>
              <a:path w="551" h="1106" extrusionOk="0">
                <a:moveTo>
                  <a:pt x="402" y="1"/>
                </a:moveTo>
                <a:cubicBezTo>
                  <a:pt x="334" y="1"/>
                  <a:pt x="276" y="42"/>
                  <a:pt x="276" y="112"/>
                </a:cubicBezTo>
                <a:lnTo>
                  <a:pt x="22" y="894"/>
                </a:lnTo>
                <a:cubicBezTo>
                  <a:pt x="1" y="979"/>
                  <a:pt x="22" y="1063"/>
                  <a:pt x="107" y="1106"/>
                </a:cubicBezTo>
                <a:lnTo>
                  <a:pt x="170" y="1106"/>
                </a:lnTo>
                <a:cubicBezTo>
                  <a:pt x="212" y="1106"/>
                  <a:pt x="276" y="1063"/>
                  <a:pt x="276" y="1000"/>
                </a:cubicBezTo>
                <a:lnTo>
                  <a:pt x="530" y="218"/>
                </a:lnTo>
                <a:cubicBezTo>
                  <a:pt x="551" y="133"/>
                  <a:pt x="509" y="48"/>
                  <a:pt x="445" y="6"/>
                </a:cubicBezTo>
                <a:cubicBezTo>
                  <a:pt x="431" y="2"/>
                  <a:pt x="416" y="1"/>
                  <a:pt x="4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2"/>
          <p:cNvSpPr/>
          <p:nvPr/>
        </p:nvSpPr>
        <p:spPr>
          <a:xfrm>
            <a:off x="8868237" y="5397977"/>
            <a:ext cx="60803" cy="208059"/>
          </a:xfrm>
          <a:custGeom>
            <a:avLst/>
            <a:gdLst/>
            <a:ahLst/>
            <a:cxnLst/>
            <a:rect l="l" t="t" r="r" b="b"/>
            <a:pathLst>
              <a:path w="403" h="1379" extrusionOk="0">
                <a:moveTo>
                  <a:pt x="160" y="0"/>
                </a:moveTo>
                <a:cubicBezTo>
                  <a:pt x="150" y="0"/>
                  <a:pt x="139" y="1"/>
                  <a:pt x="128" y="4"/>
                </a:cubicBezTo>
                <a:cubicBezTo>
                  <a:pt x="43" y="25"/>
                  <a:pt x="1" y="89"/>
                  <a:pt x="1" y="173"/>
                </a:cubicBezTo>
                <a:lnTo>
                  <a:pt x="107" y="1231"/>
                </a:lnTo>
                <a:cubicBezTo>
                  <a:pt x="107" y="1315"/>
                  <a:pt x="191" y="1379"/>
                  <a:pt x="276" y="1379"/>
                </a:cubicBezTo>
                <a:cubicBezTo>
                  <a:pt x="339" y="1358"/>
                  <a:pt x="403" y="1273"/>
                  <a:pt x="382" y="1189"/>
                </a:cubicBezTo>
                <a:lnTo>
                  <a:pt x="276" y="131"/>
                </a:lnTo>
                <a:cubicBezTo>
                  <a:pt x="276" y="58"/>
                  <a:pt x="228" y="0"/>
                  <a:pt x="1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2"/>
          <p:cNvSpPr/>
          <p:nvPr/>
        </p:nvSpPr>
        <p:spPr>
          <a:xfrm>
            <a:off x="13172887" y="5486994"/>
            <a:ext cx="86301" cy="167020"/>
          </a:xfrm>
          <a:custGeom>
            <a:avLst/>
            <a:gdLst/>
            <a:ahLst/>
            <a:cxnLst/>
            <a:rect l="l" t="t" r="r" b="b"/>
            <a:pathLst>
              <a:path w="572" h="1107" extrusionOk="0">
                <a:moveTo>
                  <a:pt x="423" y="1"/>
                </a:moveTo>
                <a:cubicBezTo>
                  <a:pt x="354" y="1"/>
                  <a:pt x="293" y="42"/>
                  <a:pt x="275" y="112"/>
                </a:cubicBezTo>
                <a:lnTo>
                  <a:pt x="43" y="895"/>
                </a:lnTo>
                <a:cubicBezTo>
                  <a:pt x="0" y="979"/>
                  <a:pt x="43" y="1064"/>
                  <a:pt x="127" y="1106"/>
                </a:cubicBezTo>
                <a:lnTo>
                  <a:pt x="170" y="1106"/>
                </a:lnTo>
                <a:cubicBezTo>
                  <a:pt x="233" y="1106"/>
                  <a:pt x="275" y="1064"/>
                  <a:pt x="297" y="1000"/>
                </a:cubicBezTo>
                <a:lnTo>
                  <a:pt x="550" y="218"/>
                </a:lnTo>
                <a:cubicBezTo>
                  <a:pt x="572" y="133"/>
                  <a:pt x="529" y="49"/>
                  <a:pt x="466" y="6"/>
                </a:cubicBezTo>
                <a:cubicBezTo>
                  <a:pt x="451" y="3"/>
                  <a:pt x="437" y="1"/>
                  <a:pt x="42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2"/>
          <p:cNvSpPr/>
          <p:nvPr/>
        </p:nvSpPr>
        <p:spPr>
          <a:xfrm>
            <a:off x="13089905" y="5426645"/>
            <a:ext cx="60803" cy="208209"/>
          </a:xfrm>
          <a:custGeom>
            <a:avLst/>
            <a:gdLst/>
            <a:ahLst/>
            <a:cxnLst/>
            <a:rect l="l" t="t" r="r" b="b"/>
            <a:pathLst>
              <a:path w="403" h="1380" extrusionOk="0">
                <a:moveTo>
                  <a:pt x="160" y="0"/>
                </a:moveTo>
                <a:cubicBezTo>
                  <a:pt x="149" y="0"/>
                  <a:pt x="139" y="2"/>
                  <a:pt x="127" y="5"/>
                </a:cubicBezTo>
                <a:cubicBezTo>
                  <a:pt x="43" y="5"/>
                  <a:pt x="1" y="89"/>
                  <a:pt x="1" y="174"/>
                </a:cubicBezTo>
                <a:lnTo>
                  <a:pt x="127" y="1231"/>
                </a:lnTo>
                <a:cubicBezTo>
                  <a:pt x="127" y="1316"/>
                  <a:pt x="191" y="1379"/>
                  <a:pt x="276" y="1379"/>
                </a:cubicBezTo>
                <a:cubicBezTo>
                  <a:pt x="360" y="1358"/>
                  <a:pt x="402" y="1273"/>
                  <a:pt x="402" y="1189"/>
                </a:cubicBezTo>
                <a:lnTo>
                  <a:pt x="297" y="131"/>
                </a:lnTo>
                <a:cubicBezTo>
                  <a:pt x="278" y="58"/>
                  <a:pt x="228" y="0"/>
                  <a:pt x="1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2"/>
          <p:cNvSpPr/>
          <p:nvPr/>
        </p:nvSpPr>
        <p:spPr>
          <a:xfrm>
            <a:off x="6114444" y="6566963"/>
            <a:ext cx="99125" cy="159175"/>
          </a:xfrm>
          <a:custGeom>
            <a:avLst/>
            <a:gdLst/>
            <a:ahLst/>
            <a:cxnLst/>
            <a:rect l="l" t="t" r="r" b="b"/>
            <a:pathLst>
              <a:path w="657" h="1055" extrusionOk="0">
                <a:moveTo>
                  <a:pt x="163" y="1"/>
                </a:moveTo>
                <a:cubicBezTo>
                  <a:pt x="144" y="1"/>
                  <a:pt x="124" y="6"/>
                  <a:pt x="107" y="18"/>
                </a:cubicBezTo>
                <a:cubicBezTo>
                  <a:pt x="43" y="60"/>
                  <a:pt x="1" y="166"/>
                  <a:pt x="43" y="229"/>
                </a:cubicBezTo>
                <a:lnTo>
                  <a:pt x="382" y="970"/>
                </a:lnTo>
                <a:cubicBezTo>
                  <a:pt x="403" y="1033"/>
                  <a:pt x="445" y="1054"/>
                  <a:pt x="509" y="1054"/>
                </a:cubicBezTo>
                <a:lnTo>
                  <a:pt x="572" y="1054"/>
                </a:lnTo>
                <a:cubicBezTo>
                  <a:pt x="635" y="991"/>
                  <a:pt x="657" y="906"/>
                  <a:pt x="635" y="822"/>
                </a:cubicBezTo>
                <a:lnTo>
                  <a:pt x="297" y="81"/>
                </a:lnTo>
                <a:cubicBezTo>
                  <a:pt x="267" y="36"/>
                  <a:pt x="214" y="1"/>
                  <a:pt x="16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2"/>
          <p:cNvSpPr/>
          <p:nvPr/>
        </p:nvSpPr>
        <p:spPr>
          <a:xfrm>
            <a:off x="6232580" y="6489865"/>
            <a:ext cx="44811" cy="207456"/>
          </a:xfrm>
          <a:custGeom>
            <a:avLst/>
            <a:gdLst/>
            <a:ahLst/>
            <a:cxnLst/>
            <a:rect l="l" t="t" r="r" b="b"/>
            <a:pathLst>
              <a:path w="297" h="1375" extrusionOk="0">
                <a:moveTo>
                  <a:pt x="149" y="0"/>
                </a:moveTo>
                <a:cubicBezTo>
                  <a:pt x="64" y="0"/>
                  <a:pt x="0" y="85"/>
                  <a:pt x="0" y="148"/>
                </a:cubicBezTo>
                <a:lnTo>
                  <a:pt x="22" y="1206"/>
                </a:lnTo>
                <a:cubicBezTo>
                  <a:pt x="22" y="1290"/>
                  <a:pt x="85" y="1375"/>
                  <a:pt x="170" y="1375"/>
                </a:cubicBezTo>
                <a:cubicBezTo>
                  <a:pt x="233" y="1354"/>
                  <a:pt x="297" y="1290"/>
                  <a:pt x="297" y="1206"/>
                </a:cubicBezTo>
                <a:lnTo>
                  <a:pt x="275" y="148"/>
                </a:lnTo>
                <a:cubicBezTo>
                  <a:pt x="275" y="64"/>
                  <a:pt x="212" y="0"/>
                  <a:pt x="14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2"/>
          <p:cNvSpPr/>
          <p:nvPr/>
        </p:nvSpPr>
        <p:spPr>
          <a:xfrm>
            <a:off x="7852525" y="6147107"/>
            <a:ext cx="139148" cy="537560"/>
          </a:xfrm>
          <a:custGeom>
            <a:avLst/>
            <a:gdLst/>
            <a:ahLst/>
            <a:cxnLst/>
            <a:rect l="l" t="t" r="r" b="b"/>
            <a:pathLst>
              <a:path w="2603" h="10056" extrusionOk="0">
                <a:moveTo>
                  <a:pt x="2492" y="1"/>
                </a:moveTo>
                <a:cubicBezTo>
                  <a:pt x="2454" y="1"/>
                  <a:pt x="2427" y="21"/>
                  <a:pt x="2412" y="52"/>
                </a:cubicBezTo>
                <a:cubicBezTo>
                  <a:pt x="2391" y="115"/>
                  <a:pt x="1" y="5466"/>
                  <a:pt x="64" y="9971"/>
                </a:cubicBezTo>
                <a:cubicBezTo>
                  <a:pt x="64" y="10013"/>
                  <a:pt x="107" y="10055"/>
                  <a:pt x="170" y="10055"/>
                </a:cubicBezTo>
                <a:cubicBezTo>
                  <a:pt x="212" y="10055"/>
                  <a:pt x="255" y="10013"/>
                  <a:pt x="255" y="9971"/>
                </a:cubicBezTo>
                <a:cubicBezTo>
                  <a:pt x="191" y="5508"/>
                  <a:pt x="2560" y="178"/>
                  <a:pt x="2581" y="136"/>
                </a:cubicBezTo>
                <a:cubicBezTo>
                  <a:pt x="2602" y="94"/>
                  <a:pt x="2581" y="30"/>
                  <a:pt x="2539" y="9"/>
                </a:cubicBezTo>
                <a:cubicBezTo>
                  <a:pt x="2522" y="4"/>
                  <a:pt x="2506" y="1"/>
                  <a:pt x="249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2"/>
          <p:cNvSpPr/>
          <p:nvPr/>
        </p:nvSpPr>
        <p:spPr>
          <a:xfrm>
            <a:off x="7887592" y="6225259"/>
            <a:ext cx="291713" cy="228741"/>
          </a:xfrm>
          <a:custGeom>
            <a:avLst/>
            <a:gdLst/>
            <a:ahLst/>
            <a:cxnLst/>
            <a:rect l="l" t="t" r="r" b="b"/>
            <a:pathLst>
              <a:path w="5457" h="4279" extrusionOk="0">
                <a:moveTo>
                  <a:pt x="4465" y="0"/>
                </a:moveTo>
                <a:cubicBezTo>
                  <a:pt x="3365" y="0"/>
                  <a:pt x="642" y="2592"/>
                  <a:pt x="0" y="4279"/>
                </a:cubicBezTo>
                <a:cubicBezTo>
                  <a:pt x="0" y="4279"/>
                  <a:pt x="1523" y="2925"/>
                  <a:pt x="2961" y="2312"/>
                </a:cubicBezTo>
                <a:cubicBezTo>
                  <a:pt x="4294" y="1741"/>
                  <a:pt x="5457" y="1212"/>
                  <a:pt x="4844" y="197"/>
                </a:cubicBezTo>
                <a:cubicBezTo>
                  <a:pt x="4765" y="62"/>
                  <a:pt x="4634" y="0"/>
                  <a:pt x="4465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2"/>
          <p:cNvSpPr/>
          <p:nvPr/>
        </p:nvSpPr>
        <p:spPr>
          <a:xfrm>
            <a:off x="7796022" y="6131231"/>
            <a:ext cx="128831" cy="338595"/>
          </a:xfrm>
          <a:custGeom>
            <a:avLst/>
            <a:gdLst/>
            <a:ahLst/>
            <a:cxnLst/>
            <a:rect l="l" t="t" r="r" b="b"/>
            <a:pathLst>
              <a:path w="2410" h="6334" extrusionOk="0">
                <a:moveTo>
                  <a:pt x="1232" y="0"/>
                </a:moveTo>
                <a:cubicBezTo>
                  <a:pt x="1203" y="0"/>
                  <a:pt x="1173" y="4"/>
                  <a:pt x="1142" y="10"/>
                </a:cubicBezTo>
                <a:cubicBezTo>
                  <a:pt x="0" y="285"/>
                  <a:pt x="402" y="1469"/>
                  <a:pt x="910" y="2844"/>
                </a:cubicBezTo>
                <a:cubicBezTo>
                  <a:pt x="1460" y="4303"/>
                  <a:pt x="1544" y="6334"/>
                  <a:pt x="1544" y="6334"/>
                </a:cubicBezTo>
                <a:cubicBezTo>
                  <a:pt x="2409" y="4501"/>
                  <a:pt x="2312" y="0"/>
                  <a:pt x="1232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2"/>
          <p:cNvSpPr/>
          <p:nvPr/>
        </p:nvSpPr>
        <p:spPr>
          <a:xfrm>
            <a:off x="7907958" y="6003097"/>
            <a:ext cx="230665" cy="193995"/>
          </a:xfrm>
          <a:custGeom>
            <a:avLst/>
            <a:gdLst/>
            <a:ahLst/>
            <a:cxnLst/>
            <a:rect l="l" t="t" r="r" b="b"/>
            <a:pathLst>
              <a:path w="4315" h="3629" extrusionOk="0">
                <a:moveTo>
                  <a:pt x="1238" y="1"/>
                </a:moveTo>
                <a:cubicBezTo>
                  <a:pt x="1100" y="1"/>
                  <a:pt x="964" y="33"/>
                  <a:pt x="846" y="102"/>
                </a:cubicBezTo>
                <a:cubicBezTo>
                  <a:pt x="571" y="250"/>
                  <a:pt x="360" y="483"/>
                  <a:pt x="233" y="758"/>
                </a:cubicBezTo>
                <a:cubicBezTo>
                  <a:pt x="21" y="1265"/>
                  <a:pt x="0" y="1836"/>
                  <a:pt x="233" y="2344"/>
                </a:cubicBezTo>
                <a:cubicBezTo>
                  <a:pt x="583" y="3150"/>
                  <a:pt x="1381" y="3628"/>
                  <a:pt x="2212" y="3628"/>
                </a:cubicBezTo>
                <a:cubicBezTo>
                  <a:pt x="2535" y="3628"/>
                  <a:pt x="2864" y="3555"/>
                  <a:pt x="3173" y="3401"/>
                </a:cubicBezTo>
                <a:cubicBezTo>
                  <a:pt x="3574" y="3190"/>
                  <a:pt x="3913" y="2872"/>
                  <a:pt x="4145" y="2471"/>
                </a:cubicBezTo>
                <a:cubicBezTo>
                  <a:pt x="4315" y="2153"/>
                  <a:pt x="4272" y="1752"/>
                  <a:pt x="4018" y="1477"/>
                </a:cubicBezTo>
                <a:cubicBezTo>
                  <a:pt x="3906" y="1364"/>
                  <a:pt x="3757" y="1310"/>
                  <a:pt x="3606" y="1310"/>
                </a:cubicBezTo>
                <a:cubicBezTo>
                  <a:pt x="3417" y="1310"/>
                  <a:pt x="3227" y="1396"/>
                  <a:pt x="3109" y="1561"/>
                </a:cubicBezTo>
                <a:cubicBezTo>
                  <a:pt x="3215" y="1329"/>
                  <a:pt x="3236" y="1054"/>
                  <a:pt x="3130" y="800"/>
                </a:cubicBezTo>
                <a:cubicBezTo>
                  <a:pt x="3011" y="580"/>
                  <a:pt x="2797" y="417"/>
                  <a:pt x="2542" y="417"/>
                </a:cubicBezTo>
                <a:cubicBezTo>
                  <a:pt x="2527" y="417"/>
                  <a:pt x="2511" y="418"/>
                  <a:pt x="2496" y="419"/>
                </a:cubicBezTo>
                <a:cubicBezTo>
                  <a:pt x="2275" y="419"/>
                  <a:pt x="2082" y="555"/>
                  <a:pt x="2003" y="751"/>
                </a:cubicBezTo>
                <a:lnTo>
                  <a:pt x="2003" y="751"/>
                </a:lnTo>
                <a:cubicBezTo>
                  <a:pt x="2031" y="504"/>
                  <a:pt x="1919" y="263"/>
                  <a:pt x="1692" y="123"/>
                </a:cubicBezTo>
                <a:cubicBezTo>
                  <a:pt x="1556" y="44"/>
                  <a:pt x="1396" y="1"/>
                  <a:pt x="1238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2"/>
          <p:cNvSpPr/>
          <p:nvPr/>
        </p:nvSpPr>
        <p:spPr>
          <a:xfrm>
            <a:off x="7612882" y="6066869"/>
            <a:ext cx="139095" cy="537507"/>
          </a:xfrm>
          <a:custGeom>
            <a:avLst/>
            <a:gdLst/>
            <a:ahLst/>
            <a:cxnLst/>
            <a:rect l="l" t="t" r="r" b="b"/>
            <a:pathLst>
              <a:path w="2602" h="10055" extrusionOk="0">
                <a:moveTo>
                  <a:pt x="101" y="0"/>
                </a:moveTo>
                <a:cubicBezTo>
                  <a:pt x="88" y="0"/>
                  <a:pt x="75" y="3"/>
                  <a:pt x="64" y="9"/>
                </a:cubicBezTo>
                <a:cubicBezTo>
                  <a:pt x="21" y="30"/>
                  <a:pt x="0" y="93"/>
                  <a:pt x="21" y="136"/>
                </a:cubicBezTo>
                <a:cubicBezTo>
                  <a:pt x="42" y="178"/>
                  <a:pt x="2411" y="5507"/>
                  <a:pt x="2348" y="9949"/>
                </a:cubicBezTo>
                <a:cubicBezTo>
                  <a:pt x="2348" y="10012"/>
                  <a:pt x="2390" y="10055"/>
                  <a:pt x="2432" y="10055"/>
                </a:cubicBezTo>
                <a:cubicBezTo>
                  <a:pt x="2496" y="10055"/>
                  <a:pt x="2538" y="10012"/>
                  <a:pt x="2538" y="9970"/>
                </a:cubicBezTo>
                <a:cubicBezTo>
                  <a:pt x="2601" y="5465"/>
                  <a:pt x="212" y="114"/>
                  <a:pt x="190" y="51"/>
                </a:cubicBezTo>
                <a:cubicBezTo>
                  <a:pt x="175" y="20"/>
                  <a:pt x="137" y="0"/>
                  <a:pt x="101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2"/>
          <p:cNvSpPr/>
          <p:nvPr/>
        </p:nvSpPr>
        <p:spPr>
          <a:xfrm>
            <a:off x="7425200" y="6144968"/>
            <a:ext cx="291713" cy="227619"/>
          </a:xfrm>
          <a:custGeom>
            <a:avLst/>
            <a:gdLst/>
            <a:ahLst/>
            <a:cxnLst/>
            <a:rect l="l" t="t" r="r" b="b"/>
            <a:pathLst>
              <a:path w="5457" h="4258" extrusionOk="0">
                <a:moveTo>
                  <a:pt x="993" y="1"/>
                </a:moveTo>
                <a:cubicBezTo>
                  <a:pt x="823" y="1"/>
                  <a:pt x="693" y="62"/>
                  <a:pt x="614" y="197"/>
                </a:cubicBezTo>
                <a:cubicBezTo>
                  <a:pt x="0" y="1212"/>
                  <a:pt x="1164" y="1741"/>
                  <a:pt x="2496" y="2312"/>
                </a:cubicBezTo>
                <a:cubicBezTo>
                  <a:pt x="3934" y="2926"/>
                  <a:pt x="5457" y="4258"/>
                  <a:pt x="5457" y="4258"/>
                </a:cubicBezTo>
                <a:cubicBezTo>
                  <a:pt x="4815" y="2590"/>
                  <a:pt x="2093" y="1"/>
                  <a:pt x="993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2"/>
          <p:cNvSpPr/>
          <p:nvPr/>
        </p:nvSpPr>
        <p:spPr>
          <a:xfrm>
            <a:off x="7679702" y="6050940"/>
            <a:ext cx="128777" cy="338648"/>
          </a:xfrm>
          <a:custGeom>
            <a:avLst/>
            <a:gdLst/>
            <a:ahLst/>
            <a:cxnLst/>
            <a:rect l="l" t="t" r="r" b="b"/>
            <a:pathLst>
              <a:path w="2409" h="6335" extrusionOk="0">
                <a:moveTo>
                  <a:pt x="1158" y="1"/>
                </a:moveTo>
                <a:cubicBezTo>
                  <a:pt x="98" y="1"/>
                  <a:pt x="0" y="4501"/>
                  <a:pt x="865" y="6334"/>
                </a:cubicBezTo>
                <a:cubicBezTo>
                  <a:pt x="865" y="6334"/>
                  <a:pt x="928" y="4304"/>
                  <a:pt x="1478" y="2823"/>
                </a:cubicBezTo>
                <a:cubicBezTo>
                  <a:pt x="1986" y="1470"/>
                  <a:pt x="2409" y="264"/>
                  <a:pt x="1246" y="11"/>
                </a:cubicBezTo>
                <a:cubicBezTo>
                  <a:pt x="1216" y="4"/>
                  <a:pt x="1187" y="1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2"/>
          <p:cNvSpPr/>
          <p:nvPr/>
        </p:nvSpPr>
        <p:spPr>
          <a:xfrm>
            <a:off x="7465879" y="5922433"/>
            <a:ext cx="229543" cy="194368"/>
          </a:xfrm>
          <a:custGeom>
            <a:avLst/>
            <a:gdLst/>
            <a:ahLst/>
            <a:cxnLst/>
            <a:rect l="l" t="t" r="r" b="b"/>
            <a:pathLst>
              <a:path w="4294" h="3636" extrusionOk="0">
                <a:moveTo>
                  <a:pt x="3061" y="1"/>
                </a:moveTo>
                <a:cubicBezTo>
                  <a:pt x="2908" y="1"/>
                  <a:pt x="2754" y="43"/>
                  <a:pt x="2623" y="130"/>
                </a:cubicBezTo>
                <a:cubicBezTo>
                  <a:pt x="2396" y="270"/>
                  <a:pt x="2284" y="512"/>
                  <a:pt x="2312" y="758"/>
                </a:cubicBezTo>
                <a:lnTo>
                  <a:pt x="2312" y="758"/>
                </a:lnTo>
                <a:cubicBezTo>
                  <a:pt x="2233" y="563"/>
                  <a:pt x="2040" y="427"/>
                  <a:pt x="1820" y="427"/>
                </a:cubicBezTo>
                <a:cubicBezTo>
                  <a:pt x="1804" y="425"/>
                  <a:pt x="1789" y="425"/>
                  <a:pt x="1773" y="425"/>
                </a:cubicBezTo>
                <a:cubicBezTo>
                  <a:pt x="1519" y="425"/>
                  <a:pt x="1305" y="588"/>
                  <a:pt x="1185" y="807"/>
                </a:cubicBezTo>
                <a:cubicBezTo>
                  <a:pt x="1079" y="1061"/>
                  <a:pt x="1079" y="1336"/>
                  <a:pt x="1206" y="1569"/>
                </a:cubicBezTo>
                <a:cubicBezTo>
                  <a:pt x="1088" y="1404"/>
                  <a:pt x="898" y="1317"/>
                  <a:pt x="709" y="1317"/>
                </a:cubicBezTo>
                <a:cubicBezTo>
                  <a:pt x="559" y="1317"/>
                  <a:pt x="409" y="1372"/>
                  <a:pt x="297" y="1484"/>
                </a:cubicBezTo>
                <a:cubicBezTo>
                  <a:pt x="43" y="1759"/>
                  <a:pt x="1" y="2161"/>
                  <a:pt x="170" y="2478"/>
                </a:cubicBezTo>
                <a:cubicBezTo>
                  <a:pt x="403" y="2859"/>
                  <a:pt x="741" y="3197"/>
                  <a:pt x="1143" y="3409"/>
                </a:cubicBezTo>
                <a:cubicBezTo>
                  <a:pt x="1451" y="3563"/>
                  <a:pt x="1778" y="3636"/>
                  <a:pt x="2100" y="3636"/>
                </a:cubicBezTo>
                <a:cubicBezTo>
                  <a:pt x="2925" y="3636"/>
                  <a:pt x="3717" y="3158"/>
                  <a:pt x="4083" y="2351"/>
                </a:cubicBezTo>
                <a:cubicBezTo>
                  <a:pt x="4294" y="1844"/>
                  <a:pt x="4294" y="1272"/>
                  <a:pt x="4083" y="765"/>
                </a:cubicBezTo>
                <a:cubicBezTo>
                  <a:pt x="3956" y="490"/>
                  <a:pt x="3744" y="257"/>
                  <a:pt x="3469" y="109"/>
                </a:cubicBezTo>
                <a:cubicBezTo>
                  <a:pt x="3347" y="38"/>
                  <a:pt x="3204" y="1"/>
                  <a:pt x="3061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2"/>
          <p:cNvSpPr/>
          <p:nvPr/>
        </p:nvSpPr>
        <p:spPr>
          <a:xfrm>
            <a:off x="7606093" y="6556202"/>
            <a:ext cx="218264" cy="93389"/>
          </a:xfrm>
          <a:custGeom>
            <a:avLst/>
            <a:gdLst/>
            <a:ahLst/>
            <a:cxnLst/>
            <a:rect l="l" t="t" r="r" b="b"/>
            <a:pathLst>
              <a:path w="4083" h="1747" extrusionOk="0">
                <a:moveTo>
                  <a:pt x="2182" y="0"/>
                </a:moveTo>
                <a:cubicBezTo>
                  <a:pt x="2124" y="0"/>
                  <a:pt x="2066" y="11"/>
                  <a:pt x="2009" y="33"/>
                </a:cubicBezTo>
                <a:cubicBezTo>
                  <a:pt x="1946" y="76"/>
                  <a:pt x="1883" y="139"/>
                  <a:pt x="1840" y="224"/>
                </a:cubicBezTo>
                <a:cubicBezTo>
                  <a:pt x="1629" y="499"/>
                  <a:pt x="1502" y="837"/>
                  <a:pt x="1481" y="1176"/>
                </a:cubicBezTo>
                <a:cubicBezTo>
                  <a:pt x="1417" y="964"/>
                  <a:pt x="1333" y="753"/>
                  <a:pt x="1185" y="583"/>
                </a:cubicBezTo>
                <a:cubicBezTo>
                  <a:pt x="1070" y="452"/>
                  <a:pt x="904" y="372"/>
                  <a:pt x="737" y="372"/>
                </a:cubicBezTo>
                <a:cubicBezTo>
                  <a:pt x="689" y="372"/>
                  <a:pt x="640" y="379"/>
                  <a:pt x="592" y="393"/>
                </a:cubicBezTo>
                <a:cubicBezTo>
                  <a:pt x="317" y="478"/>
                  <a:pt x="191" y="774"/>
                  <a:pt x="106" y="1049"/>
                </a:cubicBezTo>
                <a:cubicBezTo>
                  <a:pt x="21" y="1218"/>
                  <a:pt x="0" y="1450"/>
                  <a:pt x="64" y="1641"/>
                </a:cubicBezTo>
                <a:lnTo>
                  <a:pt x="3955" y="1747"/>
                </a:lnTo>
                <a:cubicBezTo>
                  <a:pt x="4082" y="1281"/>
                  <a:pt x="3976" y="774"/>
                  <a:pt x="3638" y="414"/>
                </a:cubicBezTo>
                <a:cubicBezTo>
                  <a:pt x="3553" y="308"/>
                  <a:pt x="3426" y="224"/>
                  <a:pt x="3278" y="203"/>
                </a:cubicBezTo>
                <a:cubicBezTo>
                  <a:pt x="3247" y="194"/>
                  <a:pt x="3217" y="190"/>
                  <a:pt x="3186" y="190"/>
                </a:cubicBezTo>
                <a:cubicBezTo>
                  <a:pt x="3072" y="190"/>
                  <a:pt x="2969" y="250"/>
                  <a:pt x="2919" y="351"/>
                </a:cubicBezTo>
                <a:cubicBezTo>
                  <a:pt x="2834" y="499"/>
                  <a:pt x="2898" y="668"/>
                  <a:pt x="2813" y="795"/>
                </a:cubicBezTo>
                <a:cubicBezTo>
                  <a:pt x="2771" y="583"/>
                  <a:pt x="2707" y="372"/>
                  <a:pt x="2580" y="203"/>
                </a:cubicBezTo>
                <a:cubicBezTo>
                  <a:pt x="2488" y="79"/>
                  <a:pt x="2338" y="0"/>
                  <a:pt x="2182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2"/>
          <p:cNvSpPr/>
          <p:nvPr/>
        </p:nvSpPr>
        <p:spPr>
          <a:xfrm>
            <a:off x="7780199" y="6638523"/>
            <a:ext cx="218264" cy="92480"/>
          </a:xfrm>
          <a:custGeom>
            <a:avLst/>
            <a:gdLst/>
            <a:ahLst/>
            <a:cxnLst/>
            <a:rect l="l" t="t" r="r" b="b"/>
            <a:pathLst>
              <a:path w="4083" h="1730" extrusionOk="0">
                <a:moveTo>
                  <a:pt x="2197" y="1"/>
                </a:moveTo>
                <a:cubicBezTo>
                  <a:pt x="2135" y="1"/>
                  <a:pt x="2071" y="13"/>
                  <a:pt x="2009" y="37"/>
                </a:cubicBezTo>
                <a:cubicBezTo>
                  <a:pt x="1946" y="80"/>
                  <a:pt x="1883" y="143"/>
                  <a:pt x="1840" y="207"/>
                </a:cubicBezTo>
                <a:cubicBezTo>
                  <a:pt x="1629" y="481"/>
                  <a:pt x="1502" y="820"/>
                  <a:pt x="1481" y="1158"/>
                </a:cubicBezTo>
                <a:cubicBezTo>
                  <a:pt x="1417" y="947"/>
                  <a:pt x="1311" y="756"/>
                  <a:pt x="1185" y="587"/>
                </a:cubicBezTo>
                <a:cubicBezTo>
                  <a:pt x="1066" y="434"/>
                  <a:pt x="892" y="363"/>
                  <a:pt x="718" y="363"/>
                </a:cubicBezTo>
                <a:cubicBezTo>
                  <a:pt x="676" y="363"/>
                  <a:pt x="634" y="367"/>
                  <a:pt x="592" y="376"/>
                </a:cubicBezTo>
                <a:cubicBezTo>
                  <a:pt x="317" y="460"/>
                  <a:pt x="191" y="756"/>
                  <a:pt x="106" y="1031"/>
                </a:cubicBezTo>
                <a:cubicBezTo>
                  <a:pt x="0" y="1222"/>
                  <a:pt x="0" y="1433"/>
                  <a:pt x="64" y="1645"/>
                </a:cubicBezTo>
                <a:lnTo>
                  <a:pt x="3955" y="1729"/>
                </a:lnTo>
                <a:cubicBezTo>
                  <a:pt x="4082" y="1264"/>
                  <a:pt x="3955" y="778"/>
                  <a:pt x="3638" y="418"/>
                </a:cubicBezTo>
                <a:cubicBezTo>
                  <a:pt x="3532" y="291"/>
                  <a:pt x="3405" y="228"/>
                  <a:pt x="3278" y="185"/>
                </a:cubicBezTo>
                <a:cubicBezTo>
                  <a:pt x="3260" y="183"/>
                  <a:pt x="3241" y="181"/>
                  <a:pt x="3222" y="181"/>
                </a:cubicBezTo>
                <a:cubicBezTo>
                  <a:pt x="3094" y="181"/>
                  <a:pt x="2972" y="244"/>
                  <a:pt x="2898" y="355"/>
                </a:cubicBezTo>
                <a:cubicBezTo>
                  <a:pt x="2834" y="481"/>
                  <a:pt x="2898" y="672"/>
                  <a:pt x="2792" y="799"/>
                </a:cubicBezTo>
                <a:cubicBezTo>
                  <a:pt x="2771" y="566"/>
                  <a:pt x="2686" y="376"/>
                  <a:pt x="2580" y="207"/>
                </a:cubicBezTo>
                <a:cubicBezTo>
                  <a:pt x="2491" y="72"/>
                  <a:pt x="2348" y="1"/>
                  <a:pt x="2197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2"/>
          <p:cNvSpPr/>
          <p:nvPr/>
        </p:nvSpPr>
        <p:spPr>
          <a:xfrm>
            <a:off x="7852525" y="6147107"/>
            <a:ext cx="139148" cy="537560"/>
          </a:xfrm>
          <a:custGeom>
            <a:avLst/>
            <a:gdLst/>
            <a:ahLst/>
            <a:cxnLst/>
            <a:rect l="l" t="t" r="r" b="b"/>
            <a:pathLst>
              <a:path w="2603" h="10056" extrusionOk="0">
                <a:moveTo>
                  <a:pt x="2492" y="1"/>
                </a:moveTo>
                <a:cubicBezTo>
                  <a:pt x="2454" y="1"/>
                  <a:pt x="2427" y="21"/>
                  <a:pt x="2412" y="52"/>
                </a:cubicBezTo>
                <a:cubicBezTo>
                  <a:pt x="2391" y="115"/>
                  <a:pt x="1" y="5466"/>
                  <a:pt x="64" y="9971"/>
                </a:cubicBezTo>
                <a:cubicBezTo>
                  <a:pt x="64" y="10013"/>
                  <a:pt x="107" y="10055"/>
                  <a:pt x="170" y="10055"/>
                </a:cubicBezTo>
                <a:cubicBezTo>
                  <a:pt x="212" y="10055"/>
                  <a:pt x="255" y="10013"/>
                  <a:pt x="255" y="9971"/>
                </a:cubicBezTo>
                <a:cubicBezTo>
                  <a:pt x="191" y="5508"/>
                  <a:pt x="2560" y="178"/>
                  <a:pt x="2581" y="136"/>
                </a:cubicBezTo>
                <a:cubicBezTo>
                  <a:pt x="2602" y="94"/>
                  <a:pt x="2581" y="30"/>
                  <a:pt x="2539" y="9"/>
                </a:cubicBezTo>
                <a:cubicBezTo>
                  <a:pt x="2522" y="4"/>
                  <a:pt x="2506" y="1"/>
                  <a:pt x="249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2"/>
          <p:cNvSpPr/>
          <p:nvPr/>
        </p:nvSpPr>
        <p:spPr>
          <a:xfrm>
            <a:off x="7887592" y="6225259"/>
            <a:ext cx="291713" cy="228741"/>
          </a:xfrm>
          <a:custGeom>
            <a:avLst/>
            <a:gdLst/>
            <a:ahLst/>
            <a:cxnLst/>
            <a:rect l="l" t="t" r="r" b="b"/>
            <a:pathLst>
              <a:path w="5457" h="4279" extrusionOk="0">
                <a:moveTo>
                  <a:pt x="4465" y="0"/>
                </a:moveTo>
                <a:cubicBezTo>
                  <a:pt x="3365" y="0"/>
                  <a:pt x="642" y="2592"/>
                  <a:pt x="0" y="4279"/>
                </a:cubicBezTo>
                <a:cubicBezTo>
                  <a:pt x="0" y="4279"/>
                  <a:pt x="1523" y="2925"/>
                  <a:pt x="2961" y="2312"/>
                </a:cubicBezTo>
                <a:cubicBezTo>
                  <a:pt x="4294" y="1741"/>
                  <a:pt x="5457" y="1212"/>
                  <a:pt x="4844" y="197"/>
                </a:cubicBezTo>
                <a:cubicBezTo>
                  <a:pt x="4765" y="62"/>
                  <a:pt x="4634" y="0"/>
                  <a:pt x="4465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2"/>
          <p:cNvSpPr/>
          <p:nvPr/>
        </p:nvSpPr>
        <p:spPr>
          <a:xfrm>
            <a:off x="7796022" y="6131231"/>
            <a:ext cx="128831" cy="338595"/>
          </a:xfrm>
          <a:custGeom>
            <a:avLst/>
            <a:gdLst/>
            <a:ahLst/>
            <a:cxnLst/>
            <a:rect l="l" t="t" r="r" b="b"/>
            <a:pathLst>
              <a:path w="2410" h="6334" extrusionOk="0">
                <a:moveTo>
                  <a:pt x="1232" y="0"/>
                </a:moveTo>
                <a:cubicBezTo>
                  <a:pt x="1203" y="0"/>
                  <a:pt x="1173" y="4"/>
                  <a:pt x="1142" y="10"/>
                </a:cubicBezTo>
                <a:cubicBezTo>
                  <a:pt x="0" y="285"/>
                  <a:pt x="402" y="1469"/>
                  <a:pt x="910" y="2844"/>
                </a:cubicBezTo>
                <a:cubicBezTo>
                  <a:pt x="1460" y="4303"/>
                  <a:pt x="1544" y="6334"/>
                  <a:pt x="1544" y="6334"/>
                </a:cubicBezTo>
                <a:cubicBezTo>
                  <a:pt x="2409" y="4501"/>
                  <a:pt x="2312" y="0"/>
                  <a:pt x="1232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2"/>
          <p:cNvSpPr/>
          <p:nvPr/>
        </p:nvSpPr>
        <p:spPr>
          <a:xfrm>
            <a:off x="7907958" y="6003097"/>
            <a:ext cx="230665" cy="193995"/>
          </a:xfrm>
          <a:custGeom>
            <a:avLst/>
            <a:gdLst/>
            <a:ahLst/>
            <a:cxnLst/>
            <a:rect l="l" t="t" r="r" b="b"/>
            <a:pathLst>
              <a:path w="4315" h="3629" extrusionOk="0">
                <a:moveTo>
                  <a:pt x="1238" y="1"/>
                </a:moveTo>
                <a:cubicBezTo>
                  <a:pt x="1100" y="1"/>
                  <a:pt x="964" y="33"/>
                  <a:pt x="846" y="102"/>
                </a:cubicBezTo>
                <a:cubicBezTo>
                  <a:pt x="571" y="250"/>
                  <a:pt x="360" y="483"/>
                  <a:pt x="233" y="758"/>
                </a:cubicBezTo>
                <a:cubicBezTo>
                  <a:pt x="21" y="1265"/>
                  <a:pt x="0" y="1836"/>
                  <a:pt x="233" y="2344"/>
                </a:cubicBezTo>
                <a:cubicBezTo>
                  <a:pt x="583" y="3150"/>
                  <a:pt x="1381" y="3628"/>
                  <a:pt x="2212" y="3628"/>
                </a:cubicBezTo>
                <a:cubicBezTo>
                  <a:pt x="2535" y="3628"/>
                  <a:pt x="2864" y="3555"/>
                  <a:pt x="3173" y="3401"/>
                </a:cubicBezTo>
                <a:cubicBezTo>
                  <a:pt x="3574" y="3190"/>
                  <a:pt x="3913" y="2872"/>
                  <a:pt x="4145" y="2471"/>
                </a:cubicBezTo>
                <a:cubicBezTo>
                  <a:pt x="4315" y="2153"/>
                  <a:pt x="4272" y="1752"/>
                  <a:pt x="4018" y="1477"/>
                </a:cubicBezTo>
                <a:cubicBezTo>
                  <a:pt x="3906" y="1364"/>
                  <a:pt x="3757" y="1310"/>
                  <a:pt x="3606" y="1310"/>
                </a:cubicBezTo>
                <a:cubicBezTo>
                  <a:pt x="3417" y="1310"/>
                  <a:pt x="3227" y="1396"/>
                  <a:pt x="3109" y="1561"/>
                </a:cubicBezTo>
                <a:cubicBezTo>
                  <a:pt x="3215" y="1329"/>
                  <a:pt x="3236" y="1054"/>
                  <a:pt x="3130" y="800"/>
                </a:cubicBezTo>
                <a:cubicBezTo>
                  <a:pt x="3011" y="580"/>
                  <a:pt x="2797" y="417"/>
                  <a:pt x="2542" y="417"/>
                </a:cubicBezTo>
                <a:cubicBezTo>
                  <a:pt x="2527" y="417"/>
                  <a:pt x="2511" y="418"/>
                  <a:pt x="2496" y="419"/>
                </a:cubicBezTo>
                <a:cubicBezTo>
                  <a:pt x="2275" y="419"/>
                  <a:pt x="2082" y="555"/>
                  <a:pt x="2003" y="751"/>
                </a:cubicBezTo>
                <a:lnTo>
                  <a:pt x="2003" y="751"/>
                </a:lnTo>
                <a:cubicBezTo>
                  <a:pt x="2031" y="504"/>
                  <a:pt x="1919" y="263"/>
                  <a:pt x="1692" y="123"/>
                </a:cubicBezTo>
                <a:cubicBezTo>
                  <a:pt x="1556" y="44"/>
                  <a:pt x="1396" y="1"/>
                  <a:pt x="1238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2"/>
          <p:cNvSpPr/>
          <p:nvPr/>
        </p:nvSpPr>
        <p:spPr>
          <a:xfrm>
            <a:off x="7612882" y="6066869"/>
            <a:ext cx="139095" cy="537507"/>
          </a:xfrm>
          <a:custGeom>
            <a:avLst/>
            <a:gdLst/>
            <a:ahLst/>
            <a:cxnLst/>
            <a:rect l="l" t="t" r="r" b="b"/>
            <a:pathLst>
              <a:path w="2602" h="10055" extrusionOk="0">
                <a:moveTo>
                  <a:pt x="101" y="0"/>
                </a:moveTo>
                <a:cubicBezTo>
                  <a:pt x="88" y="0"/>
                  <a:pt x="75" y="3"/>
                  <a:pt x="64" y="9"/>
                </a:cubicBezTo>
                <a:cubicBezTo>
                  <a:pt x="21" y="30"/>
                  <a:pt x="0" y="93"/>
                  <a:pt x="21" y="136"/>
                </a:cubicBezTo>
                <a:cubicBezTo>
                  <a:pt x="42" y="178"/>
                  <a:pt x="2411" y="5507"/>
                  <a:pt x="2348" y="9949"/>
                </a:cubicBezTo>
                <a:cubicBezTo>
                  <a:pt x="2348" y="10012"/>
                  <a:pt x="2390" y="10055"/>
                  <a:pt x="2432" y="10055"/>
                </a:cubicBezTo>
                <a:cubicBezTo>
                  <a:pt x="2496" y="10055"/>
                  <a:pt x="2538" y="10012"/>
                  <a:pt x="2538" y="9970"/>
                </a:cubicBezTo>
                <a:cubicBezTo>
                  <a:pt x="2601" y="5465"/>
                  <a:pt x="212" y="114"/>
                  <a:pt x="190" y="51"/>
                </a:cubicBezTo>
                <a:cubicBezTo>
                  <a:pt x="175" y="20"/>
                  <a:pt x="137" y="0"/>
                  <a:pt x="101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2"/>
          <p:cNvSpPr/>
          <p:nvPr/>
        </p:nvSpPr>
        <p:spPr>
          <a:xfrm>
            <a:off x="7425200" y="6144968"/>
            <a:ext cx="291713" cy="227619"/>
          </a:xfrm>
          <a:custGeom>
            <a:avLst/>
            <a:gdLst/>
            <a:ahLst/>
            <a:cxnLst/>
            <a:rect l="l" t="t" r="r" b="b"/>
            <a:pathLst>
              <a:path w="5457" h="4258" extrusionOk="0">
                <a:moveTo>
                  <a:pt x="993" y="1"/>
                </a:moveTo>
                <a:cubicBezTo>
                  <a:pt x="823" y="1"/>
                  <a:pt x="693" y="62"/>
                  <a:pt x="614" y="197"/>
                </a:cubicBezTo>
                <a:cubicBezTo>
                  <a:pt x="0" y="1212"/>
                  <a:pt x="1164" y="1741"/>
                  <a:pt x="2496" y="2312"/>
                </a:cubicBezTo>
                <a:cubicBezTo>
                  <a:pt x="3934" y="2926"/>
                  <a:pt x="5457" y="4258"/>
                  <a:pt x="5457" y="4258"/>
                </a:cubicBezTo>
                <a:cubicBezTo>
                  <a:pt x="4815" y="2590"/>
                  <a:pt x="2093" y="1"/>
                  <a:pt x="993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2"/>
          <p:cNvSpPr/>
          <p:nvPr/>
        </p:nvSpPr>
        <p:spPr>
          <a:xfrm>
            <a:off x="7679702" y="6050940"/>
            <a:ext cx="128777" cy="338648"/>
          </a:xfrm>
          <a:custGeom>
            <a:avLst/>
            <a:gdLst/>
            <a:ahLst/>
            <a:cxnLst/>
            <a:rect l="l" t="t" r="r" b="b"/>
            <a:pathLst>
              <a:path w="2409" h="6335" extrusionOk="0">
                <a:moveTo>
                  <a:pt x="1158" y="1"/>
                </a:moveTo>
                <a:cubicBezTo>
                  <a:pt x="98" y="1"/>
                  <a:pt x="0" y="4501"/>
                  <a:pt x="865" y="6334"/>
                </a:cubicBezTo>
                <a:cubicBezTo>
                  <a:pt x="865" y="6334"/>
                  <a:pt x="928" y="4304"/>
                  <a:pt x="1478" y="2823"/>
                </a:cubicBezTo>
                <a:cubicBezTo>
                  <a:pt x="1986" y="1470"/>
                  <a:pt x="2409" y="264"/>
                  <a:pt x="1246" y="11"/>
                </a:cubicBezTo>
                <a:cubicBezTo>
                  <a:pt x="1216" y="4"/>
                  <a:pt x="1187" y="1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2"/>
          <p:cNvSpPr/>
          <p:nvPr/>
        </p:nvSpPr>
        <p:spPr>
          <a:xfrm>
            <a:off x="7465879" y="5922433"/>
            <a:ext cx="229543" cy="194368"/>
          </a:xfrm>
          <a:custGeom>
            <a:avLst/>
            <a:gdLst/>
            <a:ahLst/>
            <a:cxnLst/>
            <a:rect l="l" t="t" r="r" b="b"/>
            <a:pathLst>
              <a:path w="4294" h="3636" extrusionOk="0">
                <a:moveTo>
                  <a:pt x="3061" y="1"/>
                </a:moveTo>
                <a:cubicBezTo>
                  <a:pt x="2908" y="1"/>
                  <a:pt x="2754" y="43"/>
                  <a:pt x="2623" y="130"/>
                </a:cubicBezTo>
                <a:cubicBezTo>
                  <a:pt x="2396" y="270"/>
                  <a:pt x="2284" y="512"/>
                  <a:pt x="2312" y="758"/>
                </a:cubicBezTo>
                <a:lnTo>
                  <a:pt x="2312" y="758"/>
                </a:lnTo>
                <a:cubicBezTo>
                  <a:pt x="2233" y="563"/>
                  <a:pt x="2040" y="427"/>
                  <a:pt x="1820" y="427"/>
                </a:cubicBezTo>
                <a:cubicBezTo>
                  <a:pt x="1804" y="425"/>
                  <a:pt x="1789" y="425"/>
                  <a:pt x="1773" y="425"/>
                </a:cubicBezTo>
                <a:cubicBezTo>
                  <a:pt x="1519" y="425"/>
                  <a:pt x="1305" y="588"/>
                  <a:pt x="1185" y="807"/>
                </a:cubicBezTo>
                <a:cubicBezTo>
                  <a:pt x="1079" y="1061"/>
                  <a:pt x="1079" y="1336"/>
                  <a:pt x="1206" y="1569"/>
                </a:cubicBezTo>
                <a:cubicBezTo>
                  <a:pt x="1088" y="1404"/>
                  <a:pt x="898" y="1317"/>
                  <a:pt x="709" y="1317"/>
                </a:cubicBezTo>
                <a:cubicBezTo>
                  <a:pt x="559" y="1317"/>
                  <a:pt x="409" y="1372"/>
                  <a:pt x="297" y="1484"/>
                </a:cubicBezTo>
                <a:cubicBezTo>
                  <a:pt x="43" y="1759"/>
                  <a:pt x="1" y="2161"/>
                  <a:pt x="170" y="2478"/>
                </a:cubicBezTo>
                <a:cubicBezTo>
                  <a:pt x="403" y="2859"/>
                  <a:pt x="741" y="3197"/>
                  <a:pt x="1143" y="3409"/>
                </a:cubicBezTo>
                <a:cubicBezTo>
                  <a:pt x="1451" y="3563"/>
                  <a:pt x="1778" y="3636"/>
                  <a:pt x="2100" y="3636"/>
                </a:cubicBezTo>
                <a:cubicBezTo>
                  <a:pt x="2925" y="3636"/>
                  <a:pt x="3717" y="3158"/>
                  <a:pt x="4083" y="2351"/>
                </a:cubicBezTo>
                <a:cubicBezTo>
                  <a:pt x="4294" y="1844"/>
                  <a:pt x="4294" y="1272"/>
                  <a:pt x="4083" y="765"/>
                </a:cubicBezTo>
                <a:cubicBezTo>
                  <a:pt x="3956" y="490"/>
                  <a:pt x="3744" y="257"/>
                  <a:pt x="3469" y="109"/>
                </a:cubicBezTo>
                <a:cubicBezTo>
                  <a:pt x="3347" y="38"/>
                  <a:pt x="3204" y="1"/>
                  <a:pt x="3061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2"/>
          <p:cNvSpPr/>
          <p:nvPr/>
        </p:nvSpPr>
        <p:spPr>
          <a:xfrm>
            <a:off x="7606093" y="6556202"/>
            <a:ext cx="218264" cy="93389"/>
          </a:xfrm>
          <a:custGeom>
            <a:avLst/>
            <a:gdLst/>
            <a:ahLst/>
            <a:cxnLst/>
            <a:rect l="l" t="t" r="r" b="b"/>
            <a:pathLst>
              <a:path w="4083" h="1747" extrusionOk="0">
                <a:moveTo>
                  <a:pt x="2182" y="0"/>
                </a:moveTo>
                <a:cubicBezTo>
                  <a:pt x="2124" y="0"/>
                  <a:pt x="2066" y="11"/>
                  <a:pt x="2009" y="33"/>
                </a:cubicBezTo>
                <a:cubicBezTo>
                  <a:pt x="1946" y="76"/>
                  <a:pt x="1883" y="139"/>
                  <a:pt x="1840" y="224"/>
                </a:cubicBezTo>
                <a:cubicBezTo>
                  <a:pt x="1629" y="499"/>
                  <a:pt x="1502" y="837"/>
                  <a:pt x="1481" y="1176"/>
                </a:cubicBezTo>
                <a:cubicBezTo>
                  <a:pt x="1417" y="964"/>
                  <a:pt x="1333" y="753"/>
                  <a:pt x="1185" y="583"/>
                </a:cubicBezTo>
                <a:cubicBezTo>
                  <a:pt x="1070" y="452"/>
                  <a:pt x="904" y="372"/>
                  <a:pt x="737" y="372"/>
                </a:cubicBezTo>
                <a:cubicBezTo>
                  <a:pt x="689" y="372"/>
                  <a:pt x="640" y="379"/>
                  <a:pt x="592" y="393"/>
                </a:cubicBezTo>
                <a:cubicBezTo>
                  <a:pt x="317" y="478"/>
                  <a:pt x="191" y="774"/>
                  <a:pt x="106" y="1049"/>
                </a:cubicBezTo>
                <a:cubicBezTo>
                  <a:pt x="21" y="1218"/>
                  <a:pt x="0" y="1450"/>
                  <a:pt x="64" y="1641"/>
                </a:cubicBezTo>
                <a:lnTo>
                  <a:pt x="3955" y="1747"/>
                </a:lnTo>
                <a:cubicBezTo>
                  <a:pt x="4082" y="1281"/>
                  <a:pt x="3976" y="774"/>
                  <a:pt x="3638" y="414"/>
                </a:cubicBezTo>
                <a:cubicBezTo>
                  <a:pt x="3553" y="308"/>
                  <a:pt x="3426" y="224"/>
                  <a:pt x="3278" y="203"/>
                </a:cubicBezTo>
                <a:cubicBezTo>
                  <a:pt x="3247" y="194"/>
                  <a:pt x="3217" y="190"/>
                  <a:pt x="3186" y="190"/>
                </a:cubicBezTo>
                <a:cubicBezTo>
                  <a:pt x="3072" y="190"/>
                  <a:pt x="2969" y="250"/>
                  <a:pt x="2919" y="351"/>
                </a:cubicBezTo>
                <a:cubicBezTo>
                  <a:pt x="2834" y="499"/>
                  <a:pt x="2898" y="668"/>
                  <a:pt x="2813" y="795"/>
                </a:cubicBezTo>
                <a:cubicBezTo>
                  <a:pt x="2771" y="583"/>
                  <a:pt x="2707" y="372"/>
                  <a:pt x="2580" y="203"/>
                </a:cubicBezTo>
                <a:cubicBezTo>
                  <a:pt x="2488" y="79"/>
                  <a:pt x="2338" y="0"/>
                  <a:pt x="2182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2"/>
          <p:cNvSpPr/>
          <p:nvPr/>
        </p:nvSpPr>
        <p:spPr>
          <a:xfrm>
            <a:off x="7780199" y="6638523"/>
            <a:ext cx="218264" cy="92480"/>
          </a:xfrm>
          <a:custGeom>
            <a:avLst/>
            <a:gdLst/>
            <a:ahLst/>
            <a:cxnLst/>
            <a:rect l="l" t="t" r="r" b="b"/>
            <a:pathLst>
              <a:path w="4083" h="1730" extrusionOk="0">
                <a:moveTo>
                  <a:pt x="2197" y="1"/>
                </a:moveTo>
                <a:cubicBezTo>
                  <a:pt x="2135" y="1"/>
                  <a:pt x="2071" y="13"/>
                  <a:pt x="2009" y="37"/>
                </a:cubicBezTo>
                <a:cubicBezTo>
                  <a:pt x="1946" y="80"/>
                  <a:pt x="1883" y="143"/>
                  <a:pt x="1840" y="207"/>
                </a:cubicBezTo>
                <a:cubicBezTo>
                  <a:pt x="1629" y="481"/>
                  <a:pt x="1502" y="820"/>
                  <a:pt x="1481" y="1158"/>
                </a:cubicBezTo>
                <a:cubicBezTo>
                  <a:pt x="1417" y="947"/>
                  <a:pt x="1311" y="756"/>
                  <a:pt x="1185" y="587"/>
                </a:cubicBezTo>
                <a:cubicBezTo>
                  <a:pt x="1066" y="434"/>
                  <a:pt x="892" y="363"/>
                  <a:pt x="718" y="363"/>
                </a:cubicBezTo>
                <a:cubicBezTo>
                  <a:pt x="676" y="363"/>
                  <a:pt x="634" y="367"/>
                  <a:pt x="592" y="376"/>
                </a:cubicBezTo>
                <a:cubicBezTo>
                  <a:pt x="317" y="460"/>
                  <a:pt x="191" y="756"/>
                  <a:pt x="106" y="1031"/>
                </a:cubicBezTo>
                <a:cubicBezTo>
                  <a:pt x="0" y="1222"/>
                  <a:pt x="0" y="1433"/>
                  <a:pt x="64" y="1645"/>
                </a:cubicBezTo>
                <a:lnTo>
                  <a:pt x="3955" y="1729"/>
                </a:lnTo>
                <a:cubicBezTo>
                  <a:pt x="4082" y="1264"/>
                  <a:pt x="3955" y="778"/>
                  <a:pt x="3638" y="418"/>
                </a:cubicBezTo>
                <a:cubicBezTo>
                  <a:pt x="3532" y="291"/>
                  <a:pt x="3405" y="228"/>
                  <a:pt x="3278" y="185"/>
                </a:cubicBezTo>
                <a:cubicBezTo>
                  <a:pt x="3260" y="183"/>
                  <a:pt x="3241" y="181"/>
                  <a:pt x="3222" y="181"/>
                </a:cubicBezTo>
                <a:cubicBezTo>
                  <a:pt x="3094" y="181"/>
                  <a:pt x="2972" y="244"/>
                  <a:pt x="2898" y="355"/>
                </a:cubicBezTo>
                <a:cubicBezTo>
                  <a:pt x="2834" y="481"/>
                  <a:pt x="2898" y="672"/>
                  <a:pt x="2792" y="799"/>
                </a:cubicBezTo>
                <a:cubicBezTo>
                  <a:pt x="2771" y="566"/>
                  <a:pt x="2686" y="376"/>
                  <a:pt x="2580" y="207"/>
                </a:cubicBezTo>
                <a:cubicBezTo>
                  <a:pt x="2491" y="72"/>
                  <a:pt x="2348" y="1"/>
                  <a:pt x="2197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2"/>
          <p:cNvSpPr/>
          <p:nvPr/>
        </p:nvSpPr>
        <p:spPr>
          <a:xfrm flipH="1">
            <a:off x="11112019" y="6363546"/>
            <a:ext cx="114792" cy="443469"/>
          </a:xfrm>
          <a:custGeom>
            <a:avLst/>
            <a:gdLst/>
            <a:ahLst/>
            <a:cxnLst/>
            <a:rect l="l" t="t" r="r" b="b"/>
            <a:pathLst>
              <a:path w="2603" h="10056" extrusionOk="0">
                <a:moveTo>
                  <a:pt x="2492" y="1"/>
                </a:moveTo>
                <a:cubicBezTo>
                  <a:pt x="2454" y="1"/>
                  <a:pt x="2427" y="21"/>
                  <a:pt x="2412" y="52"/>
                </a:cubicBezTo>
                <a:cubicBezTo>
                  <a:pt x="2391" y="115"/>
                  <a:pt x="1" y="5466"/>
                  <a:pt x="64" y="9971"/>
                </a:cubicBezTo>
                <a:cubicBezTo>
                  <a:pt x="64" y="10013"/>
                  <a:pt x="107" y="10055"/>
                  <a:pt x="170" y="10055"/>
                </a:cubicBezTo>
                <a:cubicBezTo>
                  <a:pt x="212" y="10055"/>
                  <a:pt x="255" y="10013"/>
                  <a:pt x="255" y="9971"/>
                </a:cubicBezTo>
                <a:cubicBezTo>
                  <a:pt x="191" y="5508"/>
                  <a:pt x="2560" y="178"/>
                  <a:pt x="2581" y="136"/>
                </a:cubicBezTo>
                <a:cubicBezTo>
                  <a:pt x="2602" y="94"/>
                  <a:pt x="2581" y="30"/>
                  <a:pt x="2539" y="9"/>
                </a:cubicBezTo>
                <a:cubicBezTo>
                  <a:pt x="2522" y="4"/>
                  <a:pt x="2506" y="1"/>
                  <a:pt x="249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2"/>
          <p:cNvSpPr/>
          <p:nvPr/>
        </p:nvSpPr>
        <p:spPr>
          <a:xfrm flipH="1">
            <a:off x="10957230" y="6428017"/>
            <a:ext cx="240653" cy="188704"/>
          </a:xfrm>
          <a:custGeom>
            <a:avLst/>
            <a:gdLst/>
            <a:ahLst/>
            <a:cxnLst/>
            <a:rect l="l" t="t" r="r" b="b"/>
            <a:pathLst>
              <a:path w="5457" h="4279" extrusionOk="0">
                <a:moveTo>
                  <a:pt x="4465" y="0"/>
                </a:moveTo>
                <a:cubicBezTo>
                  <a:pt x="3365" y="0"/>
                  <a:pt x="642" y="2592"/>
                  <a:pt x="0" y="4279"/>
                </a:cubicBezTo>
                <a:cubicBezTo>
                  <a:pt x="0" y="4279"/>
                  <a:pt x="1523" y="2925"/>
                  <a:pt x="2961" y="2312"/>
                </a:cubicBezTo>
                <a:cubicBezTo>
                  <a:pt x="4294" y="1741"/>
                  <a:pt x="5457" y="1212"/>
                  <a:pt x="4844" y="197"/>
                </a:cubicBezTo>
                <a:cubicBezTo>
                  <a:pt x="4765" y="62"/>
                  <a:pt x="4634" y="0"/>
                  <a:pt x="4465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2"/>
          <p:cNvSpPr/>
          <p:nvPr/>
        </p:nvSpPr>
        <p:spPr>
          <a:xfrm flipH="1">
            <a:off x="11167144" y="6350450"/>
            <a:ext cx="106281" cy="279329"/>
          </a:xfrm>
          <a:custGeom>
            <a:avLst/>
            <a:gdLst/>
            <a:ahLst/>
            <a:cxnLst/>
            <a:rect l="l" t="t" r="r" b="b"/>
            <a:pathLst>
              <a:path w="2410" h="6334" extrusionOk="0">
                <a:moveTo>
                  <a:pt x="1232" y="0"/>
                </a:moveTo>
                <a:cubicBezTo>
                  <a:pt x="1203" y="0"/>
                  <a:pt x="1173" y="4"/>
                  <a:pt x="1142" y="10"/>
                </a:cubicBezTo>
                <a:cubicBezTo>
                  <a:pt x="0" y="285"/>
                  <a:pt x="402" y="1469"/>
                  <a:pt x="910" y="2844"/>
                </a:cubicBezTo>
                <a:cubicBezTo>
                  <a:pt x="1460" y="4303"/>
                  <a:pt x="1544" y="6334"/>
                  <a:pt x="1544" y="6334"/>
                </a:cubicBezTo>
                <a:cubicBezTo>
                  <a:pt x="2409" y="4501"/>
                  <a:pt x="2312" y="0"/>
                  <a:pt x="1232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2"/>
          <p:cNvSpPr/>
          <p:nvPr/>
        </p:nvSpPr>
        <p:spPr>
          <a:xfrm flipH="1">
            <a:off x="10990790" y="6244746"/>
            <a:ext cx="190292" cy="160039"/>
          </a:xfrm>
          <a:custGeom>
            <a:avLst/>
            <a:gdLst/>
            <a:ahLst/>
            <a:cxnLst/>
            <a:rect l="l" t="t" r="r" b="b"/>
            <a:pathLst>
              <a:path w="4315" h="3629" extrusionOk="0">
                <a:moveTo>
                  <a:pt x="1238" y="1"/>
                </a:moveTo>
                <a:cubicBezTo>
                  <a:pt x="1100" y="1"/>
                  <a:pt x="964" y="33"/>
                  <a:pt x="846" y="102"/>
                </a:cubicBezTo>
                <a:cubicBezTo>
                  <a:pt x="571" y="250"/>
                  <a:pt x="360" y="483"/>
                  <a:pt x="233" y="758"/>
                </a:cubicBezTo>
                <a:cubicBezTo>
                  <a:pt x="21" y="1265"/>
                  <a:pt x="0" y="1836"/>
                  <a:pt x="233" y="2344"/>
                </a:cubicBezTo>
                <a:cubicBezTo>
                  <a:pt x="583" y="3150"/>
                  <a:pt x="1381" y="3628"/>
                  <a:pt x="2212" y="3628"/>
                </a:cubicBezTo>
                <a:cubicBezTo>
                  <a:pt x="2535" y="3628"/>
                  <a:pt x="2864" y="3555"/>
                  <a:pt x="3173" y="3401"/>
                </a:cubicBezTo>
                <a:cubicBezTo>
                  <a:pt x="3574" y="3190"/>
                  <a:pt x="3913" y="2872"/>
                  <a:pt x="4145" y="2471"/>
                </a:cubicBezTo>
                <a:cubicBezTo>
                  <a:pt x="4315" y="2153"/>
                  <a:pt x="4272" y="1752"/>
                  <a:pt x="4018" y="1477"/>
                </a:cubicBezTo>
                <a:cubicBezTo>
                  <a:pt x="3906" y="1364"/>
                  <a:pt x="3757" y="1310"/>
                  <a:pt x="3606" y="1310"/>
                </a:cubicBezTo>
                <a:cubicBezTo>
                  <a:pt x="3417" y="1310"/>
                  <a:pt x="3227" y="1396"/>
                  <a:pt x="3109" y="1561"/>
                </a:cubicBezTo>
                <a:cubicBezTo>
                  <a:pt x="3215" y="1329"/>
                  <a:pt x="3236" y="1054"/>
                  <a:pt x="3130" y="800"/>
                </a:cubicBezTo>
                <a:cubicBezTo>
                  <a:pt x="3011" y="580"/>
                  <a:pt x="2797" y="417"/>
                  <a:pt x="2542" y="417"/>
                </a:cubicBezTo>
                <a:cubicBezTo>
                  <a:pt x="2527" y="417"/>
                  <a:pt x="2511" y="418"/>
                  <a:pt x="2496" y="419"/>
                </a:cubicBezTo>
                <a:cubicBezTo>
                  <a:pt x="2275" y="419"/>
                  <a:pt x="2082" y="555"/>
                  <a:pt x="2003" y="751"/>
                </a:cubicBezTo>
                <a:lnTo>
                  <a:pt x="2003" y="751"/>
                </a:lnTo>
                <a:cubicBezTo>
                  <a:pt x="2031" y="504"/>
                  <a:pt x="1919" y="263"/>
                  <a:pt x="1692" y="123"/>
                </a:cubicBezTo>
                <a:cubicBezTo>
                  <a:pt x="1556" y="44"/>
                  <a:pt x="1396" y="1"/>
                  <a:pt x="1238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2"/>
          <p:cNvSpPr/>
          <p:nvPr/>
        </p:nvSpPr>
        <p:spPr>
          <a:xfrm flipH="1">
            <a:off x="11309757" y="6297356"/>
            <a:ext cx="114748" cy="443425"/>
          </a:xfrm>
          <a:custGeom>
            <a:avLst/>
            <a:gdLst/>
            <a:ahLst/>
            <a:cxnLst/>
            <a:rect l="l" t="t" r="r" b="b"/>
            <a:pathLst>
              <a:path w="2602" h="10055" extrusionOk="0">
                <a:moveTo>
                  <a:pt x="101" y="0"/>
                </a:moveTo>
                <a:cubicBezTo>
                  <a:pt x="88" y="0"/>
                  <a:pt x="75" y="3"/>
                  <a:pt x="64" y="9"/>
                </a:cubicBezTo>
                <a:cubicBezTo>
                  <a:pt x="21" y="30"/>
                  <a:pt x="0" y="93"/>
                  <a:pt x="21" y="136"/>
                </a:cubicBezTo>
                <a:cubicBezTo>
                  <a:pt x="42" y="178"/>
                  <a:pt x="2411" y="5507"/>
                  <a:pt x="2348" y="9949"/>
                </a:cubicBezTo>
                <a:cubicBezTo>
                  <a:pt x="2348" y="10012"/>
                  <a:pt x="2390" y="10055"/>
                  <a:pt x="2432" y="10055"/>
                </a:cubicBezTo>
                <a:cubicBezTo>
                  <a:pt x="2496" y="10055"/>
                  <a:pt x="2538" y="10012"/>
                  <a:pt x="2538" y="9970"/>
                </a:cubicBezTo>
                <a:cubicBezTo>
                  <a:pt x="2601" y="5465"/>
                  <a:pt x="212" y="114"/>
                  <a:pt x="190" y="51"/>
                </a:cubicBezTo>
                <a:cubicBezTo>
                  <a:pt x="175" y="20"/>
                  <a:pt x="137" y="0"/>
                  <a:pt x="101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2"/>
          <p:cNvSpPr/>
          <p:nvPr/>
        </p:nvSpPr>
        <p:spPr>
          <a:xfrm flipH="1">
            <a:off x="11338680" y="6361782"/>
            <a:ext cx="240653" cy="187777"/>
          </a:xfrm>
          <a:custGeom>
            <a:avLst/>
            <a:gdLst/>
            <a:ahLst/>
            <a:cxnLst/>
            <a:rect l="l" t="t" r="r" b="b"/>
            <a:pathLst>
              <a:path w="5457" h="4258" extrusionOk="0">
                <a:moveTo>
                  <a:pt x="993" y="1"/>
                </a:moveTo>
                <a:cubicBezTo>
                  <a:pt x="823" y="1"/>
                  <a:pt x="693" y="62"/>
                  <a:pt x="614" y="197"/>
                </a:cubicBezTo>
                <a:cubicBezTo>
                  <a:pt x="0" y="1212"/>
                  <a:pt x="1164" y="1741"/>
                  <a:pt x="2496" y="2312"/>
                </a:cubicBezTo>
                <a:cubicBezTo>
                  <a:pt x="3934" y="2926"/>
                  <a:pt x="5457" y="4258"/>
                  <a:pt x="5457" y="4258"/>
                </a:cubicBezTo>
                <a:cubicBezTo>
                  <a:pt x="4815" y="2590"/>
                  <a:pt x="2093" y="1"/>
                  <a:pt x="993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2"/>
          <p:cNvSpPr/>
          <p:nvPr/>
        </p:nvSpPr>
        <p:spPr>
          <a:xfrm flipH="1">
            <a:off x="11263146" y="6284214"/>
            <a:ext cx="106237" cy="279373"/>
          </a:xfrm>
          <a:custGeom>
            <a:avLst/>
            <a:gdLst/>
            <a:ahLst/>
            <a:cxnLst/>
            <a:rect l="l" t="t" r="r" b="b"/>
            <a:pathLst>
              <a:path w="2409" h="6335" extrusionOk="0">
                <a:moveTo>
                  <a:pt x="1158" y="1"/>
                </a:moveTo>
                <a:cubicBezTo>
                  <a:pt x="98" y="1"/>
                  <a:pt x="0" y="4501"/>
                  <a:pt x="865" y="6334"/>
                </a:cubicBezTo>
                <a:cubicBezTo>
                  <a:pt x="865" y="6334"/>
                  <a:pt x="928" y="4304"/>
                  <a:pt x="1478" y="2823"/>
                </a:cubicBezTo>
                <a:cubicBezTo>
                  <a:pt x="1986" y="1470"/>
                  <a:pt x="2409" y="264"/>
                  <a:pt x="1246" y="11"/>
                </a:cubicBezTo>
                <a:cubicBezTo>
                  <a:pt x="1216" y="4"/>
                  <a:pt x="1187" y="1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2"/>
          <p:cNvSpPr/>
          <p:nvPr/>
        </p:nvSpPr>
        <p:spPr>
          <a:xfrm flipH="1">
            <a:off x="11356410" y="6178201"/>
            <a:ext cx="189365" cy="160348"/>
          </a:xfrm>
          <a:custGeom>
            <a:avLst/>
            <a:gdLst/>
            <a:ahLst/>
            <a:cxnLst/>
            <a:rect l="l" t="t" r="r" b="b"/>
            <a:pathLst>
              <a:path w="4294" h="3636" extrusionOk="0">
                <a:moveTo>
                  <a:pt x="3061" y="1"/>
                </a:moveTo>
                <a:cubicBezTo>
                  <a:pt x="2908" y="1"/>
                  <a:pt x="2754" y="43"/>
                  <a:pt x="2623" y="130"/>
                </a:cubicBezTo>
                <a:cubicBezTo>
                  <a:pt x="2396" y="270"/>
                  <a:pt x="2284" y="512"/>
                  <a:pt x="2312" y="758"/>
                </a:cubicBezTo>
                <a:lnTo>
                  <a:pt x="2312" y="758"/>
                </a:lnTo>
                <a:cubicBezTo>
                  <a:pt x="2233" y="563"/>
                  <a:pt x="2040" y="427"/>
                  <a:pt x="1820" y="427"/>
                </a:cubicBezTo>
                <a:cubicBezTo>
                  <a:pt x="1804" y="425"/>
                  <a:pt x="1789" y="425"/>
                  <a:pt x="1773" y="425"/>
                </a:cubicBezTo>
                <a:cubicBezTo>
                  <a:pt x="1519" y="425"/>
                  <a:pt x="1305" y="588"/>
                  <a:pt x="1185" y="807"/>
                </a:cubicBezTo>
                <a:cubicBezTo>
                  <a:pt x="1079" y="1061"/>
                  <a:pt x="1079" y="1336"/>
                  <a:pt x="1206" y="1569"/>
                </a:cubicBezTo>
                <a:cubicBezTo>
                  <a:pt x="1088" y="1404"/>
                  <a:pt x="898" y="1317"/>
                  <a:pt x="709" y="1317"/>
                </a:cubicBezTo>
                <a:cubicBezTo>
                  <a:pt x="559" y="1317"/>
                  <a:pt x="409" y="1372"/>
                  <a:pt x="297" y="1484"/>
                </a:cubicBezTo>
                <a:cubicBezTo>
                  <a:pt x="43" y="1759"/>
                  <a:pt x="1" y="2161"/>
                  <a:pt x="170" y="2478"/>
                </a:cubicBezTo>
                <a:cubicBezTo>
                  <a:pt x="403" y="2859"/>
                  <a:pt x="741" y="3197"/>
                  <a:pt x="1143" y="3409"/>
                </a:cubicBezTo>
                <a:cubicBezTo>
                  <a:pt x="1451" y="3563"/>
                  <a:pt x="1778" y="3636"/>
                  <a:pt x="2100" y="3636"/>
                </a:cubicBezTo>
                <a:cubicBezTo>
                  <a:pt x="2925" y="3636"/>
                  <a:pt x="3717" y="3158"/>
                  <a:pt x="4083" y="2351"/>
                </a:cubicBezTo>
                <a:cubicBezTo>
                  <a:pt x="4294" y="1844"/>
                  <a:pt x="4294" y="1272"/>
                  <a:pt x="4083" y="765"/>
                </a:cubicBezTo>
                <a:cubicBezTo>
                  <a:pt x="3956" y="490"/>
                  <a:pt x="3744" y="257"/>
                  <a:pt x="3469" y="109"/>
                </a:cubicBezTo>
                <a:cubicBezTo>
                  <a:pt x="3347" y="38"/>
                  <a:pt x="3204" y="1"/>
                  <a:pt x="3061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2"/>
          <p:cNvSpPr/>
          <p:nvPr/>
        </p:nvSpPr>
        <p:spPr>
          <a:xfrm flipH="1">
            <a:off x="11250046" y="6701031"/>
            <a:ext cx="180060" cy="77043"/>
          </a:xfrm>
          <a:custGeom>
            <a:avLst/>
            <a:gdLst/>
            <a:ahLst/>
            <a:cxnLst/>
            <a:rect l="l" t="t" r="r" b="b"/>
            <a:pathLst>
              <a:path w="4083" h="1747" extrusionOk="0">
                <a:moveTo>
                  <a:pt x="2182" y="0"/>
                </a:moveTo>
                <a:cubicBezTo>
                  <a:pt x="2124" y="0"/>
                  <a:pt x="2066" y="11"/>
                  <a:pt x="2009" y="33"/>
                </a:cubicBezTo>
                <a:cubicBezTo>
                  <a:pt x="1946" y="76"/>
                  <a:pt x="1883" y="139"/>
                  <a:pt x="1840" y="224"/>
                </a:cubicBezTo>
                <a:cubicBezTo>
                  <a:pt x="1629" y="499"/>
                  <a:pt x="1502" y="837"/>
                  <a:pt x="1481" y="1176"/>
                </a:cubicBezTo>
                <a:cubicBezTo>
                  <a:pt x="1417" y="964"/>
                  <a:pt x="1333" y="753"/>
                  <a:pt x="1185" y="583"/>
                </a:cubicBezTo>
                <a:cubicBezTo>
                  <a:pt x="1070" y="452"/>
                  <a:pt x="904" y="372"/>
                  <a:pt x="737" y="372"/>
                </a:cubicBezTo>
                <a:cubicBezTo>
                  <a:pt x="689" y="372"/>
                  <a:pt x="640" y="379"/>
                  <a:pt x="592" y="393"/>
                </a:cubicBezTo>
                <a:cubicBezTo>
                  <a:pt x="317" y="478"/>
                  <a:pt x="191" y="774"/>
                  <a:pt x="106" y="1049"/>
                </a:cubicBezTo>
                <a:cubicBezTo>
                  <a:pt x="21" y="1218"/>
                  <a:pt x="0" y="1450"/>
                  <a:pt x="64" y="1641"/>
                </a:cubicBezTo>
                <a:lnTo>
                  <a:pt x="3955" y="1747"/>
                </a:lnTo>
                <a:cubicBezTo>
                  <a:pt x="4082" y="1281"/>
                  <a:pt x="3976" y="774"/>
                  <a:pt x="3638" y="414"/>
                </a:cubicBezTo>
                <a:cubicBezTo>
                  <a:pt x="3553" y="308"/>
                  <a:pt x="3426" y="224"/>
                  <a:pt x="3278" y="203"/>
                </a:cubicBezTo>
                <a:cubicBezTo>
                  <a:pt x="3247" y="194"/>
                  <a:pt x="3217" y="190"/>
                  <a:pt x="3186" y="190"/>
                </a:cubicBezTo>
                <a:cubicBezTo>
                  <a:pt x="3072" y="190"/>
                  <a:pt x="2969" y="250"/>
                  <a:pt x="2919" y="351"/>
                </a:cubicBezTo>
                <a:cubicBezTo>
                  <a:pt x="2834" y="499"/>
                  <a:pt x="2898" y="668"/>
                  <a:pt x="2813" y="795"/>
                </a:cubicBezTo>
                <a:cubicBezTo>
                  <a:pt x="2771" y="583"/>
                  <a:pt x="2707" y="372"/>
                  <a:pt x="2580" y="203"/>
                </a:cubicBezTo>
                <a:cubicBezTo>
                  <a:pt x="2488" y="79"/>
                  <a:pt x="2338" y="0"/>
                  <a:pt x="2182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2"/>
          <p:cNvSpPr/>
          <p:nvPr/>
        </p:nvSpPr>
        <p:spPr>
          <a:xfrm flipH="1">
            <a:off x="11106417" y="6768942"/>
            <a:ext cx="180060" cy="76293"/>
          </a:xfrm>
          <a:custGeom>
            <a:avLst/>
            <a:gdLst/>
            <a:ahLst/>
            <a:cxnLst/>
            <a:rect l="l" t="t" r="r" b="b"/>
            <a:pathLst>
              <a:path w="4083" h="1730" extrusionOk="0">
                <a:moveTo>
                  <a:pt x="2197" y="1"/>
                </a:moveTo>
                <a:cubicBezTo>
                  <a:pt x="2135" y="1"/>
                  <a:pt x="2071" y="13"/>
                  <a:pt x="2009" y="37"/>
                </a:cubicBezTo>
                <a:cubicBezTo>
                  <a:pt x="1946" y="80"/>
                  <a:pt x="1883" y="143"/>
                  <a:pt x="1840" y="207"/>
                </a:cubicBezTo>
                <a:cubicBezTo>
                  <a:pt x="1629" y="481"/>
                  <a:pt x="1502" y="820"/>
                  <a:pt x="1481" y="1158"/>
                </a:cubicBezTo>
                <a:cubicBezTo>
                  <a:pt x="1417" y="947"/>
                  <a:pt x="1311" y="756"/>
                  <a:pt x="1185" y="587"/>
                </a:cubicBezTo>
                <a:cubicBezTo>
                  <a:pt x="1066" y="434"/>
                  <a:pt x="892" y="363"/>
                  <a:pt x="718" y="363"/>
                </a:cubicBezTo>
                <a:cubicBezTo>
                  <a:pt x="676" y="363"/>
                  <a:pt x="634" y="367"/>
                  <a:pt x="592" y="376"/>
                </a:cubicBezTo>
                <a:cubicBezTo>
                  <a:pt x="317" y="460"/>
                  <a:pt x="191" y="756"/>
                  <a:pt x="106" y="1031"/>
                </a:cubicBezTo>
                <a:cubicBezTo>
                  <a:pt x="0" y="1222"/>
                  <a:pt x="0" y="1433"/>
                  <a:pt x="64" y="1645"/>
                </a:cubicBezTo>
                <a:lnTo>
                  <a:pt x="3955" y="1729"/>
                </a:lnTo>
                <a:cubicBezTo>
                  <a:pt x="4082" y="1264"/>
                  <a:pt x="3955" y="778"/>
                  <a:pt x="3638" y="418"/>
                </a:cubicBezTo>
                <a:cubicBezTo>
                  <a:pt x="3532" y="291"/>
                  <a:pt x="3405" y="228"/>
                  <a:pt x="3278" y="185"/>
                </a:cubicBezTo>
                <a:cubicBezTo>
                  <a:pt x="3260" y="183"/>
                  <a:pt x="3241" y="181"/>
                  <a:pt x="3222" y="181"/>
                </a:cubicBezTo>
                <a:cubicBezTo>
                  <a:pt x="3094" y="181"/>
                  <a:pt x="2972" y="244"/>
                  <a:pt x="2898" y="355"/>
                </a:cubicBezTo>
                <a:cubicBezTo>
                  <a:pt x="2834" y="481"/>
                  <a:pt x="2898" y="672"/>
                  <a:pt x="2792" y="799"/>
                </a:cubicBezTo>
                <a:cubicBezTo>
                  <a:pt x="2771" y="566"/>
                  <a:pt x="2686" y="376"/>
                  <a:pt x="2580" y="207"/>
                </a:cubicBezTo>
                <a:cubicBezTo>
                  <a:pt x="2491" y="72"/>
                  <a:pt x="2348" y="1"/>
                  <a:pt x="2197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2"/>
          <p:cNvSpPr/>
          <p:nvPr/>
        </p:nvSpPr>
        <p:spPr>
          <a:xfrm flipH="1">
            <a:off x="11112019" y="6363546"/>
            <a:ext cx="114792" cy="443469"/>
          </a:xfrm>
          <a:custGeom>
            <a:avLst/>
            <a:gdLst/>
            <a:ahLst/>
            <a:cxnLst/>
            <a:rect l="l" t="t" r="r" b="b"/>
            <a:pathLst>
              <a:path w="2603" h="10056" extrusionOk="0">
                <a:moveTo>
                  <a:pt x="2492" y="1"/>
                </a:moveTo>
                <a:cubicBezTo>
                  <a:pt x="2454" y="1"/>
                  <a:pt x="2427" y="21"/>
                  <a:pt x="2412" y="52"/>
                </a:cubicBezTo>
                <a:cubicBezTo>
                  <a:pt x="2391" y="115"/>
                  <a:pt x="1" y="5466"/>
                  <a:pt x="64" y="9971"/>
                </a:cubicBezTo>
                <a:cubicBezTo>
                  <a:pt x="64" y="10013"/>
                  <a:pt x="107" y="10055"/>
                  <a:pt x="170" y="10055"/>
                </a:cubicBezTo>
                <a:cubicBezTo>
                  <a:pt x="212" y="10055"/>
                  <a:pt x="255" y="10013"/>
                  <a:pt x="255" y="9971"/>
                </a:cubicBezTo>
                <a:cubicBezTo>
                  <a:pt x="191" y="5508"/>
                  <a:pt x="2560" y="178"/>
                  <a:pt x="2581" y="136"/>
                </a:cubicBezTo>
                <a:cubicBezTo>
                  <a:pt x="2602" y="94"/>
                  <a:pt x="2581" y="30"/>
                  <a:pt x="2539" y="9"/>
                </a:cubicBezTo>
                <a:cubicBezTo>
                  <a:pt x="2522" y="4"/>
                  <a:pt x="2506" y="1"/>
                  <a:pt x="249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2"/>
          <p:cNvSpPr/>
          <p:nvPr/>
        </p:nvSpPr>
        <p:spPr>
          <a:xfrm flipH="1">
            <a:off x="10957230" y="6428017"/>
            <a:ext cx="240653" cy="188704"/>
          </a:xfrm>
          <a:custGeom>
            <a:avLst/>
            <a:gdLst/>
            <a:ahLst/>
            <a:cxnLst/>
            <a:rect l="l" t="t" r="r" b="b"/>
            <a:pathLst>
              <a:path w="5457" h="4279" extrusionOk="0">
                <a:moveTo>
                  <a:pt x="4465" y="0"/>
                </a:moveTo>
                <a:cubicBezTo>
                  <a:pt x="3365" y="0"/>
                  <a:pt x="642" y="2592"/>
                  <a:pt x="0" y="4279"/>
                </a:cubicBezTo>
                <a:cubicBezTo>
                  <a:pt x="0" y="4279"/>
                  <a:pt x="1523" y="2925"/>
                  <a:pt x="2961" y="2312"/>
                </a:cubicBezTo>
                <a:cubicBezTo>
                  <a:pt x="4294" y="1741"/>
                  <a:pt x="5457" y="1212"/>
                  <a:pt x="4844" y="197"/>
                </a:cubicBezTo>
                <a:cubicBezTo>
                  <a:pt x="4765" y="62"/>
                  <a:pt x="4634" y="0"/>
                  <a:pt x="4465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2"/>
          <p:cNvSpPr/>
          <p:nvPr/>
        </p:nvSpPr>
        <p:spPr>
          <a:xfrm flipH="1">
            <a:off x="11167144" y="6350450"/>
            <a:ext cx="106281" cy="279329"/>
          </a:xfrm>
          <a:custGeom>
            <a:avLst/>
            <a:gdLst/>
            <a:ahLst/>
            <a:cxnLst/>
            <a:rect l="l" t="t" r="r" b="b"/>
            <a:pathLst>
              <a:path w="2410" h="6334" extrusionOk="0">
                <a:moveTo>
                  <a:pt x="1232" y="0"/>
                </a:moveTo>
                <a:cubicBezTo>
                  <a:pt x="1203" y="0"/>
                  <a:pt x="1173" y="4"/>
                  <a:pt x="1142" y="10"/>
                </a:cubicBezTo>
                <a:cubicBezTo>
                  <a:pt x="0" y="285"/>
                  <a:pt x="402" y="1469"/>
                  <a:pt x="910" y="2844"/>
                </a:cubicBezTo>
                <a:cubicBezTo>
                  <a:pt x="1460" y="4303"/>
                  <a:pt x="1544" y="6334"/>
                  <a:pt x="1544" y="6334"/>
                </a:cubicBezTo>
                <a:cubicBezTo>
                  <a:pt x="2409" y="4501"/>
                  <a:pt x="2312" y="0"/>
                  <a:pt x="1232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2"/>
          <p:cNvSpPr/>
          <p:nvPr/>
        </p:nvSpPr>
        <p:spPr>
          <a:xfrm flipH="1">
            <a:off x="10990790" y="6244746"/>
            <a:ext cx="190292" cy="160039"/>
          </a:xfrm>
          <a:custGeom>
            <a:avLst/>
            <a:gdLst/>
            <a:ahLst/>
            <a:cxnLst/>
            <a:rect l="l" t="t" r="r" b="b"/>
            <a:pathLst>
              <a:path w="4315" h="3629" extrusionOk="0">
                <a:moveTo>
                  <a:pt x="1238" y="1"/>
                </a:moveTo>
                <a:cubicBezTo>
                  <a:pt x="1100" y="1"/>
                  <a:pt x="964" y="33"/>
                  <a:pt x="846" y="102"/>
                </a:cubicBezTo>
                <a:cubicBezTo>
                  <a:pt x="571" y="250"/>
                  <a:pt x="360" y="483"/>
                  <a:pt x="233" y="758"/>
                </a:cubicBezTo>
                <a:cubicBezTo>
                  <a:pt x="21" y="1265"/>
                  <a:pt x="0" y="1836"/>
                  <a:pt x="233" y="2344"/>
                </a:cubicBezTo>
                <a:cubicBezTo>
                  <a:pt x="583" y="3150"/>
                  <a:pt x="1381" y="3628"/>
                  <a:pt x="2212" y="3628"/>
                </a:cubicBezTo>
                <a:cubicBezTo>
                  <a:pt x="2535" y="3628"/>
                  <a:pt x="2864" y="3555"/>
                  <a:pt x="3173" y="3401"/>
                </a:cubicBezTo>
                <a:cubicBezTo>
                  <a:pt x="3574" y="3190"/>
                  <a:pt x="3913" y="2872"/>
                  <a:pt x="4145" y="2471"/>
                </a:cubicBezTo>
                <a:cubicBezTo>
                  <a:pt x="4315" y="2153"/>
                  <a:pt x="4272" y="1752"/>
                  <a:pt x="4018" y="1477"/>
                </a:cubicBezTo>
                <a:cubicBezTo>
                  <a:pt x="3906" y="1364"/>
                  <a:pt x="3757" y="1310"/>
                  <a:pt x="3606" y="1310"/>
                </a:cubicBezTo>
                <a:cubicBezTo>
                  <a:pt x="3417" y="1310"/>
                  <a:pt x="3227" y="1396"/>
                  <a:pt x="3109" y="1561"/>
                </a:cubicBezTo>
                <a:cubicBezTo>
                  <a:pt x="3215" y="1329"/>
                  <a:pt x="3236" y="1054"/>
                  <a:pt x="3130" y="800"/>
                </a:cubicBezTo>
                <a:cubicBezTo>
                  <a:pt x="3011" y="580"/>
                  <a:pt x="2797" y="417"/>
                  <a:pt x="2542" y="417"/>
                </a:cubicBezTo>
                <a:cubicBezTo>
                  <a:pt x="2527" y="417"/>
                  <a:pt x="2511" y="418"/>
                  <a:pt x="2496" y="419"/>
                </a:cubicBezTo>
                <a:cubicBezTo>
                  <a:pt x="2275" y="419"/>
                  <a:pt x="2082" y="555"/>
                  <a:pt x="2003" y="751"/>
                </a:cubicBezTo>
                <a:lnTo>
                  <a:pt x="2003" y="751"/>
                </a:lnTo>
                <a:cubicBezTo>
                  <a:pt x="2031" y="504"/>
                  <a:pt x="1919" y="263"/>
                  <a:pt x="1692" y="123"/>
                </a:cubicBezTo>
                <a:cubicBezTo>
                  <a:pt x="1556" y="44"/>
                  <a:pt x="1396" y="1"/>
                  <a:pt x="1238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2"/>
          <p:cNvSpPr/>
          <p:nvPr/>
        </p:nvSpPr>
        <p:spPr>
          <a:xfrm flipH="1">
            <a:off x="11309757" y="6297356"/>
            <a:ext cx="114748" cy="443425"/>
          </a:xfrm>
          <a:custGeom>
            <a:avLst/>
            <a:gdLst/>
            <a:ahLst/>
            <a:cxnLst/>
            <a:rect l="l" t="t" r="r" b="b"/>
            <a:pathLst>
              <a:path w="2602" h="10055" extrusionOk="0">
                <a:moveTo>
                  <a:pt x="101" y="0"/>
                </a:moveTo>
                <a:cubicBezTo>
                  <a:pt x="88" y="0"/>
                  <a:pt x="75" y="3"/>
                  <a:pt x="64" y="9"/>
                </a:cubicBezTo>
                <a:cubicBezTo>
                  <a:pt x="21" y="30"/>
                  <a:pt x="0" y="93"/>
                  <a:pt x="21" y="136"/>
                </a:cubicBezTo>
                <a:cubicBezTo>
                  <a:pt x="42" y="178"/>
                  <a:pt x="2411" y="5507"/>
                  <a:pt x="2348" y="9949"/>
                </a:cubicBezTo>
                <a:cubicBezTo>
                  <a:pt x="2348" y="10012"/>
                  <a:pt x="2390" y="10055"/>
                  <a:pt x="2432" y="10055"/>
                </a:cubicBezTo>
                <a:cubicBezTo>
                  <a:pt x="2496" y="10055"/>
                  <a:pt x="2538" y="10012"/>
                  <a:pt x="2538" y="9970"/>
                </a:cubicBezTo>
                <a:cubicBezTo>
                  <a:pt x="2601" y="5465"/>
                  <a:pt x="212" y="114"/>
                  <a:pt x="190" y="51"/>
                </a:cubicBezTo>
                <a:cubicBezTo>
                  <a:pt x="175" y="20"/>
                  <a:pt x="137" y="0"/>
                  <a:pt x="101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p2"/>
          <p:cNvSpPr/>
          <p:nvPr/>
        </p:nvSpPr>
        <p:spPr>
          <a:xfrm flipH="1">
            <a:off x="11338680" y="6361782"/>
            <a:ext cx="240653" cy="187777"/>
          </a:xfrm>
          <a:custGeom>
            <a:avLst/>
            <a:gdLst/>
            <a:ahLst/>
            <a:cxnLst/>
            <a:rect l="l" t="t" r="r" b="b"/>
            <a:pathLst>
              <a:path w="5457" h="4258" extrusionOk="0">
                <a:moveTo>
                  <a:pt x="993" y="1"/>
                </a:moveTo>
                <a:cubicBezTo>
                  <a:pt x="823" y="1"/>
                  <a:pt x="693" y="62"/>
                  <a:pt x="614" y="197"/>
                </a:cubicBezTo>
                <a:cubicBezTo>
                  <a:pt x="0" y="1212"/>
                  <a:pt x="1164" y="1741"/>
                  <a:pt x="2496" y="2312"/>
                </a:cubicBezTo>
                <a:cubicBezTo>
                  <a:pt x="3934" y="2926"/>
                  <a:pt x="5457" y="4258"/>
                  <a:pt x="5457" y="4258"/>
                </a:cubicBezTo>
                <a:cubicBezTo>
                  <a:pt x="4815" y="2590"/>
                  <a:pt x="2093" y="1"/>
                  <a:pt x="993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2"/>
          <p:cNvSpPr/>
          <p:nvPr/>
        </p:nvSpPr>
        <p:spPr>
          <a:xfrm flipH="1">
            <a:off x="11263146" y="6284214"/>
            <a:ext cx="106237" cy="279373"/>
          </a:xfrm>
          <a:custGeom>
            <a:avLst/>
            <a:gdLst/>
            <a:ahLst/>
            <a:cxnLst/>
            <a:rect l="l" t="t" r="r" b="b"/>
            <a:pathLst>
              <a:path w="2409" h="6335" extrusionOk="0">
                <a:moveTo>
                  <a:pt x="1158" y="1"/>
                </a:moveTo>
                <a:cubicBezTo>
                  <a:pt x="98" y="1"/>
                  <a:pt x="0" y="4501"/>
                  <a:pt x="865" y="6334"/>
                </a:cubicBezTo>
                <a:cubicBezTo>
                  <a:pt x="865" y="6334"/>
                  <a:pt x="928" y="4304"/>
                  <a:pt x="1478" y="2823"/>
                </a:cubicBezTo>
                <a:cubicBezTo>
                  <a:pt x="1986" y="1470"/>
                  <a:pt x="2409" y="264"/>
                  <a:pt x="1246" y="11"/>
                </a:cubicBezTo>
                <a:cubicBezTo>
                  <a:pt x="1216" y="4"/>
                  <a:pt x="1187" y="1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2"/>
          <p:cNvSpPr/>
          <p:nvPr/>
        </p:nvSpPr>
        <p:spPr>
          <a:xfrm flipH="1">
            <a:off x="11356410" y="6178201"/>
            <a:ext cx="189365" cy="160348"/>
          </a:xfrm>
          <a:custGeom>
            <a:avLst/>
            <a:gdLst/>
            <a:ahLst/>
            <a:cxnLst/>
            <a:rect l="l" t="t" r="r" b="b"/>
            <a:pathLst>
              <a:path w="4294" h="3636" extrusionOk="0">
                <a:moveTo>
                  <a:pt x="3061" y="1"/>
                </a:moveTo>
                <a:cubicBezTo>
                  <a:pt x="2908" y="1"/>
                  <a:pt x="2754" y="43"/>
                  <a:pt x="2623" y="130"/>
                </a:cubicBezTo>
                <a:cubicBezTo>
                  <a:pt x="2396" y="270"/>
                  <a:pt x="2284" y="512"/>
                  <a:pt x="2312" y="758"/>
                </a:cubicBezTo>
                <a:lnTo>
                  <a:pt x="2312" y="758"/>
                </a:lnTo>
                <a:cubicBezTo>
                  <a:pt x="2233" y="563"/>
                  <a:pt x="2040" y="427"/>
                  <a:pt x="1820" y="427"/>
                </a:cubicBezTo>
                <a:cubicBezTo>
                  <a:pt x="1804" y="425"/>
                  <a:pt x="1789" y="425"/>
                  <a:pt x="1773" y="425"/>
                </a:cubicBezTo>
                <a:cubicBezTo>
                  <a:pt x="1519" y="425"/>
                  <a:pt x="1305" y="588"/>
                  <a:pt x="1185" y="807"/>
                </a:cubicBezTo>
                <a:cubicBezTo>
                  <a:pt x="1079" y="1061"/>
                  <a:pt x="1079" y="1336"/>
                  <a:pt x="1206" y="1569"/>
                </a:cubicBezTo>
                <a:cubicBezTo>
                  <a:pt x="1088" y="1404"/>
                  <a:pt x="898" y="1317"/>
                  <a:pt x="709" y="1317"/>
                </a:cubicBezTo>
                <a:cubicBezTo>
                  <a:pt x="559" y="1317"/>
                  <a:pt x="409" y="1372"/>
                  <a:pt x="297" y="1484"/>
                </a:cubicBezTo>
                <a:cubicBezTo>
                  <a:pt x="43" y="1759"/>
                  <a:pt x="1" y="2161"/>
                  <a:pt x="170" y="2478"/>
                </a:cubicBezTo>
                <a:cubicBezTo>
                  <a:pt x="403" y="2859"/>
                  <a:pt x="741" y="3197"/>
                  <a:pt x="1143" y="3409"/>
                </a:cubicBezTo>
                <a:cubicBezTo>
                  <a:pt x="1451" y="3563"/>
                  <a:pt x="1778" y="3636"/>
                  <a:pt x="2100" y="3636"/>
                </a:cubicBezTo>
                <a:cubicBezTo>
                  <a:pt x="2925" y="3636"/>
                  <a:pt x="3717" y="3158"/>
                  <a:pt x="4083" y="2351"/>
                </a:cubicBezTo>
                <a:cubicBezTo>
                  <a:pt x="4294" y="1844"/>
                  <a:pt x="4294" y="1272"/>
                  <a:pt x="4083" y="765"/>
                </a:cubicBezTo>
                <a:cubicBezTo>
                  <a:pt x="3956" y="490"/>
                  <a:pt x="3744" y="257"/>
                  <a:pt x="3469" y="109"/>
                </a:cubicBezTo>
                <a:cubicBezTo>
                  <a:pt x="3347" y="38"/>
                  <a:pt x="3204" y="1"/>
                  <a:pt x="3061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2"/>
          <p:cNvSpPr/>
          <p:nvPr/>
        </p:nvSpPr>
        <p:spPr>
          <a:xfrm flipH="1">
            <a:off x="11250046" y="6701031"/>
            <a:ext cx="180060" cy="77043"/>
          </a:xfrm>
          <a:custGeom>
            <a:avLst/>
            <a:gdLst/>
            <a:ahLst/>
            <a:cxnLst/>
            <a:rect l="l" t="t" r="r" b="b"/>
            <a:pathLst>
              <a:path w="4083" h="1747" extrusionOk="0">
                <a:moveTo>
                  <a:pt x="2182" y="0"/>
                </a:moveTo>
                <a:cubicBezTo>
                  <a:pt x="2124" y="0"/>
                  <a:pt x="2066" y="11"/>
                  <a:pt x="2009" y="33"/>
                </a:cubicBezTo>
                <a:cubicBezTo>
                  <a:pt x="1946" y="76"/>
                  <a:pt x="1883" y="139"/>
                  <a:pt x="1840" y="224"/>
                </a:cubicBezTo>
                <a:cubicBezTo>
                  <a:pt x="1629" y="499"/>
                  <a:pt x="1502" y="837"/>
                  <a:pt x="1481" y="1176"/>
                </a:cubicBezTo>
                <a:cubicBezTo>
                  <a:pt x="1417" y="964"/>
                  <a:pt x="1333" y="753"/>
                  <a:pt x="1185" y="583"/>
                </a:cubicBezTo>
                <a:cubicBezTo>
                  <a:pt x="1070" y="452"/>
                  <a:pt x="904" y="372"/>
                  <a:pt x="737" y="372"/>
                </a:cubicBezTo>
                <a:cubicBezTo>
                  <a:pt x="689" y="372"/>
                  <a:pt x="640" y="379"/>
                  <a:pt x="592" y="393"/>
                </a:cubicBezTo>
                <a:cubicBezTo>
                  <a:pt x="317" y="478"/>
                  <a:pt x="191" y="774"/>
                  <a:pt x="106" y="1049"/>
                </a:cubicBezTo>
                <a:cubicBezTo>
                  <a:pt x="21" y="1218"/>
                  <a:pt x="0" y="1450"/>
                  <a:pt x="64" y="1641"/>
                </a:cubicBezTo>
                <a:lnTo>
                  <a:pt x="3955" y="1747"/>
                </a:lnTo>
                <a:cubicBezTo>
                  <a:pt x="4082" y="1281"/>
                  <a:pt x="3976" y="774"/>
                  <a:pt x="3638" y="414"/>
                </a:cubicBezTo>
                <a:cubicBezTo>
                  <a:pt x="3553" y="308"/>
                  <a:pt x="3426" y="224"/>
                  <a:pt x="3278" y="203"/>
                </a:cubicBezTo>
                <a:cubicBezTo>
                  <a:pt x="3247" y="194"/>
                  <a:pt x="3217" y="190"/>
                  <a:pt x="3186" y="190"/>
                </a:cubicBezTo>
                <a:cubicBezTo>
                  <a:pt x="3072" y="190"/>
                  <a:pt x="2969" y="250"/>
                  <a:pt x="2919" y="351"/>
                </a:cubicBezTo>
                <a:cubicBezTo>
                  <a:pt x="2834" y="499"/>
                  <a:pt x="2898" y="668"/>
                  <a:pt x="2813" y="795"/>
                </a:cubicBezTo>
                <a:cubicBezTo>
                  <a:pt x="2771" y="583"/>
                  <a:pt x="2707" y="372"/>
                  <a:pt x="2580" y="203"/>
                </a:cubicBezTo>
                <a:cubicBezTo>
                  <a:pt x="2488" y="79"/>
                  <a:pt x="2338" y="0"/>
                  <a:pt x="2182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2"/>
          <p:cNvSpPr/>
          <p:nvPr/>
        </p:nvSpPr>
        <p:spPr>
          <a:xfrm flipH="1">
            <a:off x="11106417" y="6768942"/>
            <a:ext cx="180060" cy="76293"/>
          </a:xfrm>
          <a:custGeom>
            <a:avLst/>
            <a:gdLst/>
            <a:ahLst/>
            <a:cxnLst/>
            <a:rect l="l" t="t" r="r" b="b"/>
            <a:pathLst>
              <a:path w="4083" h="1730" extrusionOk="0">
                <a:moveTo>
                  <a:pt x="2197" y="1"/>
                </a:moveTo>
                <a:cubicBezTo>
                  <a:pt x="2135" y="1"/>
                  <a:pt x="2071" y="13"/>
                  <a:pt x="2009" y="37"/>
                </a:cubicBezTo>
                <a:cubicBezTo>
                  <a:pt x="1946" y="80"/>
                  <a:pt x="1883" y="143"/>
                  <a:pt x="1840" y="207"/>
                </a:cubicBezTo>
                <a:cubicBezTo>
                  <a:pt x="1629" y="481"/>
                  <a:pt x="1502" y="820"/>
                  <a:pt x="1481" y="1158"/>
                </a:cubicBezTo>
                <a:cubicBezTo>
                  <a:pt x="1417" y="947"/>
                  <a:pt x="1311" y="756"/>
                  <a:pt x="1185" y="587"/>
                </a:cubicBezTo>
                <a:cubicBezTo>
                  <a:pt x="1066" y="434"/>
                  <a:pt x="892" y="363"/>
                  <a:pt x="718" y="363"/>
                </a:cubicBezTo>
                <a:cubicBezTo>
                  <a:pt x="676" y="363"/>
                  <a:pt x="634" y="367"/>
                  <a:pt x="592" y="376"/>
                </a:cubicBezTo>
                <a:cubicBezTo>
                  <a:pt x="317" y="460"/>
                  <a:pt x="191" y="756"/>
                  <a:pt x="106" y="1031"/>
                </a:cubicBezTo>
                <a:cubicBezTo>
                  <a:pt x="0" y="1222"/>
                  <a:pt x="0" y="1433"/>
                  <a:pt x="64" y="1645"/>
                </a:cubicBezTo>
                <a:lnTo>
                  <a:pt x="3955" y="1729"/>
                </a:lnTo>
                <a:cubicBezTo>
                  <a:pt x="4082" y="1264"/>
                  <a:pt x="3955" y="778"/>
                  <a:pt x="3638" y="418"/>
                </a:cubicBezTo>
                <a:cubicBezTo>
                  <a:pt x="3532" y="291"/>
                  <a:pt x="3405" y="228"/>
                  <a:pt x="3278" y="185"/>
                </a:cubicBezTo>
                <a:cubicBezTo>
                  <a:pt x="3260" y="183"/>
                  <a:pt x="3241" y="181"/>
                  <a:pt x="3222" y="181"/>
                </a:cubicBezTo>
                <a:cubicBezTo>
                  <a:pt x="3094" y="181"/>
                  <a:pt x="2972" y="244"/>
                  <a:pt x="2898" y="355"/>
                </a:cubicBezTo>
                <a:cubicBezTo>
                  <a:pt x="2834" y="481"/>
                  <a:pt x="2898" y="672"/>
                  <a:pt x="2792" y="799"/>
                </a:cubicBezTo>
                <a:cubicBezTo>
                  <a:pt x="2771" y="566"/>
                  <a:pt x="2686" y="376"/>
                  <a:pt x="2580" y="207"/>
                </a:cubicBezTo>
                <a:cubicBezTo>
                  <a:pt x="2491" y="72"/>
                  <a:pt x="2348" y="1"/>
                  <a:pt x="2197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2"/>
          <p:cNvSpPr/>
          <p:nvPr/>
        </p:nvSpPr>
        <p:spPr>
          <a:xfrm flipH="1">
            <a:off x="16973" y="6310967"/>
            <a:ext cx="175711" cy="678813"/>
          </a:xfrm>
          <a:custGeom>
            <a:avLst/>
            <a:gdLst/>
            <a:ahLst/>
            <a:cxnLst/>
            <a:rect l="l" t="t" r="r" b="b"/>
            <a:pathLst>
              <a:path w="2603" h="10056" extrusionOk="0">
                <a:moveTo>
                  <a:pt x="2492" y="1"/>
                </a:moveTo>
                <a:cubicBezTo>
                  <a:pt x="2454" y="1"/>
                  <a:pt x="2427" y="21"/>
                  <a:pt x="2412" y="52"/>
                </a:cubicBezTo>
                <a:cubicBezTo>
                  <a:pt x="2391" y="115"/>
                  <a:pt x="1" y="5466"/>
                  <a:pt x="64" y="9971"/>
                </a:cubicBezTo>
                <a:cubicBezTo>
                  <a:pt x="64" y="10013"/>
                  <a:pt x="107" y="10055"/>
                  <a:pt x="170" y="10055"/>
                </a:cubicBezTo>
                <a:cubicBezTo>
                  <a:pt x="212" y="10055"/>
                  <a:pt x="255" y="10013"/>
                  <a:pt x="255" y="9971"/>
                </a:cubicBezTo>
                <a:cubicBezTo>
                  <a:pt x="191" y="5508"/>
                  <a:pt x="2560" y="178"/>
                  <a:pt x="2581" y="136"/>
                </a:cubicBezTo>
                <a:cubicBezTo>
                  <a:pt x="2602" y="94"/>
                  <a:pt x="2581" y="30"/>
                  <a:pt x="2539" y="9"/>
                </a:cubicBezTo>
                <a:cubicBezTo>
                  <a:pt x="2522" y="4"/>
                  <a:pt x="2506" y="1"/>
                  <a:pt x="249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2"/>
          <p:cNvSpPr/>
          <p:nvPr/>
        </p:nvSpPr>
        <p:spPr>
          <a:xfrm flipH="1">
            <a:off x="-219964" y="6409655"/>
            <a:ext cx="368365" cy="288847"/>
          </a:xfrm>
          <a:custGeom>
            <a:avLst/>
            <a:gdLst/>
            <a:ahLst/>
            <a:cxnLst/>
            <a:rect l="l" t="t" r="r" b="b"/>
            <a:pathLst>
              <a:path w="5457" h="4279" extrusionOk="0">
                <a:moveTo>
                  <a:pt x="4465" y="0"/>
                </a:moveTo>
                <a:cubicBezTo>
                  <a:pt x="3365" y="0"/>
                  <a:pt x="642" y="2592"/>
                  <a:pt x="0" y="4279"/>
                </a:cubicBezTo>
                <a:cubicBezTo>
                  <a:pt x="0" y="4279"/>
                  <a:pt x="1523" y="2925"/>
                  <a:pt x="2961" y="2312"/>
                </a:cubicBezTo>
                <a:cubicBezTo>
                  <a:pt x="4294" y="1741"/>
                  <a:pt x="5457" y="1212"/>
                  <a:pt x="4844" y="197"/>
                </a:cubicBezTo>
                <a:cubicBezTo>
                  <a:pt x="4765" y="62"/>
                  <a:pt x="4634" y="0"/>
                  <a:pt x="4465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2"/>
          <p:cNvSpPr/>
          <p:nvPr/>
        </p:nvSpPr>
        <p:spPr>
          <a:xfrm flipH="1">
            <a:off x="101351" y="6290919"/>
            <a:ext cx="162683" cy="427567"/>
          </a:xfrm>
          <a:custGeom>
            <a:avLst/>
            <a:gdLst/>
            <a:ahLst/>
            <a:cxnLst/>
            <a:rect l="l" t="t" r="r" b="b"/>
            <a:pathLst>
              <a:path w="2410" h="6334" extrusionOk="0">
                <a:moveTo>
                  <a:pt x="1232" y="0"/>
                </a:moveTo>
                <a:cubicBezTo>
                  <a:pt x="1203" y="0"/>
                  <a:pt x="1173" y="4"/>
                  <a:pt x="1142" y="10"/>
                </a:cubicBezTo>
                <a:cubicBezTo>
                  <a:pt x="0" y="285"/>
                  <a:pt x="402" y="1469"/>
                  <a:pt x="910" y="2844"/>
                </a:cubicBezTo>
                <a:cubicBezTo>
                  <a:pt x="1460" y="4303"/>
                  <a:pt x="1544" y="6334"/>
                  <a:pt x="1544" y="6334"/>
                </a:cubicBezTo>
                <a:cubicBezTo>
                  <a:pt x="2409" y="4501"/>
                  <a:pt x="2312" y="0"/>
                  <a:pt x="1232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2"/>
          <p:cNvSpPr/>
          <p:nvPr/>
        </p:nvSpPr>
        <p:spPr>
          <a:xfrm flipH="1">
            <a:off x="-168593" y="6129116"/>
            <a:ext cx="291277" cy="244969"/>
          </a:xfrm>
          <a:custGeom>
            <a:avLst/>
            <a:gdLst/>
            <a:ahLst/>
            <a:cxnLst/>
            <a:rect l="l" t="t" r="r" b="b"/>
            <a:pathLst>
              <a:path w="4315" h="3629" extrusionOk="0">
                <a:moveTo>
                  <a:pt x="1238" y="1"/>
                </a:moveTo>
                <a:cubicBezTo>
                  <a:pt x="1100" y="1"/>
                  <a:pt x="964" y="33"/>
                  <a:pt x="846" y="102"/>
                </a:cubicBezTo>
                <a:cubicBezTo>
                  <a:pt x="571" y="250"/>
                  <a:pt x="360" y="483"/>
                  <a:pt x="233" y="758"/>
                </a:cubicBezTo>
                <a:cubicBezTo>
                  <a:pt x="21" y="1265"/>
                  <a:pt x="0" y="1836"/>
                  <a:pt x="233" y="2344"/>
                </a:cubicBezTo>
                <a:cubicBezTo>
                  <a:pt x="583" y="3150"/>
                  <a:pt x="1381" y="3628"/>
                  <a:pt x="2212" y="3628"/>
                </a:cubicBezTo>
                <a:cubicBezTo>
                  <a:pt x="2535" y="3628"/>
                  <a:pt x="2864" y="3555"/>
                  <a:pt x="3173" y="3401"/>
                </a:cubicBezTo>
                <a:cubicBezTo>
                  <a:pt x="3574" y="3190"/>
                  <a:pt x="3913" y="2872"/>
                  <a:pt x="4145" y="2471"/>
                </a:cubicBezTo>
                <a:cubicBezTo>
                  <a:pt x="4315" y="2153"/>
                  <a:pt x="4272" y="1752"/>
                  <a:pt x="4018" y="1477"/>
                </a:cubicBezTo>
                <a:cubicBezTo>
                  <a:pt x="3906" y="1364"/>
                  <a:pt x="3757" y="1310"/>
                  <a:pt x="3606" y="1310"/>
                </a:cubicBezTo>
                <a:cubicBezTo>
                  <a:pt x="3417" y="1310"/>
                  <a:pt x="3227" y="1396"/>
                  <a:pt x="3109" y="1561"/>
                </a:cubicBezTo>
                <a:cubicBezTo>
                  <a:pt x="3215" y="1329"/>
                  <a:pt x="3236" y="1054"/>
                  <a:pt x="3130" y="800"/>
                </a:cubicBezTo>
                <a:cubicBezTo>
                  <a:pt x="3011" y="580"/>
                  <a:pt x="2797" y="417"/>
                  <a:pt x="2542" y="417"/>
                </a:cubicBezTo>
                <a:cubicBezTo>
                  <a:pt x="2527" y="417"/>
                  <a:pt x="2511" y="418"/>
                  <a:pt x="2496" y="419"/>
                </a:cubicBezTo>
                <a:cubicBezTo>
                  <a:pt x="2275" y="419"/>
                  <a:pt x="2082" y="555"/>
                  <a:pt x="2003" y="751"/>
                </a:cubicBezTo>
                <a:lnTo>
                  <a:pt x="2003" y="751"/>
                </a:lnTo>
                <a:cubicBezTo>
                  <a:pt x="2031" y="504"/>
                  <a:pt x="1919" y="263"/>
                  <a:pt x="1692" y="123"/>
                </a:cubicBezTo>
                <a:cubicBezTo>
                  <a:pt x="1556" y="44"/>
                  <a:pt x="1396" y="1"/>
                  <a:pt x="1238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2"/>
          <p:cNvSpPr/>
          <p:nvPr/>
        </p:nvSpPr>
        <p:spPr>
          <a:xfrm flipH="1">
            <a:off x="319655" y="6209645"/>
            <a:ext cx="175644" cy="678747"/>
          </a:xfrm>
          <a:custGeom>
            <a:avLst/>
            <a:gdLst/>
            <a:ahLst/>
            <a:cxnLst/>
            <a:rect l="l" t="t" r="r" b="b"/>
            <a:pathLst>
              <a:path w="2602" h="10055" extrusionOk="0">
                <a:moveTo>
                  <a:pt x="101" y="0"/>
                </a:moveTo>
                <a:cubicBezTo>
                  <a:pt x="88" y="0"/>
                  <a:pt x="75" y="3"/>
                  <a:pt x="64" y="9"/>
                </a:cubicBezTo>
                <a:cubicBezTo>
                  <a:pt x="21" y="30"/>
                  <a:pt x="0" y="93"/>
                  <a:pt x="21" y="136"/>
                </a:cubicBezTo>
                <a:cubicBezTo>
                  <a:pt x="42" y="178"/>
                  <a:pt x="2411" y="5507"/>
                  <a:pt x="2348" y="9949"/>
                </a:cubicBezTo>
                <a:cubicBezTo>
                  <a:pt x="2348" y="10012"/>
                  <a:pt x="2390" y="10055"/>
                  <a:pt x="2432" y="10055"/>
                </a:cubicBezTo>
                <a:cubicBezTo>
                  <a:pt x="2496" y="10055"/>
                  <a:pt x="2538" y="10012"/>
                  <a:pt x="2538" y="9970"/>
                </a:cubicBezTo>
                <a:cubicBezTo>
                  <a:pt x="2601" y="5465"/>
                  <a:pt x="212" y="114"/>
                  <a:pt x="190" y="51"/>
                </a:cubicBezTo>
                <a:cubicBezTo>
                  <a:pt x="175" y="20"/>
                  <a:pt x="137" y="0"/>
                  <a:pt x="101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2"/>
          <p:cNvSpPr/>
          <p:nvPr/>
        </p:nvSpPr>
        <p:spPr>
          <a:xfrm flipH="1">
            <a:off x="363935" y="6308267"/>
            <a:ext cx="368365" cy="287429"/>
          </a:xfrm>
          <a:custGeom>
            <a:avLst/>
            <a:gdLst/>
            <a:ahLst/>
            <a:cxnLst/>
            <a:rect l="l" t="t" r="r" b="b"/>
            <a:pathLst>
              <a:path w="5457" h="4258" extrusionOk="0">
                <a:moveTo>
                  <a:pt x="993" y="1"/>
                </a:moveTo>
                <a:cubicBezTo>
                  <a:pt x="823" y="1"/>
                  <a:pt x="693" y="62"/>
                  <a:pt x="614" y="197"/>
                </a:cubicBezTo>
                <a:cubicBezTo>
                  <a:pt x="0" y="1212"/>
                  <a:pt x="1164" y="1741"/>
                  <a:pt x="2496" y="2312"/>
                </a:cubicBezTo>
                <a:cubicBezTo>
                  <a:pt x="3934" y="2926"/>
                  <a:pt x="5457" y="4258"/>
                  <a:pt x="5457" y="4258"/>
                </a:cubicBezTo>
                <a:cubicBezTo>
                  <a:pt x="4815" y="2590"/>
                  <a:pt x="2093" y="1"/>
                  <a:pt x="993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2"/>
          <p:cNvSpPr/>
          <p:nvPr/>
        </p:nvSpPr>
        <p:spPr>
          <a:xfrm flipH="1">
            <a:off x="248304" y="6189530"/>
            <a:ext cx="162616" cy="427633"/>
          </a:xfrm>
          <a:custGeom>
            <a:avLst/>
            <a:gdLst/>
            <a:ahLst/>
            <a:cxnLst/>
            <a:rect l="l" t="t" r="r" b="b"/>
            <a:pathLst>
              <a:path w="2409" h="6335" extrusionOk="0">
                <a:moveTo>
                  <a:pt x="1158" y="1"/>
                </a:moveTo>
                <a:cubicBezTo>
                  <a:pt x="98" y="1"/>
                  <a:pt x="0" y="4501"/>
                  <a:pt x="865" y="6334"/>
                </a:cubicBezTo>
                <a:cubicBezTo>
                  <a:pt x="865" y="6334"/>
                  <a:pt x="928" y="4304"/>
                  <a:pt x="1478" y="2823"/>
                </a:cubicBezTo>
                <a:cubicBezTo>
                  <a:pt x="1986" y="1470"/>
                  <a:pt x="2409" y="264"/>
                  <a:pt x="1246" y="11"/>
                </a:cubicBezTo>
                <a:cubicBezTo>
                  <a:pt x="1216" y="4"/>
                  <a:pt x="1187" y="1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2"/>
          <p:cNvSpPr/>
          <p:nvPr/>
        </p:nvSpPr>
        <p:spPr>
          <a:xfrm flipH="1">
            <a:off x="391072" y="6027253"/>
            <a:ext cx="289859" cy="245443"/>
          </a:xfrm>
          <a:custGeom>
            <a:avLst/>
            <a:gdLst/>
            <a:ahLst/>
            <a:cxnLst/>
            <a:rect l="l" t="t" r="r" b="b"/>
            <a:pathLst>
              <a:path w="4294" h="3636" extrusionOk="0">
                <a:moveTo>
                  <a:pt x="3061" y="1"/>
                </a:moveTo>
                <a:cubicBezTo>
                  <a:pt x="2908" y="1"/>
                  <a:pt x="2754" y="43"/>
                  <a:pt x="2623" y="130"/>
                </a:cubicBezTo>
                <a:cubicBezTo>
                  <a:pt x="2396" y="270"/>
                  <a:pt x="2284" y="512"/>
                  <a:pt x="2312" y="758"/>
                </a:cubicBezTo>
                <a:lnTo>
                  <a:pt x="2312" y="758"/>
                </a:lnTo>
                <a:cubicBezTo>
                  <a:pt x="2233" y="563"/>
                  <a:pt x="2040" y="427"/>
                  <a:pt x="1820" y="427"/>
                </a:cubicBezTo>
                <a:cubicBezTo>
                  <a:pt x="1804" y="425"/>
                  <a:pt x="1789" y="425"/>
                  <a:pt x="1773" y="425"/>
                </a:cubicBezTo>
                <a:cubicBezTo>
                  <a:pt x="1519" y="425"/>
                  <a:pt x="1305" y="588"/>
                  <a:pt x="1185" y="807"/>
                </a:cubicBezTo>
                <a:cubicBezTo>
                  <a:pt x="1079" y="1061"/>
                  <a:pt x="1079" y="1336"/>
                  <a:pt x="1206" y="1569"/>
                </a:cubicBezTo>
                <a:cubicBezTo>
                  <a:pt x="1088" y="1404"/>
                  <a:pt x="898" y="1317"/>
                  <a:pt x="709" y="1317"/>
                </a:cubicBezTo>
                <a:cubicBezTo>
                  <a:pt x="559" y="1317"/>
                  <a:pt x="409" y="1372"/>
                  <a:pt x="297" y="1484"/>
                </a:cubicBezTo>
                <a:cubicBezTo>
                  <a:pt x="43" y="1759"/>
                  <a:pt x="1" y="2161"/>
                  <a:pt x="170" y="2478"/>
                </a:cubicBezTo>
                <a:cubicBezTo>
                  <a:pt x="403" y="2859"/>
                  <a:pt x="741" y="3197"/>
                  <a:pt x="1143" y="3409"/>
                </a:cubicBezTo>
                <a:cubicBezTo>
                  <a:pt x="1451" y="3563"/>
                  <a:pt x="1778" y="3636"/>
                  <a:pt x="2100" y="3636"/>
                </a:cubicBezTo>
                <a:cubicBezTo>
                  <a:pt x="2925" y="3636"/>
                  <a:pt x="3717" y="3158"/>
                  <a:pt x="4083" y="2351"/>
                </a:cubicBezTo>
                <a:cubicBezTo>
                  <a:pt x="4294" y="1844"/>
                  <a:pt x="4294" y="1272"/>
                  <a:pt x="4083" y="765"/>
                </a:cubicBezTo>
                <a:cubicBezTo>
                  <a:pt x="3956" y="490"/>
                  <a:pt x="3744" y="257"/>
                  <a:pt x="3469" y="109"/>
                </a:cubicBezTo>
                <a:cubicBezTo>
                  <a:pt x="3347" y="38"/>
                  <a:pt x="3204" y="1"/>
                  <a:pt x="3061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2"/>
          <p:cNvSpPr/>
          <p:nvPr/>
        </p:nvSpPr>
        <p:spPr>
          <a:xfrm flipH="1">
            <a:off x="228255" y="6827564"/>
            <a:ext cx="275616" cy="117928"/>
          </a:xfrm>
          <a:custGeom>
            <a:avLst/>
            <a:gdLst/>
            <a:ahLst/>
            <a:cxnLst/>
            <a:rect l="l" t="t" r="r" b="b"/>
            <a:pathLst>
              <a:path w="4083" h="1747" extrusionOk="0">
                <a:moveTo>
                  <a:pt x="2182" y="0"/>
                </a:moveTo>
                <a:cubicBezTo>
                  <a:pt x="2124" y="0"/>
                  <a:pt x="2066" y="11"/>
                  <a:pt x="2009" y="33"/>
                </a:cubicBezTo>
                <a:cubicBezTo>
                  <a:pt x="1946" y="76"/>
                  <a:pt x="1883" y="139"/>
                  <a:pt x="1840" y="224"/>
                </a:cubicBezTo>
                <a:cubicBezTo>
                  <a:pt x="1629" y="499"/>
                  <a:pt x="1502" y="837"/>
                  <a:pt x="1481" y="1176"/>
                </a:cubicBezTo>
                <a:cubicBezTo>
                  <a:pt x="1417" y="964"/>
                  <a:pt x="1333" y="753"/>
                  <a:pt x="1185" y="583"/>
                </a:cubicBezTo>
                <a:cubicBezTo>
                  <a:pt x="1070" y="452"/>
                  <a:pt x="904" y="372"/>
                  <a:pt x="737" y="372"/>
                </a:cubicBezTo>
                <a:cubicBezTo>
                  <a:pt x="689" y="372"/>
                  <a:pt x="640" y="379"/>
                  <a:pt x="592" y="393"/>
                </a:cubicBezTo>
                <a:cubicBezTo>
                  <a:pt x="317" y="478"/>
                  <a:pt x="191" y="774"/>
                  <a:pt x="106" y="1049"/>
                </a:cubicBezTo>
                <a:cubicBezTo>
                  <a:pt x="21" y="1218"/>
                  <a:pt x="0" y="1450"/>
                  <a:pt x="64" y="1641"/>
                </a:cubicBezTo>
                <a:lnTo>
                  <a:pt x="3955" y="1747"/>
                </a:lnTo>
                <a:cubicBezTo>
                  <a:pt x="4082" y="1281"/>
                  <a:pt x="3976" y="774"/>
                  <a:pt x="3638" y="414"/>
                </a:cubicBezTo>
                <a:cubicBezTo>
                  <a:pt x="3553" y="308"/>
                  <a:pt x="3426" y="224"/>
                  <a:pt x="3278" y="203"/>
                </a:cubicBezTo>
                <a:cubicBezTo>
                  <a:pt x="3247" y="194"/>
                  <a:pt x="3217" y="190"/>
                  <a:pt x="3186" y="190"/>
                </a:cubicBezTo>
                <a:cubicBezTo>
                  <a:pt x="3072" y="190"/>
                  <a:pt x="2969" y="250"/>
                  <a:pt x="2919" y="351"/>
                </a:cubicBezTo>
                <a:cubicBezTo>
                  <a:pt x="2834" y="499"/>
                  <a:pt x="2898" y="668"/>
                  <a:pt x="2813" y="795"/>
                </a:cubicBezTo>
                <a:cubicBezTo>
                  <a:pt x="2771" y="583"/>
                  <a:pt x="2707" y="372"/>
                  <a:pt x="2580" y="203"/>
                </a:cubicBezTo>
                <a:cubicBezTo>
                  <a:pt x="2488" y="79"/>
                  <a:pt x="2338" y="0"/>
                  <a:pt x="2182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" name="Google Shape;113;p2"/>
          <p:cNvSpPr/>
          <p:nvPr/>
        </p:nvSpPr>
        <p:spPr>
          <a:xfrm flipH="1">
            <a:off x="8399" y="6931518"/>
            <a:ext cx="275616" cy="116781"/>
          </a:xfrm>
          <a:custGeom>
            <a:avLst/>
            <a:gdLst/>
            <a:ahLst/>
            <a:cxnLst/>
            <a:rect l="l" t="t" r="r" b="b"/>
            <a:pathLst>
              <a:path w="4083" h="1730" extrusionOk="0">
                <a:moveTo>
                  <a:pt x="2197" y="1"/>
                </a:moveTo>
                <a:cubicBezTo>
                  <a:pt x="2135" y="1"/>
                  <a:pt x="2071" y="13"/>
                  <a:pt x="2009" y="37"/>
                </a:cubicBezTo>
                <a:cubicBezTo>
                  <a:pt x="1946" y="80"/>
                  <a:pt x="1883" y="143"/>
                  <a:pt x="1840" y="207"/>
                </a:cubicBezTo>
                <a:cubicBezTo>
                  <a:pt x="1629" y="481"/>
                  <a:pt x="1502" y="820"/>
                  <a:pt x="1481" y="1158"/>
                </a:cubicBezTo>
                <a:cubicBezTo>
                  <a:pt x="1417" y="947"/>
                  <a:pt x="1311" y="756"/>
                  <a:pt x="1185" y="587"/>
                </a:cubicBezTo>
                <a:cubicBezTo>
                  <a:pt x="1066" y="434"/>
                  <a:pt x="892" y="363"/>
                  <a:pt x="718" y="363"/>
                </a:cubicBezTo>
                <a:cubicBezTo>
                  <a:pt x="676" y="363"/>
                  <a:pt x="634" y="367"/>
                  <a:pt x="592" y="376"/>
                </a:cubicBezTo>
                <a:cubicBezTo>
                  <a:pt x="317" y="460"/>
                  <a:pt x="191" y="756"/>
                  <a:pt x="106" y="1031"/>
                </a:cubicBezTo>
                <a:cubicBezTo>
                  <a:pt x="0" y="1222"/>
                  <a:pt x="0" y="1433"/>
                  <a:pt x="64" y="1645"/>
                </a:cubicBezTo>
                <a:lnTo>
                  <a:pt x="3955" y="1729"/>
                </a:lnTo>
                <a:cubicBezTo>
                  <a:pt x="4082" y="1264"/>
                  <a:pt x="3955" y="778"/>
                  <a:pt x="3638" y="418"/>
                </a:cubicBezTo>
                <a:cubicBezTo>
                  <a:pt x="3532" y="291"/>
                  <a:pt x="3405" y="228"/>
                  <a:pt x="3278" y="185"/>
                </a:cubicBezTo>
                <a:cubicBezTo>
                  <a:pt x="3260" y="183"/>
                  <a:pt x="3241" y="181"/>
                  <a:pt x="3222" y="181"/>
                </a:cubicBezTo>
                <a:cubicBezTo>
                  <a:pt x="3094" y="181"/>
                  <a:pt x="2972" y="244"/>
                  <a:pt x="2898" y="355"/>
                </a:cubicBezTo>
                <a:cubicBezTo>
                  <a:pt x="2834" y="481"/>
                  <a:pt x="2898" y="672"/>
                  <a:pt x="2792" y="799"/>
                </a:cubicBezTo>
                <a:cubicBezTo>
                  <a:pt x="2771" y="566"/>
                  <a:pt x="2686" y="376"/>
                  <a:pt x="2580" y="207"/>
                </a:cubicBezTo>
                <a:cubicBezTo>
                  <a:pt x="2491" y="72"/>
                  <a:pt x="2348" y="1"/>
                  <a:pt x="2197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4" name="Google Shape;114;p2"/>
          <p:cNvSpPr/>
          <p:nvPr/>
        </p:nvSpPr>
        <p:spPr>
          <a:xfrm flipH="1">
            <a:off x="16973" y="6310967"/>
            <a:ext cx="175711" cy="678813"/>
          </a:xfrm>
          <a:custGeom>
            <a:avLst/>
            <a:gdLst/>
            <a:ahLst/>
            <a:cxnLst/>
            <a:rect l="l" t="t" r="r" b="b"/>
            <a:pathLst>
              <a:path w="2603" h="10056" extrusionOk="0">
                <a:moveTo>
                  <a:pt x="2492" y="1"/>
                </a:moveTo>
                <a:cubicBezTo>
                  <a:pt x="2454" y="1"/>
                  <a:pt x="2427" y="21"/>
                  <a:pt x="2412" y="52"/>
                </a:cubicBezTo>
                <a:cubicBezTo>
                  <a:pt x="2391" y="115"/>
                  <a:pt x="1" y="5466"/>
                  <a:pt x="64" y="9971"/>
                </a:cubicBezTo>
                <a:cubicBezTo>
                  <a:pt x="64" y="10013"/>
                  <a:pt x="107" y="10055"/>
                  <a:pt x="170" y="10055"/>
                </a:cubicBezTo>
                <a:cubicBezTo>
                  <a:pt x="212" y="10055"/>
                  <a:pt x="255" y="10013"/>
                  <a:pt x="255" y="9971"/>
                </a:cubicBezTo>
                <a:cubicBezTo>
                  <a:pt x="191" y="5508"/>
                  <a:pt x="2560" y="178"/>
                  <a:pt x="2581" y="136"/>
                </a:cubicBezTo>
                <a:cubicBezTo>
                  <a:pt x="2602" y="94"/>
                  <a:pt x="2581" y="30"/>
                  <a:pt x="2539" y="9"/>
                </a:cubicBezTo>
                <a:cubicBezTo>
                  <a:pt x="2522" y="4"/>
                  <a:pt x="2506" y="1"/>
                  <a:pt x="249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2"/>
          <p:cNvSpPr/>
          <p:nvPr/>
        </p:nvSpPr>
        <p:spPr>
          <a:xfrm flipH="1">
            <a:off x="-219964" y="6409655"/>
            <a:ext cx="368365" cy="288847"/>
          </a:xfrm>
          <a:custGeom>
            <a:avLst/>
            <a:gdLst/>
            <a:ahLst/>
            <a:cxnLst/>
            <a:rect l="l" t="t" r="r" b="b"/>
            <a:pathLst>
              <a:path w="5457" h="4279" extrusionOk="0">
                <a:moveTo>
                  <a:pt x="4465" y="0"/>
                </a:moveTo>
                <a:cubicBezTo>
                  <a:pt x="3365" y="0"/>
                  <a:pt x="642" y="2592"/>
                  <a:pt x="0" y="4279"/>
                </a:cubicBezTo>
                <a:cubicBezTo>
                  <a:pt x="0" y="4279"/>
                  <a:pt x="1523" y="2925"/>
                  <a:pt x="2961" y="2312"/>
                </a:cubicBezTo>
                <a:cubicBezTo>
                  <a:pt x="4294" y="1741"/>
                  <a:pt x="5457" y="1212"/>
                  <a:pt x="4844" y="197"/>
                </a:cubicBezTo>
                <a:cubicBezTo>
                  <a:pt x="4765" y="62"/>
                  <a:pt x="4634" y="0"/>
                  <a:pt x="4465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2"/>
          <p:cNvSpPr/>
          <p:nvPr/>
        </p:nvSpPr>
        <p:spPr>
          <a:xfrm flipH="1">
            <a:off x="101351" y="6290919"/>
            <a:ext cx="162683" cy="427567"/>
          </a:xfrm>
          <a:custGeom>
            <a:avLst/>
            <a:gdLst/>
            <a:ahLst/>
            <a:cxnLst/>
            <a:rect l="l" t="t" r="r" b="b"/>
            <a:pathLst>
              <a:path w="2410" h="6334" extrusionOk="0">
                <a:moveTo>
                  <a:pt x="1232" y="0"/>
                </a:moveTo>
                <a:cubicBezTo>
                  <a:pt x="1203" y="0"/>
                  <a:pt x="1173" y="4"/>
                  <a:pt x="1142" y="10"/>
                </a:cubicBezTo>
                <a:cubicBezTo>
                  <a:pt x="0" y="285"/>
                  <a:pt x="402" y="1469"/>
                  <a:pt x="910" y="2844"/>
                </a:cubicBezTo>
                <a:cubicBezTo>
                  <a:pt x="1460" y="4303"/>
                  <a:pt x="1544" y="6334"/>
                  <a:pt x="1544" y="6334"/>
                </a:cubicBezTo>
                <a:cubicBezTo>
                  <a:pt x="2409" y="4501"/>
                  <a:pt x="2312" y="0"/>
                  <a:pt x="1232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2"/>
          <p:cNvSpPr/>
          <p:nvPr/>
        </p:nvSpPr>
        <p:spPr>
          <a:xfrm flipH="1">
            <a:off x="-168593" y="6129116"/>
            <a:ext cx="291277" cy="244969"/>
          </a:xfrm>
          <a:custGeom>
            <a:avLst/>
            <a:gdLst/>
            <a:ahLst/>
            <a:cxnLst/>
            <a:rect l="l" t="t" r="r" b="b"/>
            <a:pathLst>
              <a:path w="4315" h="3629" extrusionOk="0">
                <a:moveTo>
                  <a:pt x="1238" y="1"/>
                </a:moveTo>
                <a:cubicBezTo>
                  <a:pt x="1100" y="1"/>
                  <a:pt x="964" y="33"/>
                  <a:pt x="846" y="102"/>
                </a:cubicBezTo>
                <a:cubicBezTo>
                  <a:pt x="571" y="250"/>
                  <a:pt x="360" y="483"/>
                  <a:pt x="233" y="758"/>
                </a:cubicBezTo>
                <a:cubicBezTo>
                  <a:pt x="21" y="1265"/>
                  <a:pt x="0" y="1836"/>
                  <a:pt x="233" y="2344"/>
                </a:cubicBezTo>
                <a:cubicBezTo>
                  <a:pt x="583" y="3150"/>
                  <a:pt x="1381" y="3628"/>
                  <a:pt x="2212" y="3628"/>
                </a:cubicBezTo>
                <a:cubicBezTo>
                  <a:pt x="2535" y="3628"/>
                  <a:pt x="2864" y="3555"/>
                  <a:pt x="3173" y="3401"/>
                </a:cubicBezTo>
                <a:cubicBezTo>
                  <a:pt x="3574" y="3190"/>
                  <a:pt x="3913" y="2872"/>
                  <a:pt x="4145" y="2471"/>
                </a:cubicBezTo>
                <a:cubicBezTo>
                  <a:pt x="4315" y="2153"/>
                  <a:pt x="4272" y="1752"/>
                  <a:pt x="4018" y="1477"/>
                </a:cubicBezTo>
                <a:cubicBezTo>
                  <a:pt x="3906" y="1364"/>
                  <a:pt x="3757" y="1310"/>
                  <a:pt x="3606" y="1310"/>
                </a:cubicBezTo>
                <a:cubicBezTo>
                  <a:pt x="3417" y="1310"/>
                  <a:pt x="3227" y="1396"/>
                  <a:pt x="3109" y="1561"/>
                </a:cubicBezTo>
                <a:cubicBezTo>
                  <a:pt x="3215" y="1329"/>
                  <a:pt x="3236" y="1054"/>
                  <a:pt x="3130" y="800"/>
                </a:cubicBezTo>
                <a:cubicBezTo>
                  <a:pt x="3011" y="580"/>
                  <a:pt x="2797" y="417"/>
                  <a:pt x="2542" y="417"/>
                </a:cubicBezTo>
                <a:cubicBezTo>
                  <a:pt x="2527" y="417"/>
                  <a:pt x="2511" y="418"/>
                  <a:pt x="2496" y="419"/>
                </a:cubicBezTo>
                <a:cubicBezTo>
                  <a:pt x="2275" y="419"/>
                  <a:pt x="2082" y="555"/>
                  <a:pt x="2003" y="751"/>
                </a:cubicBezTo>
                <a:lnTo>
                  <a:pt x="2003" y="751"/>
                </a:lnTo>
                <a:cubicBezTo>
                  <a:pt x="2031" y="504"/>
                  <a:pt x="1919" y="263"/>
                  <a:pt x="1692" y="123"/>
                </a:cubicBezTo>
                <a:cubicBezTo>
                  <a:pt x="1556" y="44"/>
                  <a:pt x="1396" y="1"/>
                  <a:pt x="1238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8" name="Google Shape;118;p2"/>
          <p:cNvSpPr/>
          <p:nvPr/>
        </p:nvSpPr>
        <p:spPr>
          <a:xfrm flipH="1">
            <a:off x="319655" y="6209645"/>
            <a:ext cx="175644" cy="678747"/>
          </a:xfrm>
          <a:custGeom>
            <a:avLst/>
            <a:gdLst/>
            <a:ahLst/>
            <a:cxnLst/>
            <a:rect l="l" t="t" r="r" b="b"/>
            <a:pathLst>
              <a:path w="2602" h="10055" extrusionOk="0">
                <a:moveTo>
                  <a:pt x="101" y="0"/>
                </a:moveTo>
                <a:cubicBezTo>
                  <a:pt x="88" y="0"/>
                  <a:pt x="75" y="3"/>
                  <a:pt x="64" y="9"/>
                </a:cubicBezTo>
                <a:cubicBezTo>
                  <a:pt x="21" y="30"/>
                  <a:pt x="0" y="93"/>
                  <a:pt x="21" y="136"/>
                </a:cubicBezTo>
                <a:cubicBezTo>
                  <a:pt x="42" y="178"/>
                  <a:pt x="2411" y="5507"/>
                  <a:pt x="2348" y="9949"/>
                </a:cubicBezTo>
                <a:cubicBezTo>
                  <a:pt x="2348" y="10012"/>
                  <a:pt x="2390" y="10055"/>
                  <a:pt x="2432" y="10055"/>
                </a:cubicBezTo>
                <a:cubicBezTo>
                  <a:pt x="2496" y="10055"/>
                  <a:pt x="2538" y="10012"/>
                  <a:pt x="2538" y="9970"/>
                </a:cubicBezTo>
                <a:cubicBezTo>
                  <a:pt x="2601" y="5465"/>
                  <a:pt x="212" y="114"/>
                  <a:pt x="190" y="51"/>
                </a:cubicBezTo>
                <a:cubicBezTo>
                  <a:pt x="175" y="20"/>
                  <a:pt x="137" y="0"/>
                  <a:pt x="101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" name="Google Shape;119;p2"/>
          <p:cNvSpPr/>
          <p:nvPr/>
        </p:nvSpPr>
        <p:spPr>
          <a:xfrm flipH="1">
            <a:off x="363935" y="6308267"/>
            <a:ext cx="368365" cy="287429"/>
          </a:xfrm>
          <a:custGeom>
            <a:avLst/>
            <a:gdLst/>
            <a:ahLst/>
            <a:cxnLst/>
            <a:rect l="l" t="t" r="r" b="b"/>
            <a:pathLst>
              <a:path w="5457" h="4258" extrusionOk="0">
                <a:moveTo>
                  <a:pt x="993" y="1"/>
                </a:moveTo>
                <a:cubicBezTo>
                  <a:pt x="823" y="1"/>
                  <a:pt x="693" y="62"/>
                  <a:pt x="614" y="197"/>
                </a:cubicBezTo>
                <a:cubicBezTo>
                  <a:pt x="0" y="1212"/>
                  <a:pt x="1164" y="1741"/>
                  <a:pt x="2496" y="2312"/>
                </a:cubicBezTo>
                <a:cubicBezTo>
                  <a:pt x="3934" y="2926"/>
                  <a:pt x="5457" y="4258"/>
                  <a:pt x="5457" y="4258"/>
                </a:cubicBezTo>
                <a:cubicBezTo>
                  <a:pt x="4815" y="2590"/>
                  <a:pt x="2093" y="1"/>
                  <a:pt x="993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2"/>
          <p:cNvSpPr/>
          <p:nvPr/>
        </p:nvSpPr>
        <p:spPr>
          <a:xfrm flipH="1">
            <a:off x="248304" y="6189530"/>
            <a:ext cx="162616" cy="427633"/>
          </a:xfrm>
          <a:custGeom>
            <a:avLst/>
            <a:gdLst/>
            <a:ahLst/>
            <a:cxnLst/>
            <a:rect l="l" t="t" r="r" b="b"/>
            <a:pathLst>
              <a:path w="2409" h="6335" extrusionOk="0">
                <a:moveTo>
                  <a:pt x="1158" y="1"/>
                </a:moveTo>
                <a:cubicBezTo>
                  <a:pt x="98" y="1"/>
                  <a:pt x="0" y="4501"/>
                  <a:pt x="865" y="6334"/>
                </a:cubicBezTo>
                <a:cubicBezTo>
                  <a:pt x="865" y="6334"/>
                  <a:pt x="928" y="4304"/>
                  <a:pt x="1478" y="2823"/>
                </a:cubicBezTo>
                <a:cubicBezTo>
                  <a:pt x="1986" y="1470"/>
                  <a:pt x="2409" y="264"/>
                  <a:pt x="1246" y="11"/>
                </a:cubicBezTo>
                <a:cubicBezTo>
                  <a:pt x="1216" y="4"/>
                  <a:pt x="1187" y="1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2"/>
          <p:cNvSpPr/>
          <p:nvPr/>
        </p:nvSpPr>
        <p:spPr>
          <a:xfrm flipH="1">
            <a:off x="391072" y="6027253"/>
            <a:ext cx="289859" cy="245443"/>
          </a:xfrm>
          <a:custGeom>
            <a:avLst/>
            <a:gdLst/>
            <a:ahLst/>
            <a:cxnLst/>
            <a:rect l="l" t="t" r="r" b="b"/>
            <a:pathLst>
              <a:path w="4294" h="3636" extrusionOk="0">
                <a:moveTo>
                  <a:pt x="3061" y="1"/>
                </a:moveTo>
                <a:cubicBezTo>
                  <a:pt x="2908" y="1"/>
                  <a:pt x="2754" y="43"/>
                  <a:pt x="2623" y="130"/>
                </a:cubicBezTo>
                <a:cubicBezTo>
                  <a:pt x="2396" y="270"/>
                  <a:pt x="2284" y="512"/>
                  <a:pt x="2312" y="758"/>
                </a:cubicBezTo>
                <a:lnTo>
                  <a:pt x="2312" y="758"/>
                </a:lnTo>
                <a:cubicBezTo>
                  <a:pt x="2233" y="563"/>
                  <a:pt x="2040" y="427"/>
                  <a:pt x="1820" y="427"/>
                </a:cubicBezTo>
                <a:cubicBezTo>
                  <a:pt x="1804" y="425"/>
                  <a:pt x="1789" y="425"/>
                  <a:pt x="1773" y="425"/>
                </a:cubicBezTo>
                <a:cubicBezTo>
                  <a:pt x="1519" y="425"/>
                  <a:pt x="1305" y="588"/>
                  <a:pt x="1185" y="807"/>
                </a:cubicBezTo>
                <a:cubicBezTo>
                  <a:pt x="1079" y="1061"/>
                  <a:pt x="1079" y="1336"/>
                  <a:pt x="1206" y="1569"/>
                </a:cubicBezTo>
                <a:cubicBezTo>
                  <a:pt x="1088" y="1404"/>
                  <a:pt x="898" y="1317"/>
                  <a:pt x="709" y="1317"/>
                </a:cubicBezTo>
                <a:cubicBezTo>
                  <a:pt x="559" y="1317"/>
                  <a:pt x="409" y="1372"/>
                  <a:pt x="297" y="1484"/>
                </a:cubicBezTo>
                <a:cubicBezTo>
                  <a:pt x="43" y="1759"/>
                  <a:pt x="1" y="2161"/>
                  <a:pt x="170" y="2478"/>
                </a:cubicBezTo>
                <a:cubicBezTo>
                  <a:pt x="403" y="2859"/>
                  <a:pt x="741" y="3197"/>
                  <a:pt x="1143" y="3409"/>
                </a:cubicBezTo>
                <a:cubicBezTo>
                  <a:pt x="1451" y="3563"/>
                  <a:pt x="1778" y="3636"/>
                  <a:pt x="2100" y="3636"/>
                </a:cubicBezTo>
                <a:cubicBezTo>
                  <a:pt x="2925" y="3636"/>
                  <a:pt x="3717" y="3158"/>
                  <a:pt x="4083" y="2351"/>
                </a:cubicBezTo>
                <a:cubicBezTo>
                  <a:pt x="4294" y="1844"/>
                  <a:pt x="4294" y="1272"/>
                  <a:pt x="4083" y="765"/>
                </a:cubicBezTo>
                <a:cubicBezTo>
                  <a:pt x="3956" y="490"/>
                  <a:pt x="3744" y="257"/>
                  <a:pt x="3469" y="109"/>
                </a:cubicBezTo>
                <a:cubicBezTo>
                  <a:pt x="3347" y="38"/>
                  <a:pt x="3204" y="1"/>
                  <a:pt x="3061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2"/>
          <p:cNvSpPr/>
          <p:nvPr/>
        </p:nvSpPr>
        <p:spPr>
          <a:xfrm flipH="1">
            <a:off x="228255" y="6827564"/>
            <a:ext cx="275616" cy="117928"/>
          </a:xfrm>
          <a:custGeom>
            <a:avLst/>
            <a:gdLst/>
            <a:ahLst/>
            <a:cxnLst/>
            <a:rect l="l" t="t" r="r" b="b"/>
            <a:pathLst>
              <a:path w="4083" h="1747" extrusionOk="0">
                <a:moveTo>
                  <a:pt x="2182" y="0"/>
                </a:moveTo>
                <a:cubicBezTo>
                  <a:pt x="2124" y="0"/>
                  <a:pt x="2066" y="11"/>
                  <a:pt x="2009" y="33"/>
                </a:cubicBezTo>
                <a:cubicBezTo>
                  <a:pt x="1946" y="76"/>
                  <a:pt x="1883" y="139"/>
                  <a:pt x="1840" y="224"/>
                </a:cubicBezTo>
                <a:cubicBezTo>
                  <a:pt x="1629" y="499"/>
                  <a:pt x="1502" y="837"/>
                  <a:pt x="1481" y="1176"/>
                </a:cubicBezTo>
                <a:cubicBezTo>
                  <a:pt x="1417" y="964"/>
                  <a:pt x="1333" y="753"/>
                  <a:pt x="1185" y="583"/>
                </a:cubicBezTo>
                <a:cubicBezTo>
                  <a:pt x="1070" y="452"/>
                  <a:pt x="904" y="372"/>
                  <a:pt x="737" y="372"/>
                </a:cubicBezTo>
                <a:cubicBezTo>
                  <a:pt x="689" y="372"/>
                  <a:pt x="640" y="379"/>
                  <a:pt x="592" y="393"/>
                </a:cubicBezTo>
                <a:cubicBezTo>
                  <a:pt x="317" y="478"/>
                  <a:pt x="191" y="774"/>
                  <a:pt x="106" y="1049"/>
                </a:cubicBezTo>
                <a:cubicBezTo>
                  <a:pt x="21" y="1218"/>
                  <a:pt x="0" y="1450"/>
                  <a:pt x="64" y="1641"/>
                </a:cubicBezTo>
                <a:lnTo>
                  <a:pt x="3955" y="1747"/>
                </a:lnTo>
                <a:cubicBezTo>
                  <a:pt x="4082" y="1281"/>
                  <a:pt x="3976" y="774"/>
                  <a:pt x="3638" y="414"/>
                </a:cubicBezTo>
                <a:cubicBezTo>
                  <a:pt x="3553" y="308"/>
                  <a:pt x="3426" y="224"/>
                  <a:pt x="3278" y="203"/>
                </a:cubicBezTo>
                <a:cubicBezTo>
                  <a:pt x="3247" y="194"/>
                  <a:pt x="3217" y="190"/>
                  <a:pt x="3186" y="190"/>
                </a:cubicBezTo>
                <a:cubicBezTo>
                  <a:pt x="3072" y="190"/>
                  <a:pt x="2969" y="250"/>
                  <a:pt x="2919" y="351"/>
                </a:cubicBezTo>
                <a:cubicBezTo>
                  <a:pt x="2834" y="499"/>
                  <a:pt x="2898" y="668"/>
                  <a:pt x="2813" y="795"/>
                </a:cubicBezTo>
                <a:cubicBezTo>
                  <a:pt x="2771" y="583"/>
                  <a:pt x="2707" y="372"/>
                  <a:pt x="2580" y="203"/>
                </a:cubicBezTo>
                <a:cubicBezTo>
                  <a:pt x="2488" y="79"/>
                  <a:pt x="2338" y="0"/>
                  <a:pt x="2182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2"/>
          <p:cNvSpPr/>
          <p:nvPr/>
        </p:nvSpPr>
        <p:spPr>
          <a:xfrm flipH="1">
            <a:off x="8399" y="6931518"/>
            <a:ext cx="275616" cy="116781"/>
          </a:xfrm>
          <a:custGeom>
            <a:avLst/>
            <a:gdLst/>
            <a:ahLst/>
            <a:cxnLst/>
            <a:rect l="l" t="t" r="r" b="b"/>
            <a:pathLst>
              <a:path w="4083" h="1730" extrusionOk="0">
                <a:moveTo>
                  <a:pt x="2197" y="1"/>
                </a:moveTo>
                <a:cubicBezTo>
                  <a:pt x="2135" y="1"/>
                  <a:pt x="2071" y="13"/>
                  <a:pt x="2009" y="37"/>
                </a:cubicBezTo>
                <a:cubicBezTo>
                  <a:pt x="1946" y="80"/>
                  <a:pt x="1883" y="143"/>
                  <a:pt x="1840" y="207"/>
                </a:cubicBezTo>
                <a:cubicBezTo>
                  <a:pt x="1629" y="481"/>
                  <a:pt x="1502" y="820"/>
                  <a:pt x="1481" y="1158"/>
                </a:cubicBezTo>
                <a:cubicBezTo>
                  <a:pt x="1417" y="947"/>
                  <a:pt x="1311" y="756"/>
                  <a:pt x="1185" y="587"/>
                </a:cubicBezTo>
                <a:cubicBezTo>
                  <a:pt x="1066" y="434"/>
                  <a:pt x="892" y="363"/>
                  <a:pt x="718" y="363"/>
                </a:cubicBezTo>
                <a:cubicBezTo>
                  <a:pt x="676" y="363"/>
                  <a:pt x="634" y="367"/>
                  <a:pt x="592" y="376"/>
                </a:cubicBezTo>
                <a:cubicBezTo>
                  <a:pt x="317" y="460"/>
                  <a:pt x="191" y="756"/>
                  <a:pt x="106" y="1031"/>
                </a:cubicBezTo>
                <a:cubicBezTo>
                  <a:pt x="0" y="1222"/>
                  <a:pt x="0" y="1433"/>
                  <a:pt x="64" y="1645"/>
                </a:cubicBezTo>
                <a:lnTo>
                  <a:pt x="3955" y="1729"/>
                </a:lnTo>
                <a:cubicBezTo>
                  <a:pt x="4082" y="1264"/>
                  <a:pt x="3955" y="778"/>
                  <a:pt x="3638" y="418"/>
                </a:cubicBezTo>
                <a:cubicBezTo>
                  <a:pt x="3532" y="291"/>
                  <a:pt x="3405" y="228"/>
                  <a:pt x="3278" y="185"/>
                </a:cubicBezTo>
                <a:cubicBezTo>
                  <a:pt x="3260" y="183"/>
                  <a:pt x="3241" y="181"/>
                  <a:pt x="3222" y="181"/>
                </a:cubicBezTo>
                <a:cubicBezTo>
                  <a:pt x="3094" y="181"/>
                  <a:pt x="2972" y="244"/>
                  <a:pt x="2898" y="355"/>
                </a:cubicBezTo>
                <a:cubicBezTo>
                  <a:pt x="2834" y="481"/>
                  <a:pt x="2898" y="672"/>
                  <a:pt x="2792" y="799"/>
                </a:cubicBezTo>
                <a:cubicBezTo>
                  <a:pt x="2771" y="566"/>
                  <a:pt x="2686" y="376"/>
                  <a:pt x="2580" y="207"/>
                </a:cubicBezTo>
                <a:cubicBezTo>
                  <a:pt x="2491" y="72"/>
                  <a:pt x="2348" y="1"/>
                  <a:pt x="2197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2"/>
          <p:cNvSpPr/>
          <p:nvPr/>
        </p:nvSpPr>
        <p:spPr>
          <a:xfrm flipH="1">
            <a:off x="3589885" y="6064846"/>
            <a:ext cx="114792" cy="443469"/>
          </a:xfrm>
          <a:custGeom>
            <a:avLst/>
            <a:gdLst/>
            <a:ahLst/>
            <a:cxnLst/>
            <a:rect l="l" t="t" r="r" b="b"/>
            <a:pathLst>
              <a:path w="2603" h="10056" extrusionOk="0">
                <a:moveTo>
                  <a:pt x="2492" y="1"/>
                </a:moveTo>
                <a:cubicBezTo>
                  <a:pt x="2454" y="1"/>
                  <a:pt x="2427" y="21"/>
                  <a:pt x="2412" y="52"/>
                </a:cubicBezTo>
                <a:cubicBezTo>
                  <a:pt x="2391" y="115"/>
                  <a:pt x="1" y="5466"/>
                  <a:pt x="64" y="9971"/>
                </a:cubicBezTo>
                <a:cubicBezTo>
                  <a:pt x="64" y="10013"/>
                  <a:pt x="107" y="10055"/>
                  <a:pt x="170" y="10055"/>
                </a:cubicBezTo>
                <a:cubicBezTo>
                  <a:pt x="212" y="10055"/>
                  <a:pt x="255" y="10013"/>
                  <a:pt x="255" y="9971"/>
                </a:cubicBezTo>
                <a:cubicBezTo>
                  <a:pt x="191" y="5508"/>
                  <a:pt x="2560" y="178"/>
                  <a:pt x="2581" y="136"/>
                </a:cubicBezTo>
                <a:cubicBezTo>
                  <a:pt x="2602" y="94"/>
                  <a:pt x="2581" y="30"/>
                  <a:pt x="2539" y="9"/>
                </a:cubicBezTo>
                <a:cubicBezTo>
                  <a:pt x="2522" y="4"/>
                  <a:pt x="2506" y="1"/>
                  <a:pt x="249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2"/>
          <p:cNvSpPr/>
          <p:nvPr/>
        </p:nvSpPr>
        <p:spPr>
          <a:xfrm flipH="1">
            <a:off x="3435096" y="6129317"/>
            <a:ext cx="240653" cy="188704"/>
          </a:xfrm>
          <a:custGeom>
            <a:avLst/>
            <a:gdLst/>
            <a:ahLst/>
            <a:cxnLst/>
            <a:rect l="l" t="t" r="r" b="b"/>
            <a:pathLst>
              <a:path w="5457" h="4279" extrusionOk="0">
                <a:moveTo>
                  <a:pt x="4465" y="0"/>
                </a:moveTo>
                <a:cubicBezTo>
                  <a:pt x="3365" y="0"/>
                  <a:pt x="642" y="2592"/>
                  <a:pt x="0" y="4279"/>
                </a:cubicBezTo>
                <a:cubicBezTo>
                  <a:pt x="0" y="4279"/>
                  <a:pt x="1523" y="2925"/>
                  <a:pt x="2961" y="2312"/>
                </a:cubicBezTo>
                <a:cubicBezTo>
                  <a:pt x="4294" y="1741"/>
                  <a:pt x="5457" y="1212"/>
                  <a:pt x="4844" y="197"/>
                </a:cubicBezTo>
                <a:cubicBezTo>
                  <a:pt x="4765" y="62"/>
                  <a:pt x="4634" y="0"/>
                  <a:pt x="4465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2"/>
          <p:cNvSpPr/>
          <p:nvPr/>
        </p:nvSpPr>
        <p:spPr>
          <a:xfrm flipH="1">
            <a:off x="3645010" y="6051750"/>
            <a:ext cx="106281" cy="279329"/>
          </a:xfrm>
          <a:custGeom>
            <a:avLst/>
            <a:gdLst/>
            <a:ahLst/>
            <a:cxnLst/>
            <a:rect l="l" t="t" r="r" b="b"/>
            <a:pathLst>
              <a:path w="2410" h="6334" extrusionOk="0">
                <a:moveTo>
                  <a:pt x="1232" y="0"/>
                </a:moveTo>
                <a:cubicBezTo>
                  <a:pt x="1203" y="0"/>
                  <a:pt x="1173" y="4"/>
                  <a:pt x="1142" y="10"/>
                </a:cubicBezTo>
                <a:cubicBezTo>
                  <a:pt x="0" y="285"/>
                  <a:pt x="402" y="1469"/>
                  <a:pt x="910" y="2844"/>
                </a:cubicBezTo>
                <a:cubicBezTo>
                  <a:pt x="1460" y="4303"/>
                  <a:pt x="1544" y="6334"/>
                  <a:pt x="1544" y="6334"/>
                </a:cubicBezTo>
                <a:cubicBezTo>
                  <a:pt x="2409" y="4501"/>
                  <a:pt x="2312" y="0"/>
                  <a:pt x="1232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2"/>
          <p:cNvSpPr/>
          <p:nvPr/>
        </p:nvSpPr>
        <p:spPr>
          <a:xfrm flipH="1">
            <a:off x="3468657" y="5946046"/>
            <a:ext cx="190292" cy="160039"/>
          </a:xfrm>
          <a:custGeom>
            <a:avLst/>
            <a:gdLst/>
            <a:ahLst/>
            <a:cxnLst/>
            <a:rect l="l" t="t" r="r" b="b"/>
            <a:pathLst>
              <a:path w="4315" h="3629" extrusionOk="0">
                <a:moveTo>
                  <a:pt x="1238" y="1"/>
                </a:moveTo>
                <a:cubicBezTo>
                  <a:pt x="1100" y="1"/>
                  <a:pt x="964" y="33"/>
                  <a:pt x="846" y="102"/>
                </a:cubicBezTo>
                <a:cubicBezTo>
                  <a:pt x="571" y="250"/>
                  <a:pt x="360" y="483"/>
                  <a:pt x="233" y="758"/>
                </a:cubicBezTo>
                <a:cubicBezTo>
                  <a:pt x="21" y="1265"/>
                  <a:pt x="0" y="1836"/>
                  <a:pt x="233" y="2344"/>
                </a:cubicBezTo>
                <a:cubicBezTo>
                  <a:pt x="583" y="3150"/>
                  <a:pt x="1381" y="3628"/>
                  <a:pt x="2212" y="3628"/>
                </a:cubicBezTo>
                <a:cubicBezTo>
                  <a:pt x="2535" y="3628"/>
                  <a:pt x="2864" y="3555"/>
                  <a:pt x="3173" y="3401"/>
                </a:cubicBezTo>
                <a:cubicBezTo>
                  <a:pt x="3574" y="3190"/>
                  <a:pt x="3913" y="2872"/>
                  <a:pt x="4145" y="2471"/>
                </a:cubicBezTo>
                <a:cubicBezTo>
                  <a:pt x="4315" y="2153"/>
                  <a:pt x="4272" y="1752"/>
                  <a:pt x="4018" y="1477"/>
                </a:cubicBezTo>
                <a:cubicBezTo>
                  <a:pt x="3906" y="1364"/>
                  <a:pt x="3757" y="1310"/>
                  <a:pt x="3606" y="1310"/>
                </a:cubicBezTo>
                <a:cubicBezTo>
                  <a:pt x="3417" y="1310"/>
                  <a:pt x="3227" y="1396"/>
                  <a:pt x="3109" y="1561"/>
                </a:cubicBezTo>
                <a:cubicBezTo>
                  <a:pt x="3215" y="1329"/>
                  <a:pt x="3236" y="1054"/>
                  <a:pt x="3130" y="800"/>
                </a:cubicBezTo>
                <a:cubicBezTo>
                  <a:pt x="3011" y="580"/>
                  <a:pt x="2797" y="417"/>
                  <a:pt x="2542" y="417"/>
                </a:cubicBezTo>
                <a:cubicBezTo>
                  <a:pt x="2527" y="417"/>
                  <a:pt x="2511" y="418"/>
                  <a:pt x="2496" y="419"/>
                </a:cubicBezTo>
                <a:cubicBezTo>
                  <a:pt x="2275" y="419"/>
                  <a:pt x="2082" y="555"/>
                  <a:pt x="2003" y="751"/>
                </a:cubicBezTo>
                <a:lnTo>
                  <a:pt x="2003" y="751"/>
                </a:lnTo>
                <a:cubicBezTo>
                  <a:pt x="2031" y="504"/>
                  <a:pt x="1919" y="263"/>
                  <a:pt x="1692" y="123"/>
                </a:cubicBezTo>
                <a:cubicBezTo>
                  <a:pt x="1556" y="44"/>
                  <a:pt x="1396" y="1"/>
                  <a:pt x="1238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2"/>
          <p:cNvSpPr/>
          <p:nvPr/>
        </p:nvSpPr>
        <p:spPr>
          <a:xfrm flipH="1">
            <a:off x="3787623" y="5998656"/>
            <a:ext cx="114748" cy="443425"/>
          </a:xfrm>
          <a:custGeom>
            <a:avLst/>
            <a:gdLst/>
            <a:ahLst/>
            <a:cxnLst/>
            <a:rect l="l" t="t" r="r" b="b"/>
            <a:pathLst>
              <a:path w="2602" h="10055" extrusionOk="0">
                <a:moveTo>
                  <a:pt x="101" y="0"/>
                </a:moveTo>
                <a:cubicBezTo>
                  <a:pt x="88" y="0"/>
                  <a:pt x="75" y="3"/>
                  <a:pt x="64" y="9"/>
                </a:cubicBezTo>
                <a:cubicBezTo>
                  <a:pt x="21" y="30"/>
                  <a:pt x="0" y="93"/>
                  <a:pt x="21" y="136"/>
                </a:cubicBezTo>
                <a:cubicBezTo>
                  <a:pt x="42" y="178"/>
                  <a:pt x="2411" y="5507"/>
                  <a:pt x="2348" y="9949"/>
                </a:cubicBezTo>
                <a:cubicBezTo>
                  <a:pt x="2348" y="10012"/>
                  <a:pt x="2390" y="10055"/>
                  <a:pt x="2432" y="10055"/>
                </a:cubicBezTo>
                <a:cubicBezTo>
                  <a:pt x="2496" y="10055"/>
                  <a:pt x="2538" y="10012"/>
                  <a:pt x="2538" y="9970"/>
                </a:cubicBezTo>
                <a:cubicBezTo>
                  <a:pt x="2601" y="5465"/>
                  <a:pt x="212" y="114"/>
                  <a:pt x="190" y="51"/>
                </a:cubicBezTo>
                <a:cubicBezTo>
                  <a:pt x="175" y="20"/>
                  <a:pt x="137" y="0"/>
                  <a:pt x="101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2"/>
          <p:cNvSpPr/>
          <p:nvPr/>
        </p:nvSpPr>
        <p:spPr>
          <a:xfrm flipH="1">
            <a:off x="3816547" y="6063082"/>
            <a:ext cx="240653" cy="187777"/>
          </a:xfrm>
          <a:custGeom>
            <a:avLst/>
            <a:gdLst/>
            <a:ahLst/>
            <a:cxnLst/>
            <a:rect l="l" t="t" r="r" b="b"/>
            <a:pathLst>
              <a:path w="5457" h="4258" extrusionOk="0">
                <a:moveTo>
                  <a:pt x="993" y="1"/>
                </a:moveTo>
                <a:cubicBezTo>
                  <a:pt x="823" y="1"/>
                  <a:pt x="693" y="62"/>
                  <a:pt x="614" y="197"/>
                </a:cubicBezTo>
                <a:cubicBezTo>
                  <a:pt x="0" y="1212"/>
                  <a:pt x="1164" y="1741"/>
                  <a:pt x="2496" y="2312"/>
                </a:cubicBezTo>
                <a:cubicBezTo>
                  <a:pt x="3934" y="2926"/>
                  <a:pt x="5457" y="4258"/>
                  <a:pt x="5457" y="4258"/>
                </a:cubicBezTo>
                <a:cubicBezTo>
                  <a:pt x="4815" y="2590"/>
                  <a:pt x="2093" y="1"/>
                  <a:pt x="993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2"/>
          <p:cNvSpPr/>
          <p:nvPr/>
        </p:nvSpPr>
        <p:spPr>
          <a:xfrm flipH="1">
            <a:off x="3741012" y="5985514"/>
            <a:ext cx="106237" cy="279373"/>
          </a:xfrm>
          <a:custGeom>
            <a:avLst/>
            <a:gdLst/>
            <a:ahLst/>
            <a:cxnLst/>
            <a:rect l="l" t="t" r="r" b="b"/>
            <a:pathLst>
              <a:path w="2409" h="6335" extrusionOk="0">
                <a:moveTo>
                  <a:pt x="1158" y="1"/>
                </a:moveTo>
                <a:cubicBezTo>
                  <a:pt x="98" y="1"/>
                  <a:pt x="0" y="4501"/>
                  <a:pt x="865" y="6334"/>
                </a:cubicBezTo>
                <a:cubicBezTo>
                  <a:pt x="865" y="6334"/>
                  <a:pt x="928" y="4304"/>
                  <a:pt x="1478" y="2823"/>
                </a:cubicBezTo>
                <a:cubicBezTo>
                  <a:pt x="1986" y="1470"/>
                  <a:pt x="2409" y="264"/>
                  <a:pt x="1246" y="11"/>
                </a:cubicBezTo>
                <a:cubicBezTo>
                  <a:pt x="1216" y="4"/>
                  <a:pt x="1187" y="1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2"/>
          <p:cNvSpPr/>
          <p:nvPr/>
        </p:nvSpPr>
        <p:spPr>
          <a:xfrm flipH="1">
            <a:off x="3834276" y="5879501"/>
            <a:ext cx="189365" cy="160348"/>
          </a:xfrm>
          <a:custGeom>
            <a:avLst/>
            <a:gdLst/>
            <a:ahLst/>
            <a:cxnLst/>
            <a:rect l="l" t="t" r="r" b="b"/>
            <a:pathLst>
              <a:path w="4294" h="3636" extrusionOk="0">
                <a:moveTo>
                  <a:pt x="3061" y="1"/>
                </a:moveTo>
                <a:cubicBezTo>
                  <a:pt x="2908" y="1"/>
                  <a:pt x="2754" y="43"/>
                  <a:pt x="2623" y="130"/>
                </a:cubicBezTo>
                <a:cubicBezTo>
                  <a:pt x="2396" y="270"/>
                  <a:pt x="2284" y="512"/>
                  <a:pt x="2312" y="758"/>
                </a:cubicBezTo>
                <a:lnTo>
                  <a:pt x="2312" y="758"/>
                </a:lnTo>
                <a:cubicBezTo>
                  <a:pt x="2233" y="563"/>
                  <a:pt x="2040" y="427"/>
                  <a:pt x="1820" y="427"/>
                </a:cubicBezTo>
                <a:cubicBezTo>
                  <a:pt x="1804" y="425"/>
                  <a:pt x="1789" y="425"/>
                  <a:pt x="1773" y="425"/>
                </a:cubicBezTo>
                <a:cubicBezTo>
                  <a:pt x="1519" y="425"/>
                  <a:pt x="1305" y="588"/>
                  <a:pt x="1185" y="807"/>
                </a:cubicBezTo>
                <a:cubicBezTo>
                  <a:pt x="1079" y="1061"/>
                  <a:pt x="1079" y="1336"/>
                  <a:pt x="1206" y="1569"/>
                </a:cubicBezTo>
                <a:cubicBezTo>
                  <a:pt x="1088" y="1404"/>
                  <a:pt x="898" y="1317"/>
                  <a:pt x="709" y="1317"/>
                </a:cubicBezTo>
                <a:cubicBezTo>
                  <a:pt x="559" y="1317"/>
                  <a:pt x="409" y="1372"/>
                  <a:pt x="297" y="1484"/>
                </a:cubicBezTo>
                <a:cubicBezTo>
                  <a:pt x="43" y="1759"/>
                  <a:pt x="1" y="2161"/>
                  <a:pt x="170" y="2478"/>
                </a:cubicBezTo>
                <a:cubicBezTo>
                  <a:pt x="403" y="2859"/>
                  <a:pt x="741" y="3197"/>
                  <a:pt x="1143" y="3409"/>
                </a:cubicBezTo>
                <a:cubicBezTo>
                  <a:pt x="1451" y="3563"/>
                  <a:pt x="1778" y="3636"/>
                  <a:pt x="2100" y="3636"/>
                </a:cubicBezTo>
                <a:cubicBezTo>
                  <a:pt x="2925" y="3636"/>
                  <a:pt x="3717" y="3158"/>
                  <a:pt x="4083" y="2351"/>
                </a:cubicBezTo>
                <a:cubicBezTo>
                  <a:pt x="4294" y="1844"/>
                  <a:pt x="4294" y="1272"/>
                  <a:pt x="4083" y="765"/>
                </a:cubicBezTo>
                <a:cubicBezTo>
                  <a:pt x="3956" y="490"/>
                  <a:pt x="3744" y="257"/>
                  <a:pt x="3469" y="109"/>
                </a:cubicBezTo>
                <a:cubicBezTo>
                  <a:pt x="3347" y="38"/>
                  <a:pt x="3204" y="1"/>
                  <a:pt x="3061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2"/>
          <p:cNvSpPr/>
          <p:nvPr/>
        </p:nvSpPr>
        <p:spPr>
          <a:xfrm flipH="1">
            <a:off x="3727913" y="6402331"/>
            <a:ext cx="180060" cy="77043"/>
          </a:xfrm>
          <a:custGeom>
            <a:avLst/>
            <a:gdLst/>
            <a:ahLst/>
            <a:cxnLst/>
            <a:rect l="l" t="t" r="r" b="b"/>
            <a:pathLst>
              <a:path w="4083" h="1747" extrusionOk="0">
                <a:moveTo>
                  <a:pt x="2182" y="0"/>
                </a:moveTo>
                <a:cubicBezTo>
                  <a:pt x="2124" y="0"/>
                  <a:pt x="2066" y="11"/>
                  <a:pt x="2009" y="33"/>
                </a:cubicBezTo>
                <a:cubicBezTo>
                  <a:pt x="1946" y="76"/>
                  <a:pt x="1883" y="139"/>
                  <a:pt x="1840" y="224"/>
                </a:cubicBezTo>
                <a:cubicBezTo>
                  <a:pt x="1629" y="499"/>
                  <a:pt x="1502" y="837"/>
                  <a:pt x="1481" y="1176"/>
                </a:cubicBezTo>
                <a:cubicBezTo>
                  <a:pt x="1417" y="964"/>
                  <a:pt x="1333" y="753"/>
                  <a:pt x="1185" y="583"/>
                </a:cubicBezTo>
                <a:cubicBezTo>
                  <a:pt x="1070" y="452"/>
                  <a:pt x="904" y="372"/>
                  <a:pt x="737" y="372"/>
                </a:cubicBezTo>
                <a:cubicBezTo>
                  <a:pt x="689" y="372"/>
                  <a:pt x="640" y="379"/>
                  <a:pt x="592" y="393"/>
                </a:cubicBezTo>
                <a:cubicBezTo>
                  <a:pt x="317" y="478"/>
                  <a:pt x="191" y="774"/>
                  <a:pt x="106" y="1049"/>
                </a:cubicBezTo>
                <a:cubicBezTo>
                  <a:pt x="21" y="1218"/>
                  <a:pt x="0" y="1450"/>
                  <a:pt x="64" y="1641"/>
                </a:cubicBezTo>
                <a:lnTo>
                  <a:pt x="3955" y="1747"/>
                </a:lnTo>
                <a:cubicBezTo>
                  <a:pt x="4082" y="1281"/>
                  <a:pt x="3976" y="774"/>
                  <a:pt x="3638" y="414"/>
                </a:cubicBezTo>
                <a:cubicBezTo>
                  <a:pt x="3553" y="308"/>
                  <a:pt x="3426" y="224"/>
                  <a:pt x="3278" y="203"/>
                </a:cubicBezTo>
                <a:cubicBezTo>
                  <a:pt x="3247" y="194"/>
                  <a:pt x="3217" y="190"/>
                  <a:pt x="3186" y="190"/>
                </a:cubicBezTo>
                <a:cubicBezTo>
                  <a:pt x="3072" y="190"/>
                  <a:pt x="2969" y="250"/>
                  <a:pt x="2919" y="351"/>
                </a:cubicBezTo>
                <a:cubicBezTo>
                  <a:pt x="2834" y="499"/>
                  <a:pt x="2898" y="668"/>
                  <a:pt x="2813" y="795"/>
                </a:cubicBezTo>
                <a:cubicBezTo>
                  <a:pt x="2771" y="583"/>
                  <a:pt x="2707" y="372"/>
                  <a:pt x="2580" y="203"/>
                </a:cubicBezTo>
                <a:cubicBezTo>
                  <a:pt x="2488" y="79"/>
                  <a:pt x="2338" y="0"/>
                  <a:pt x="2182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2"/>
          <p:cNvSpPr/>
          <p:nvPr/>
        </p:nvSpPr>
        <p:spPr>
          <a:xfrm flipH="1">
            <a:off x="3584283" y="6470242"/>
            <a:ext cx="180060" cy="76293"/>
          </a:xfrm>
          <a:custGeom>
            <a:avLst/>
            <a:gdLst/>
            <a:ahLst/>
            <a:cxnLst/>
            <a:rect l="l" t="t" r="r" b="b"/>
            <a:pathLst>
              <a:path w="4083" h="1730" extrusionOk="0">
                <a:moveTo>
                  <a:pt x="2197" y="1"/>
                </a:moveTo>
                <a:cubicBezTo>
                  <a:pt x="2135" y="1"/>
                  <a:pt x="2071" y="13"/>
                  <a:pt x="2009" y="37"/>
                </a:cubicBezTo>
                <a:cubicBezTo>
                  <a:pt x="1946" y="80"/>
                  <a:pt x="1883" y="143"/>
                  <a:pt x="1840" y="207"/>
                </a:cubicBezTo>
                <a:cubicBezTo>
                  <a:pt x="1629" y="481"/>
                  <a:pt x="1502" y="820"/>
                  <a:pt x="1481" y="1158"/>
                </a:cubicBezTo>
                <a:cubicBezTo>
                  <a:pt x="1417" y="947"/>
                  <a:pt x="1311" y="756"/>
                  <a:pt x="1185" y="587"/>
                </a:cubicBezTo>
                <a:cubicBezTo>
                  <a:pt x="1066" y="434"/>
                  <a:pt x="892" y="363"/>
                  <a:pt x="718" y="363"/>
                </a:cubicBezTo>
                <a:cubicBezTo>
                  <a:pt x="676" y="363"/>
                  <a:pt x="634" y="367"/>
                  <a:pt x="592" y="376"/>
                </a:cubicBezTo>
                <a:cubicBezTo>
                  <a:pt x="317" y="460"/>
                  <a:pt x="191" y="756"/>
                  <a:pt x="106" y="1031"/>
                </a:cubicBezTo>
                <a:cubicBezTo>
                  <a:pt x="0" y="1222"/>
                  <a:pt x="0" y="1433"/>
                  <a:pt x="64" y="1645"/>
                </a:cubicBezTo>
                <a:lnTo>
                  <a:pt x="3955" y="1729"/>
                </a:lnTo>
                <a:cubicBezTo>
                  <a:pt x="4082" y="1264"/>
                  <a:pt x="3955" y="778"/>
                  <a:pt x="3638" y="418"/>
                </a:cubicBezTo>
                <a:cubicBezTo>
                  <a:pt x="3532" y="291"/>
                  <a:pt x="3405" y="228"/>
                  <a:pt x="3278" y="185"/>
                </a:cubicBezTo>
                <a:cubicBezTo>
                  <a:pt x="3260" y="183"/>
                  <a:pt x="3241" y="181"/>
                  <a:pt x="3222" y="181"/>
                </a:cubicBezTo>
                <a:cubicBezTo>
                  <a:pt x="3094" y="181"/>
                  <a:pt x="2972" y="244"/>
                  <a:pt x="2898" y="355"/>
                </a:cubicBezTo>
                <a:cubicBezTo>
                  <a:pt x="2834" y="481"/>
                  <a:pt x="2898" y="672"/>
                  <a:pt x="2792" y="799"/>
                </a:cubicBezTo>
                <a:cubicBezTo>
                  <a:pt x="2771" y="566"/>
                  <a:pt x="2686" y="376"/>
                  <a:pt x="2580" y="207"/>
                </a:cubicBezTo>
                <a:cubicBezTo>
                  <a:pt x="2491" y="72"/>
                  <a:pt x="2348" y="1"/>
                  <a:pt x="2197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2"/>
          <p:cNvSpPr/>
          <p:nvPr/>
        </p:nvSpPr>
        <p:spPr>
          <a:xfrm flipH="1">
            <a:off x="3589885" y="6064846"/>
            <a:ext cx="114792" cy="443469"/>
          </a:xfrm>
          <a:custGeom>
            <a:avLst/>
            <a:gdLst/>
            <a:ahLst/>
            <a:cxnLst/>
            <a:rect l="l" t="t" r="r" b="b"/>
            <a:pathLst>
              <a:path w="2603" h="10056" extrusionOk="0">
                <a:moveTo>
                  <a:pt x="2492" y="1"/>
                </a:moveTo>
                <a:cubicBezTo>
                  <a:pt x="2454" y="1"/>
                  <a:pt x="2427" y="21"/>
                  <a:pt x="2412" y="52"/>
                </a:cubicBezTo>
                <a:cubicBezTo>
                  <a:pt x="2391" y="115"/>
                  <a:pt x="1" y="5466"/>
                  <a:pt x="64" y="9971"/>
                </a:cubicBezTo>
                <a:cubicBezTo>
                  <a:pt x="64" y="10013"/>
                  <a:pt x="107" y="10055"/>
                  <a:pt x="170" y="10055"/>
                </a:cubicBezTo>
                <a:cubicBezTo>
                  <a:pt x="212" y="10055"/>
                  <a:pt x="255" y="10013"/>
                  <a:pt x="255" y="9971"/>
                </a:cubicBezTo>
                <a:cubicBezTo>
                  <a:pt x="191" y="5508"/>
                  <a:pt x="2560" y="178"/>
                  <a:pt x="2581" y="136"/>
                </a:cubicBezTo>
                <a:cubicBezTo>
                  <a:pt x="2602" y="94"/>
                  <a:pt x="2581" y="30"/>
                  <a:pt x="2539" y="9"/>
                </a:cubicBezTo>
                <a:cubicBezTo>
                  <a:pt x="2522" y="4"/>
                  <a:pt x="2506" y="1"/>
                  <a:pt x="249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2"/>
          <p:cNvSpPr/>
          <p:nvPr/>
        </p:nvSpPr>
        <p:spPr>
          <a:xfrm flipH="1">
            <a:off x="3435096" y="6129317"/>
            <a:ext cx="240653" cy="188704"/>
          </a:xfrm>
          <a:custGeom>
            <a:avLst/>
            <a:gdLst/>
            <a:ahLst/>
            <a:cxnLst/>
            <a:rect l="l" t="t" r="r" b="b"/>
            <a:pathLst>
              <a:path w="5457" h="4279" extrusionOk="0">
                <a:moveTo>
                  <a:pt x="4465" y="0"/>
                </a:moveTo>
                <a:cubicBezTo>
                  <a:pt x="3365" y="0"/>
                  <a:pt x="642" y="2592"/>
                  <a:pt x="0" y="4279"/>
                </a:cubicBezTo>
                <a:cubicBezTo>
                  <a:pt x="0" y="4279"/>
                  <a:pt x="1523" y="2925"/>
                  <a:pt x="2961" y="2312"/>
                </a:cubicBezTo>
                <a:cubicBezTo>
                  <a:pt x="4294" y="1741"/>
                  <a:pt x="5457" y="1212"/>
                  <a:pt x="4844" y="197"/>
                </a:cubicBezTo>
                <a:cubicBezTo>
                  <a:pt x="4765" y="62"/>
                  <a:pt x="4634" y="0"/>
                  <a:pt x="4465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2"/>
          <p:cNvSpPr/>
          <p:nvPr/>
        </p:nvSpPr>
        <p:spPr>
          <a:xfrm flipH="1">
            <a:off x="3645010" y="6051750"/>
            <a:ext cx="106281" cy="279329"/>
          </a:xfrm>
          <a:custGeom>
            <a:avLst/>
            <a:gdLst/>
            <a:ahLst/>
            <a:cxnLst/>
            <a:rect l="l" t="t" r="r" b="b"/>
            <a:pathLst>
              <a:path w="2410" h="6334" extrusionOk="0">
                <a:moveTo>
                  <a:pt x="1232" y="0"/>
                </a:moveTo>
                <a:cubicBezTo>
                  <a:pt x="1203" y="0"/>
                  <a:pt x="1173" y="4"/>
                  <a:pt x="1142" y="10"/>
                </a:cubicBezTo>
                <a:cubicBezTo>
                  <a:pt x="0" y="285"/>
                  <a:pt x="402" y="1469"/>
                  <a:pt x="910" y="2844"/>
                </a:cubicBezTo>
                <a:cubicBezTo>
                  <a:pt x="1460" y="4303"/>
                  <a:pt x="1544" y="6334"/>
                  <a:pt x="1544" y="6334"/>
                </a:cubicBezTo>
                <a:cubicBezTo>
                  <a:pt x="2409" y="4501"/>
                  <a:pt x="2312" y="0"/>
                  <a:pt x="1232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2"/>
          <p:cNvSpPr/>
          <p:nvPr/>
        </p:nvSpPr>
        <p:spPr>
          <a:xfrm flipH="1">
            <a:off x="3468657" y="5946046"/>
            <a:ext cx="190292" cy="160039"/>
          </a:xfrm>
          <a:custGeom>
            <a:avLst/>
            <a:gdLst/>
            <a:ahLst/>
            <a:cxnLst/>
            <a:rect l="l" t="t" r="r" b="b"/>
            <a:pathLst>
              <a:path w="4315" h="3629" extrusionOk="0">
                <a:moveTo>
                  <a:pt x="1238" y="1"/>
                </a:moveTo>
                <a:cubicBezTo>
                  <a:pt x="1100" y="1"/>
                  <a:pt x="964" y="33"/>
                  <a:pt x="846" y="102"/>
                </a:cubicBezTo>
                <a:cubicBezTo>
                  <a:pt x="571" y="250"/>
                  <a:pt x="360" y="483"/>
                  <a:pt x="233" y="758"/>
                </a:cubicBezTo>
                <a:cubicBezTo>
                  <a:pt x="21" y="1265"/>
                  <a:pt x="0" y="1836"/>
                  <a:pt x="233" y="2344"/>
                </a:cubicBezTo>
                <a:cubicBezTo>
                  <a:pt x="583" y="3150"/>
                  <a:pt x="1381" y="3628"/>
                  <a:pt x="2212" y="3628"/>
                </a:cubicBezTo>
                <a:cubicBezTo>
                  <a:pt x="2535" y="3628"/>
                  <a:pt x="2864" y="3555"/>
                  <a:pt x="3173" y="3401"/>
                </a:cubicBezTo>
                <a:cubicBezTo>
                  <a:pt x="3574" y="3190"/>
                  <a:pt x="3913" y="2872"/>
                  <a:pt x="4145" y="2471"/>
                </a:cubicBezTo>
                <a:cubicBezTo>
                  <a:pt x="4315" y="2153"/>
                  <a:pt x="4272" y="1752"/>
                  <a:pt x="4018" y="1477"/>
                </a:cubicBezTo>
                <a:cubicBezTo>
                  <a:pt x="3906" y="1364"/>
                  <a:pt x="3757" y="1310"/>
                  <a:pt x="3606" y="1310"/>
                </a:cubicBezTo>
                <a:cubicBezTo>
                  <a:pt x="3417" y="1310"/>
                  <a:pt x="3227" y="1396"/>
                  <a:pt x="3109" y="1561"/>
                </a:cubicBezTo>
                <a:cubicBezTo>
                  <a:pt x="3215" y="1329"/>
                  <a:pt x="3236" y="1054"/>
                  <a:pt x="3130" y="800"/>
                </a:cubicBezTo>
                <a:cubicBezTo>
                  <a:pt x="3011" y="580"/>
                  <a:pt x="2797" y="417"/>
                  <a:pt x="2542" y="417"/>
                </a:cubicBezTo>
                <a:cubicBezTo>
                  <a:pt x="2527" y="417"/>
                  <a:pt x="2511" y="418"/>
                  <a:pt x="2496" y="419"/>
                </a:cubicBezTo>
                <a:cubicBezTo>
                  <a:pt x="2275" y="419"/>
                  <a:pt x="2082" y="555"/>
                  <a:pt x="2003" y="751"/>
                </a:cubicBezTo>
                <a:lnTo>
                  <a:pt x="2003" y="751"/>
                </a:lnTo>
                <a:cubicBezTo>
                  <a:pt x="2031" y="504"/>
                  <a:pt x="1919" y="263"/>
                  <a:pt x="1692" y="123"/>
                </a:cubicBezTo>
                <a:cubicBezTo>
                  <a:pt x="1556" y="44"/>
                  <a:pt x="1396" y="1"/>
                  <a:pt x="1238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2"/>
          <p:cNvSpPr/>
          <p:nvPr/>
        </p:nvSpPr>
        <p:spPr>
          <a:xfrm flipH="1">
            <a:off x="3787623" y="5998656"/>
            <a:ext cx="114748" cy="443425"/>
          </a:xfrm>
          <a:custGeom>
            <a:avLst/>
            <a:gdLst/>
            <a:ahLst/>
            <a:cxnLst/>
            <a:rect l="l" t="t" r="r" b="b"/>
            <a:pathLst>
              <a:path w="2602" h="10055" extrusionOk="0">
                <a:moveTo>
                  <a:pt x="101" y="0"/>
                </a:moveTo>
                <a:cubicBezTo>
                  <a:pt x="88" y="0"/>
                  <a:pt x="75" y="3"/>
                  <a:pt x="64" y="9"/>
                </a:cubicBezTo>
                <a:cubicBezTo>
                  <a:pt x="21" y="30"/>
                  <a:pt x="0" y="93"/>
                  <a:pt x="21" y="136"/>
                </a:cubicBezTo>
                <a:cubicBezTo>
                  <a:pt x="42" y="178"/>
                  <a:pt x="2411" y="5507"/>
                  <a:pt x="2348" y="9949"/>
                </a:cubicBezTo>
                <a:cubicBezTo>
                  <a:pt x="2348" y="10012"/>
                  <a:pt x="2390" y="10055"/>
                  <a:pt x="2432" y="10055"/>
                </a:cubicBezTo>
                <a:cubicBezTo>
                  <a:pt x="2496" y="10055"/>
                  <a:pt x="2538" y="10012"/>
                  <a:pt x="2538" y="9970"/>
                </a:cubicBezTo>
                <a:cubicBezTo>
                  <a:pt x="2601" y="5465"/>
                  <a:pt x="212" y="114"/>
                  <a:pt x="190" y="51"/>
                </a:cubicBezTo>
                <a:cubicBezTo>
                  <a:pt x="175" y="20"/>
                  <a:pt x="137" y="0"/>
                  <a:pt x="101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2"/>
          <p:cNvSpPr/>
          <p:nvPr/>
        </p:nvSpPr>
        <p:spPr>
          <a:xfrm flipH="1">
            <a:off x="3816547" y="6063082"/>
            <a:ext cx="240653" cy="187777"/>
          </a:xfrm>
          <a:custGeom>
            <a:avLst/>
            <a:gdLst/>
            <a:ahLst/>
            <a:cxnLst/>
            <a:rect l="l" t="t" r="r" b="b"/>
            <a:pathLst>
              <a:path w="5457" h="4258" extrusionOk="0">
                <a:moveTo>
                  <a:pt x="993" y="1"/>
                </a:moveTo>
                <a:cubicBezTo>
                  <a:pt x="823" y="1"/>
                  <a:pt x="693" y="62"/>
                  <a:pt x="614" y="197"/>
                </a:cubicBezTo>
                <a:cubicBezTo>
                  <a:pt x="0" y="1212"/>
                  <a:pt x="1164" y="1741"/>
                  <a:pt x="2496" y="2312"/>
                </a:cubicBezTo>
                <a:cubicBezTo>
                  <a:pt x="3934" y="2926"/>
                  <a:pt x="5457" y="4258"/>
                  <a:pt x="5457" y="4258"/>
                </a:cubicBezTo>
                <a:cubicBezTo>
                  <a:pt x="4815" y="2590"/>
                  <a:pt x="2093" y="1"/>
                  <a:pt x="993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2"/>
          <p:cNvSpPr/>
          <p:nvPr/>
        </p:nvSpPr>
        <p:spPr>
          <a:xfrm flipH="1">
            <a:off x="3741012" y="5985514"/>
            <a:ext cx="106237" cy="279373"/>
          </a:xfrm>
          <a:custGeom>
            <a:avLst/>
            <a:gdLst/>
            <a:ahLst/>
            <a:cxnLst/>
            <a:rect l="l" t="t" r="r" b="b"/>
            <a:pathLst>
              <a:path w="2409" h="6335" extrusionOk="0">
                <a:moveTo>
                  <a:pt x="1158" y="1"/>
                </a:moveTo>
                <a:cubicBezTo>
                  <a:pt x="98" y="1"/>
                  <a:pt x="0" y="4501"/>
                  <a:pt x="865" y="6334"/>
                </a:cubicBezTo>
                <a:cubicBezTo>
                  <a:pt x="865" y="6334"/>
                  <a:pt x="928" y="4304"/>
                  <a:pt x="1478" y="2823"/>
                </a:cubicBezTo>
                <a:cubicBezTo>
                  <a:pt x="1986" y="1470"/>
                  <a:pt x="2409" y="264"/>
                  <a:pt x="1246" y="11"/>
                </a:cubicBezTo>
                <a:cubicBezTo>
                  <a:pt x="1216" y="4"/>
                  <a:pt x="1187" y="1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2"/>
          <p:cNvSpPr/>
          <p:nvPr/>
        </p:nvSpPr>
        <p:spPr>
          <a:xfrm flipH="1">
            <a:off x="3834276" y="5879501"/>
            <a:ext cx="189365" cy="160348"/>
          </a:xfrm>
          <a:custGeom>
            <a:avLst/>
            <a:gdLst/>
            <a:ahLst/>
            <a:cxnLst/>
            <a:rect l="l" t="t" r="r" b="b"/>
            <a:pathLst>
              <a:path w="4294" h="3636" extrusionOk="0">
                <a:moveTo>
                  <a:pt x="3061" y="1"/>
                </a:moveTo>
                <a:cubicBezTo>
                  <a:pt x="2908" y="1"/>
                  <a:pt x="2754" y="43"/>
                  <a:pt x="2623" y="130"/>
                </a:cubicBezTo>
                <a:cubicBezTo>
                  <a:pt x="2396" y="270"/>
                  <a:pt x="2284" y="512"/>
                  <a:pt x="2312" y="758"/>
                </a:cubicBezTo>
                <a:lnTo>
                  <a:pt x="2312" y="758"/>
                </a:lnTo>
                <a:cubicBezTo>
                  <a:pt x="2233" y="563"/>
                  <a:pt x="2040" y="427"/>
                  <a:pt x="1820" y="427"/>
                </a:cubicBezTo>
                <a:cubicBezTo>
                  <a:pt x="1804" y="425"/>
                  <a:pt x="1789" y="425"/>
                  <a:pt x="1773" y="425"/>
                </a:cubicBezTo>
                <a:cubicBezTo>
                  <a:pt x="1519" y="425"/>
                  <a:pt x="1305" y="588"/>
                  <a:pt x="1185" y="807"/>
                </a:cubicBezTo>
                <a:cubicBezTo>
                  <a:pt x="1079" y="1061"/>
                  <a:pt x="1079" y="1336"/>
                  <a:pt x="1206" y="1569"/>
                </a:cubicBezTo>
                <a:cubicBezTo>
                  <a:pt x="1088" y="1404"/>
                  <a:pt x="898" y="1317"/>
                  <a:pt x="709" y="1317"/>
                </a:cubicBezTo>
                <a:cubicBezTo>
                  <a:pt x="559" y="1317"/>
                  <a:pt x="409" y="1372"/>
                  <a:pt x="297" y="1484"/>
                </a:cubicBezTo>
                <a:cubicBezTo>
                  <a:pt x="43" y="1759"/>
                  <a:pt x="1" y="2161"/>
                  <a:pt x="170" y="2478"/>
                </a:cubicBezTo>
                <a:cubicBezTo>
                  <a:pt x="403" y="2859"/>
                  <a:pt x="741" y="3197"/>
                  <a:pt x="1143" y="3409"/>
                </a:cubicBezTo>
                <a:cubicBezTo>
                  <a:pt x="1451" y="3563"/>
                  <a:pt x="1778" y="3636"/>
                  <a:pt x="2100" y="3636"/>
                </a:cubicBezTo>
                <a:cubicBezTo>
                  <a:pt x="2925" y="3636"/>
                  <a:pt x="3717" y="3158"/>
                  <a:pt x="4083" y="2351"/>
                </a:cubicBezTo>
                <a:cubicBezTo>
                  <a:pt x="4294" y="1844"/>
                  <a:pt x="4294" y="1272"/>
                  <a:pt x="4083" y="765"/>
                </a:cubicBezTo>
                <a:cubicBezTo>
                  <a:pt x="3956" y="490"/>
                  <a:pt x="3744" y="257"/>
                  <a:pt x="3469" y="109"/>
                </a:cubicBezTo>
                <a:cubicBezTo>
                  <a:pt x="3347" y="38"/>
                  <a:pt x="3204" y="1"/>
                  <a:pt x="3061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2"/>
          <p:cNvSpPr/>
          <p:nvPr/>
        </p:nvSpPr>
        <p:spPr>
          <a:xfrm flipH="1">
            <a:off x="3727913" y="6402331"/>
            <a:ext cx="180060" cy="77043"/>
          </a:xfrm>
          <a:custGeom>
            <a:avLst/>
            <a:gdLst/>
            <a:ahLst/>
            <a:cxnLst/>
            <a:rect l="l" t="t" r="r" b="b"/>
            <a:pathLst>
              <a:path w="4083" h="1747" extrusionOk="0">
                <a:moveTo>
                  <a:pt x="2182" y="0"/>
                </a:moveTo>
                <a:cubicBezTo>
                  <a:pt x="2124" y="0"/>
                  <a:pt x="2066" y="11"/>
                  <a:pt x="2009" y="33"/>
                </a:cubicBezTo>
                <a:cubicBezTo>
                  <a:pt x="1946" y="76"/>
                  <a:pt x="1883" y="139"/>
                  <a:pt x="1840" y="224"/>
                </a:cubicBezTo>
                <a:cubicBezTo>
                  <a:pt x="1629" y="499"/>
                  <a:pt x="1502" y="837"/>
                  <a:pt x="1481" y="1176"/>
                </a:cubicBezTo>
                <a:cubicBezTo>
                  <a:pt x="1417" y="964"/>
                  <a:pt x="1333" y="753"/>
                  <a:pt x="1185" y="583"/>
                </a:cubicBezTo>
                <a:cubicBezTo>
                  <a:pt x="1070" y="452"/>
                  <a:pt x="904" y="372"/>
                  <a:pt x="737" y="372"/>
                </a:cubicBezTo>
                <a:cubicBezTo>
                  <a:pt x="689" y="372"/>
                  <a:pt x="640" y="379"/>
                  <a:pt x="592" y="393"/>
                </a:cubicBezTo>
                <a:cubicBezTo>
                  <a:pt x="317" y="478"/>
                  <a:pt x="191" y="774"/>
                  <a:pt x="106" y="1049"/>
                </a:cubicBezTo>
                <a:cubicBezTo>
                  <a:pt x="21" y="1218"/>
                  <a:pt x="0" y="1450"/>
                  <a:pt x="64" y="1641"/>
                </a:cubicBezTo>
                <a:lnTo>
                  <a:pt x="3955" y="1747"/>
                </a:lnTo>
                <a:cubicBezTo>
                  <a:pt x="4082" y="1281"/>
                  <a:pt x="3976" y="774"/>
                  <a:pt x="3638" y="414"/>
                </a:cubicBezTo>
                <a:cubicBezTo>
                  <a:pt x="3553" y="308"/>
                  <a:pt x="3426" y="224"/>
                  <a:pt x="3278" y="203"/>
                </a:cubicBezTo>
                <a:cubicBezTo>
                  <a:pt x="3247" y="194"/>
                  <a:pt x="3217" y="190"/>
                  <a:pt x="3186" y="190"/>
                </a:cubicBezTo>
                <a:cubicBezTo>
                  <a:pt x="3072" y="190"/>
                  <a:pt x="2969" y="250"/>
                  <a:pt x="2919" y="351"/>
                </a:cubicBezTo>
                <a:cubicBezTo>
                  <a:pt x="2834" y="499"/>
                  <a:pt x="2898" y="668"/>
                  <a:pt x="2813" y="795"/>
                </a:cubicBezTo>
                <a:cubicBezTo>
                  <a:pt x="2771" y="583"/>
                  <a:pt x="2707" y="372"/>
                  <a:pt x="2580" y="203"/>
                </a:cubicBezTo>
                <a:cubicBezTo>
                  <a:pt x="2488" y="79"/>
                  <a:pt x="2338" y="0"/>
                  <a:pt x="2182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2"/>
          <p:cNvSpPr/>
          <p:nvPr/>
        </p:nvSpPr>
        <p:spPr>
          <a:xfrm flipH="1">
            <a:off x="3584283" y="6470242"/>
            <a:ext cx="180060" cy="76293"/>
          </a:xfrm>
          <a:custGeom>
            <a:avLst/>
            <a:gdLst/>
            <a:ahLst/>
            <a:cxnLst/>
            <a:rect l="l" t="t" r="r" b="b"/>
            <a:pathLst>
              <a:path w="4083" h="1730" extrusionOk="0">
                <a:moveTo>
                  <a:pt x="2197" y="1"/>
                </a:moveTo>
                <a:cubicBezTo>
                  <a:pt x="2135" y="1"/>
                  <a:pt x="2071" y="13"/>
                  <a:pt x="2009" y="37"/>
                </a:cubicBezTo>
                <a:cubicBezTo>
                  <a:pt x="1946" y="80"/>
                  <a:pt x="1883" y="143"/>
                  <a:pt x="1840" y="207"/>
                </a:cubicBezTo>
                <a:cubicBezTo>
                  <a:pt x="1629" y="481"/>
                  <a:pt x="1502" y="820"/>
                  <a:pt x="1481" y="1158"/>
                </a:cubicBezTo>
                <a:cubicBezTo>
                  <a:pt x="1417" y="947"/>
                  <a:pt x="1311" y="756"/>
                  <a:pt x="1185" y="587"/>
                </a:cubicBezTo>
                <a:cubicBezTo>
                  <a:pt x="1066" y="434"/>
                  <a:pt x="892" y="363"/>
                  <a:pt x="718" y="363"/>
                </a:cubicBezTo>
                <a:cubicBezTo>
                  <a:pt x="676" y="363"/>
                  <a:pt x="634" y="367"/>
                  <a:pt x="592" y="376"/>
                </a:cubicBezTo>
                <a:cubicBezTo>
                  <a:pt x="317" y="460"/>
                  <a:pt x="191" y="756"/>
                  <a:pt x="106" y="1031"/>
                </a:cubicBezTo>
                <a:cubicBezTo>
                  <a:pt x="0" y="1222"/>
                  <a:pt x="0" y="1433"/>
                  <a:pt x="64" y="1645"/>
                </a:cubicBezTo>
                <a:lnTo>
                  <a:pt x="3955" y="1729"/>
                </a:lnTo>
                <a:cubicBezTo>
                  <a:pt x="4082" y="1264"/>
                  <a:pt x="3955" y="778"/>
                  <a:pt x="3638" y="418"/>
                </a:cubicBezTo>
                <a:cubicBezTo>
                  <a:pt x="3532" y="291"/>
                  <a:pt x="3405" y="228"/>
                  <a:pt x="3278" y="185"/>
                </a:cubicBezTo>
                <a:cubicBezTo>
                  <a:pt x="3260" y="183"/>
                  <a:pt x="3241" y="181"/>
                  <a:pt x="3222" y="181"/>
                </a:cubicBezTo>
                <a:cubicBezTo>
                  <a:pt x="3094" y="181"/>
                  <a:pt x="2972" y="244"/>
                  <a:pt x="2898" y="355"/>
                </a:cubicBezTo>
                <a:cubicBezTo>
                  <a:pt x="2834" y="481"/>
                  <a:pt x="2898" y="672"/>
                  <a:pt x="2792" y="799"/>
                </a:cubicBezTo>
                <a:cubicBezTo>
                  <a:pt x="2771" y="566"/>
                  <a:pt x="2686" y="376"/>
                  <a:pt x="2580" y="207"/>
                </a:cubicBezTo>
                <a:cubicBezTo>
                  <a:pt x="2491" y="72"/>
                  <a:pt x="2348" y="1"/>
                  <a:pt x="2197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2"/>
          <p:cNvSpPr/>
          <p:nvPr/>
        </p:nvSpPr>
        <p:spPr>
          <a:xfrm>
            <a:off x="10931435" y="551589"/>
            <a:ext cx="676516" cy="648320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2"/>
          <p:cNvSpPr/>
          <p:nvPr/>
        </p:nvSpPr>
        <p:spPr>
          <a:xfrm>
            <a:off x="10928597" y="556365"/>
            <a:ext cx="678408" cy="647960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rgbClr val="F2D031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2"/>
          <p:cNvSpPr/>
          <p:nvPr/>
        </p:nvSpPr>
        <p:spPr>
          <a:xfrm>
            <a:off x="10997207" y="616515"/>
            <a:ext cx="530735" cy="507744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2"/>
          <p:cNvSpPr/>
          <p:nvPr/>
        </p:nvSpPr>
        <p:spPr>
          <a:xfrm>
            <a:off x="10983873" y="636159"/>
            <a:ext cx="349679" cy="496524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" name="Google Shape;148;p2"/>
          <p:cNvSpPr/>
          <p:nvPr/>
        </p:nvSpPr>
        <p:spPr>
          <a:xfrm>
            <a:off x="10931435" y="551567"/>
            <a:ext cx="676516" cy="648320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" name="Google Shape;149;p2"/>
          <p:cNvSpPr/>
          <p:nvPr/>
        </p:nvSpPr>
        <p:spPr>
          <a:xfrm>
            <a:off x="10928597" y="556343"/>
            <a:ext cx="678408" cy="647960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" name="Google Shape;150;p2"/>
          <p:cNvSpPr/>
          <p:nvPr/>
        </p:nvSpPr>
        <p:spPr>
          <a:xfrm>
            <a:off x="10997207" y="616492"/>
            <a:ext cx="530735" cy="507744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" name="Google Shape;151;p2"/>
          <p:cNvSpPr/>
          <p:nvPr/>
        </p:nvSpPr>
        <p:spPr>
          <a:xfrm>
            <a:off x="10997208" y="646639"/>
            <a:ext cx="336353" cy="477607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2"/>
          <p:cNvSpPr/>
          <p:nvPr/>
        </p:nvSpPr>
        <p:spPr>
          <a:xfrm>
            <a:off x="194484" y="3980614"/>
            <a:ext cx="417323" cy="399919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" name="Google Shape;153;p2"/>
          <p:cNvSpPr/>
          <p:nvPr/>
        </p:nvSpPr>
        <p:spPr>
          <a:xfrm>
            <a:off x="192734" y="3983560"/>
            <a:ext cx="418489" cy="399696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rgbClr val="F2D031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" name="Google Shape;154;p2"/>
          <p:cNvSpPr/>
          <p:nvPr/>
        </p:nvSpPr>
        <p:spPr>
          <a:xfrm>
            <a:off x="235060" y="4020664"/>
            <a:ext cx="327393" cy="313203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2"/>
          <p:cNvSpPr/>
          <p:nvPr/>
        </p:nvSpPr>
        <p:spPr>
          <a:xfrm>
            <a:off x="226834" y="4032781"/>
            <a:ext cx="215705" cy="306283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" name="Google Shape;156;p2"/>
          <p:cNvSpPr/>
          <p:nvPr/>
        </p:nvSpPr>
        <p:spPr>
          <a:xfrm>
            <a:off x="194484" y="3980601"/>
            <a:ext cx="417323" cy="399919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2"/>
          <p:cNvSpPr/>
          <p:nvPr/>
        </p:nvSpPr>
        <p:spPr>
          <a:xfrm>
            <a:off x="192734" y="3983547"/>
            <a:ext cx="418489" cy="399696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8" name="Google Shape;158;p2"/>
          <p:cNvSpPr/>
          <p:nvPr/>
        </p:nvSpPr>
        <p:spPr>
          <a:xfrm>
            <a:off x="235060" y="4020650"/>
            <a:ext cx="327393" cy="313203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2"/>
          <p:cNvSpPr/>
          <p:nvPr/>
        </p:nvSpPr>
        <p:spPr>
          <a:xfrm>
            <a:off x="235059" y="4039248"/>
            <a:ext cx="207504" cy="294601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" name="Google Shape;160;p2"/>
          <p:cNvSpPr/>
          <p:nvPr/>
        </p:nvSpPr>
        <p:spPr>
          <a:xfrm rot="-3212109">
            <a:off x="2968437" y="204723"/>
            <a:ext cx="572132" cy="548340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" name="Google Shape;161;p2"/>
          <p:cNvSpPr/>
          <p:nvPr/>
        </p:nvSpPr>
        <p:spPr>
          <a:xfrm rot="-3212109">
            <a:off x="2969811" y="208472"/>
            <a:ext cx="573732" cy="548035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rgbClr val="F2D031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" name="Google Shape;162;p2"/>
          <p:cNvSpPr/>
          <p:nvPr/>
        </p:nvSpPr>
        <p:spPr>
          <a:xfrm rot="-3212109">
            <a:off x="3022857" y="266317"/>
            <a:ext cx="448844" cy="429443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" name="Google Shape;163;p2"/>
          <p:cNvSpPr/>
          <p:nvPr/>
        </p:nvSpPr>
        <p:spPr>
          <a:xfrm rot="-3212109">
            <a:off x="3056755" y="348758"/>
            <a:ext cx="295724" cy="419953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" name="Google Shape;164;p2"/>
          <p:cNvSpPr/>
          <p:nvPr/>
        </p:nvSpPr>
        <p:spPr>
          <a:xfrm rot="-3212109">
            <a:off x="2968422" y="204713"/>
            <a:ext cx="572132" cy="548340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2"/>
          <p:cNvSpPr/>
          <p:nvPr/>
        </p:nvSpPr>
        <p:spPr>
          <a:xfrm rot="-3212109">
            <a:off x="2969795" y="208461"/>
            <a:ext cx="573732" cy="548035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" name="Google Shape;166;p2"/>
          <p:cNvSpPr/>
          <p:nvPr/>
        </p:nvSpPr>
        <p:spPr>
          <a:xfrm rot="-3212109">
            <a:off x="3022841" y="266307"/>
            <a:ext cx="448844" cy="429443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" name="Google Shape;167;p2"/>
          <p:cNvSpPr/>
          <p:nvPr/>
        </p:nvSpPr>
        <p:spPr>
          <a:xfrm rot="-3211758">
            <a:off x="3066438" y="352753"/>
            <a:ext cx="284453" cy="403929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" name="Google Shape;168;p2"/>
          <p:cNvSpPr txBox="1">
            <a:spLocks noGrp="1"/>
          </p:cNvSpPr>
          <p:nvPr>
            <p:ph type="title"/>
          </p:nvPr>
        </p:nvSpPr>
        <p:spPr>
          <a:xfrm>
            <a:off x="1468300" y="987267"/>
            <a:ext cx="9148400" cy="2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8000"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"/>
          <p:cNvSpPr txBox="1">
            <a:spLocks noGrp="1"/>
          </p:cNvSpPr>
          <p:nvPr>
            <p:ph type="subTitle" idx="1"/>
          </p:nvPr>
        </p:nvSpPr>
        <p:spPr>
          <a:xfrm>
            <a:off x="2805300" y="3459400"/>
            <a:ext cx="6474400" cy="5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 sz="26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7530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5">
            <a:extLst>
              <a:ext uri="{FF2B5EF4-FFF2-40B4-BE49-F238E27FC236}">
                <a16:creationId xmlns:a16="http://schemas.microsoft.com/office/drawing/2014/main" id="{17A1F467-7353-78C0-4B87-71FD4A6B18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 panose="020F0502020204030204"/>
              <a:cs typeface="+mn-ea"/>
              <a:sym typeface="+mn-lt"/>
            </a:endParaRPr>
          </a:p>
        </p:txBody>
      </p:sp>
      <p:pic>
        <p:nvPicPr>
          <p:cNvPr id="8" name="图片 9">
            <a:extLst>
              <a:ext uri="{FF2B5EF4-FFF2-40B4-BE49-F238E27FC236}">
                <a16:creationId xmlns:a16="http://schemas.microsoft.com/office/drawing/2014/main" id="{EFBEF76B-8D9A-6C09-CCF1-C988113051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4178460"/>
            <a:ext cx="1099595" cy="3211975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:a16="http://schemas.microsoft.com/office/drawing/2014/main" id="{39AAA189-78DF-39A0-2FA1-248835B0AA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-217991"/>
            <a:ext cx="1099595" cy="3211975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:a16="http://schemas.microsoft.com/office/drawing/2014/main" id="{663F6446-1982-C800-AF93-1411CC9C3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4178460"/>
            <a:ext cx="902497" cy="3211975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id="{97BC96B8-CC4B-6853-6809-63A7E8FBAF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-217991"/>
            <a:ext cx="902497" cy="3211975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:a16="http://schemas.microsoft.com/office/drawing/2014/main" id="{8FDAD239-BC49-BA67-136D-A9D3A25CD6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57790" b="24488"/>
          <a:stretch/>
        </p:blipFill>
        <p:spPr>
          <a:xfrm rot="20659408">
            <a:off x="10817951" y="72190"/>
            <a:ext cx="846782" cy="1707266"/>
          </a:xfrm>
          <a:prstGeom prst="rect">
            <a:avLst/>
          </a:prstGeom>
        </p:spPr>
      </p:pic>
      <p:pic>
        <p:nvPicPr>
          <p:cNvPr id="13" name="图片 31">
            <a:extLst>
              <a:ext uri="{FF2B5EF4-FFF2-40B4-BE49-F238E27FC236}">
                <a16:creationId xmlns:a16="http://schemas.microsoft.com/office/drawing/2014/main" id="{29D2F938-621D-567C-A6C5-9D5AC2D6AA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9516" t="28071" r="8274" b="-3583"/>
          <a:stretch/>
        </p:blipFill>
        <p:spPr>
          <a:xfrm rot="759030">
            <a:off x="11317359" y="58443"/>
            <a:ext cx="846782" cy="17072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19FFE29-BC1A-F337-F2F6-CBC695E072C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23D430D-056C-BF36-2FF9-B44E1441319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1551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5">
            <a:extLst>
              <a:ext uri="{FF2B5EF4-FFF2-40B4-BE49-F238E27FC236}">
                <a16:creationId xmlns:a16="http://schemas.microsoft.com/office/drawing/2014/main" id="{17A1F467-7353-78C0-4B87-71FD4A6B18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 panose="020F0502020204030204"/>
              <a:cs typeface="+mn-ea"/>
              <a:sym typeface="+mn-lt"/>
            </a:endParaRPr>
          </a:p>
        </p:txBody>
      </p:sp>
      <p:pic>
        <p:nvPicPr>
          <p:cNvPr id="8" name="图片 9">
            <a:extLst>
              <a:ext uri="{FF2B5EF4-FFF2-40B4-BE49-F238E27FC236}">
                <a16:creationId xmlns:a16="http://schemas.microsoft.com/office/drawing/2014/main" id="{EFBEF76B-8D9A-6C09-CCF1-C988113051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4178460"/>
            <a:ext cx="1099595" cy="3211975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:a16="http://schemas.microsoft.com/office/drawing/2014/main" id="{39AAA189-78DF-39A0-2FA1-248835B0AA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-217991"/>
            <a:ext cx="1099595" cy="3211975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:a16="http://schemas.microsoft.com/office/drawing/2014/main" id="{663F6446-1982-C800-AF93-1411CC9C3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4178460"/>
            <a:ext cx="902497" cy="3211975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id="{97BC96B8-CC4B-6853-6809-63A7E8FBAF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-217991"/>
            <a:ext cx="902497" cy="3211975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:a16="http://schemas.microsoft.com/office/drawing/2014/main" id="{8FDAD239-BC49-BA67-136D-A9D3A25CD6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57790" b="24488"/>
          <a:stretch/>
        </p:blipFill>
        <p:spPr>
          <a:xfrm rot="20659408">
            <a:off x="10817951" y="72190"/>
            <a:ext cx="846782" cy="1707266"/>
          </a:xfrm>
          <a:prstGeom prst="rect">
            <a:avLst/>
          </a:prstGeom>
        </p:spPr>
      </p:pic>
      <p:pic>
        <p:nvPicPr>
          <p:cNvPr id="13" name="图片 31">
            <a:extLst>
              <a:ext uri="{FF2B5EF4-FFF2-40B4-BE49-F238E27FC236}">
                <a16:creationId xmlns:a16="http://schemas.microsoft.com/office/drawing/2014/main" id="{29D2F938-621D-567C-A6C5-9D5AC2D6AA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9516" t="28071" r="8274" b="-3583"/>
          <a:stretch/>
        </p:blipFill>
        <p:spPr>
          <a:xfrm rot="759030">
            <a:off x="11317359" y="58443"/>
            <a:ext cx="846782" cy="17072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19FFE29-BC1A-F337-F2F6-CBC695E072C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23D430D-056C-BF36-2FF9-B44E1441319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8555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5">
            <a:extLst>
              <a:ext uri="{FF2B5EF4-FFF2-40B4-BE49-F238E27FC236}">
                <a16:creationId xmlns:a16="http://schemas.microsoft.com/office/drawing/2014/main" id="{17A1F467-7353-78C0-4B87-71FD4A6B18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 panose="020F0502020204030204"/>
              <a:cs typeface="+mn-ea"/>
              <a:sym typeface="+mn-lt"/>
            </a:endParaRPr>
          </a:p>
        </p:txBody>
      </p:sp>
      <p:pic>
        <p:nvPicPr>
          <p:cNvPr id="8" name="图片 9">
            <a:extLst>
              <a:ext uri="{FF2B5EF4-FFF2-40B4-BE49-F238E27FC236}">
                <a16:creationId xmlns:a16="http://schemas.microsoft.com/office/drawing/2014/main" id="{EFBEF76B-8D9A-6C09-CCF1-C988113051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4178460"/>
            <a:ext cx="1099595" cy="3211975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:a16="http://schemas.microsoft.com/office/drawing/2014/main" id="{39AAA189-78DF-39A0-2FA1-248835B0AA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-217991"/>
            <a:ext cx="1099595" cy="3211975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:a16="http://schemas.microsoft.com/office/drawing/2014/main" id="{663F6446-1982-C800-AF93-1411CC9C3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4178460"/>
            <a:ext cx="902497" cy="3211975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id="{97BC96B8-CC4B-6853-6809-63A7E8FBAF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-217991"/>
            <a:ext cx="902497" cy="3211975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:a16="http://schemas.microsoft.com/office/drawing/2014/main" id="{8FDAD239-BC49-BA67-136D-A9D3A25CD6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57790" b="24488"/>
          <a:stretch/>
        </p:blipFill>
        <p:spPr>
          <a:xfrm rot="20659408">
            <a:off x="10817951" y="72190"/>
            <a:ext cx="846782" cy="1707266"/>
          </a:xfrm>
          <a:prstGeom prst="rect">
            <a:avLst/>
          </a:prstGeom>
        </p:spPr>
      </p:pic>
      <p:pic>
        <p:nvPicPr>
          <p:cNvPr id="13" name="图片 31">
            <a:extLst>
              <a:ext uri="{FF2B5EF4-FFF2-40B4-BE49-F238E27FC236}">
                <a16:creationId xmlns:a16="http://schemas.microsoft.com/office/drawing/2014/main" id="{29D2F938-621D-567C-A6C5-9D5AC2D6AA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9516" t="28071" r="8274" b="-3583"/>
          <a:stretch/>
        </p:blipFill>
        <p:spPr>
          <a:xfrm rot="759030">
            <a:off x="11317359" y="58443"/>
            <a:ext cx="846782" cy="17072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19FFE29-BC1A-F337-F2F6-CBC695E072C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23D430D-056C-BF36-2FF9-B44E1441319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6170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5">
            <a:extLst>
              <a:ext uri="{FF2B5EF4-FFF2-40B4-BE49-F238E27FC236}">
                <a16:creationId xmlns:a16="http://schemas.microsoft.com/office/drawing/2014/main" id="{17A1F467-7353-78C0-4B87-71FD4A6B18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 panose="020F0502020204030204"/>
              <a:cs typeface="+mn-ea"/>
              <a:sym typeface="+mn-lt"/>
            </a:endParaRPr>
          </a:p>
        </p:txBody>
      </p:sp>
      <p:pic>
        <p:nvPicPr>
          <p:cNvPr id="8" name="图片 9">
            <a:extLst>
              <a:ext uri="{FF2B5EF4-FFF2-40B4-BE49-F238E27FC236}">
                <a16:creationId xmlns:a16="http://schemas.microsoft.com/office/drawing/2014/main" id="{EFBEF76B-8D9A-6C09-CCF1-C988113051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4178460"/>
            <a:ext cx="1099595" cy="3211975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:a16="http://schemas.microsoft.com/office/drawing/2014/main" id="{39AAA189-78DF-39A0-2FA1-248835B0AA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-217991"/>
            <a:ext cx="1099595" cy="3211975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:a16="http://schemas.microsoft.com/office/drawing/2014/main" id="{663F6446-1982-C800-AF93-1411CC9C3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4178460"/>
            <a:ext cx="902497" cy="3211975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id="{97BC96B8-CC4B-6853-6809-63A7E8FBAF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-217991"/>
            <a:ext cx="902497" cy="3211975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:a16="http://schemas.microsoft.com/office/drawing/2014/main" id="{8FDAD239-BC49-BA67-136D-A9D3A25CD6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57790" b="24488"/>
          <a:stretch/>
        </p:blipFill>
        <p:spPr>
          <a:xfrm rot="20659408">
            <a:off x="10817951" y="72190"/>
            <a:ext cx="846782" cy="1707266"/>
          </a:xfrm>
          <a:prstGeom prst="rect">
            <a:avLst/>
          </a:prstGeom>
        </p:spPr>
      </p:pic>
      <p:pic>
        <p:nvPicPr>
          <p:cNvPr id="13" name="图片 31">
            <a:extLst>
              <a:ext uri="{FF2B5EF4-FFF2-40B4-BE49-F238E27FC236}">
                <a16:creationId xmlns:a16="http://schemas.microsoft.com/office/drawing/2014/main" id="{29D2F938-621D-567C-A6C5-9D5AC2D6AA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9516" t="28071" r="8274" b="-3583"/>
          <a:stretch/>
        </p:blipFill>
        <p:spPr>
          <a:xfrm rot="759030">
            <a:off x="11317359" y="58443"/>
            <a:ext cx="846782" cy="17072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19FFE29-BC1A-F337-F2F6-CBC695E072C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23D430D-056C-BF36-2FF9-B44E1441319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8376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5">
            <a:extLst>
              <a:ext uri="{FF2B5EF4-FFF2-40B4-BE49-F238E27FC236}">
                <a16:creationId xmlns:a16="http://schemas.microsoft.com/office/drawing/2014/main" id="{17A1F467-7353-78C0-4B87-71FD4A6B18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 panose="020F0502020204030204"/>
              <a:cs typeface="+mn-ea"/>
              <a:sym typeface="+mn-lt"/>
            </a:endParaRPr>
          </a:p>
        </p:txBody>
      </p:sp>
      <p:pic>
        <p:nvPicPr>
          <p:cNvPr id="8" name="图片 9">
            <a:extLst>
              <a:ext uri="{FF2B5EF4-FFF2-40B4-BE49-F238E27FC236}">
                <a16:creationId xmlns:a16="http://schemas.microsoft.com/office/drawing/2014/main" id="{EFBEF76B-8D9A-6C09-CCF1-C988113051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4178460"/>
            <a:ext cx="1099595" cy="3211975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:a16="http://schemas.microsoft.com/office/drawing/2014/main" id="{39AAA189-78DF-39A0-2FA1-248835B0AA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-217991"/>
            <a:ext cx="1099595" cy="3211975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:a16="http://schemas.microsoft.com/office/drawing/2014/main" id="{663F6446-1982-C800-AF93-1411CC9C3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4178460"/>
            <a:ext cx="902497" cy="3211975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id="{97BC96B8-CC4B-6853-6809-63A7E8FBAF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-217991"/>
            <a:ext cx="902497" cy="3211975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:a16="http://schemas.microsoft.com/office/drawing/2014/main" id="{8FDAD239-BC49-BA67-136D-A9D3A25CD6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57790" b="24488"/>
          <a:stretch/>
        </p:blipFill>
        <p:spPr>
          <a:xfrm rot="20659408">
            <a:off x="10817951" y="72190"/>
            <a:ext cx="846782" cy="1707266"/>
          </a:xfrm>
          <a:prstGeom prst="rect">
            <a:avLst/>
          </a:prstGeom>
        </p:spPr>
      </p:pic>
      <p:pic>
        <p:nvPicPr>
          <p:cNvPr id="13" name="图片 31">
            <a:extLst>
              <a:ext uri="{FF2B5EF4-FFF2-40B4-BE49-F238E27FC236}">
                <a16:creationId xmlns:a16="http://schemas.microsoft.com/office/drawing/2014/main" id="{29D2F938-621D-567C-A6C5-9D5AC2D6AA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9516" t="28071" r="8274" b="-3583"/>
          <a:stretch/>
        </p:blipFill>
        <p:spPr>
          <a:xfrm rot="759030">
            <a:off x="11317359" y="58443"/>
            <a:ext cx="846782" cy="17072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19FFE29-BC1A-F337-F2F6-CBC695E072C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23D430D-056C-BF36-2FF9-B44E1441319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9626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5">
            <a:extLst>
              <a:ext uri="{FF2B5EF4-FFF2-40B4-BE49-F238E27FC236}">
                <a16:creationId xmlns:a16="http://schemas.microsoft.com/office/drawing/2014/main" id="{17A1F467-7353-78C0-4B87-71FD4A6B18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 panose="020F0502020204030204"/>
              <a:cs typeface="+mn-ea"/>
              <a:sym typeface="+mn-lt"/>
            </a:endParaRPr>
          </a:p>
        </p:txBody>
      </p:sp>
      <p:pic>
        <p:nvPicPr>
          <p:cNvPr id="8" name="图片 9">
            <a:extLst>
              <a:ext uri="{FF2B5EF4-FFF2-40B4-BE49-F238E27FC236}">
                <a16:creationId xmlns:a16="http://schemas.microsoft.com/office/drawing/2014/main" id="{EFBEF76B-8D9A-6C09-CCF1-C988113051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4178460"/>
            <a:ext cx="1099595" cy="3211975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:a16="http://schemas.microsoft.com/office/drawing/2014/main" id="{39AAA189-78DF-39A0-2FA1-248835B0AA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-217991"/>
            <a:ext cx="1099595" cy="3211975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:a16="http://schemas.microsoft.com/office/drawing/2014/main" id="{663F6446-1982-C800-AF93-1411CC9C3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4178460"/>
            <a:ext cx="902497" cy="3211975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id="{97BC96B8-CC4B-6853-6809-63A7E8FBAF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-217991"/>
            <a:ext cx="902497" cy="3211975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:a16="http://schemas.microsoft.com/office/drawing/2014/main" id="{8FDAD239-BC49-BA67-136D-A9D3A25CD6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57790" b="24488"/>
          <a:stretch/>
        </p:blipFill>
        <p:spPr>
          <a:xfrm rot="20659408">
            <a:off x="10817951" y="72190"/>
            <a:ext cx="846782" cy="1707266"/>
          </a:xfrm>
          <a:prstGeom prst="rect">
            <a:avLst/>
          </a:prstGeom>
        </p:spPr>
      </p:pic>
      <p:pic>
        <p:nvPicPr>
          <p:cNvPr id="13" name="图片 31">
            <a:extLst>
              <a:ext uri="{FF2B5EF4-FFF2-40B4-BE49-F238E27FC236}">
                <a16:creationId xmlns:a16="http://schemas.microsoft.com/office/drawing/2014/main" id="{29D2F938-621D-567C-A6C5-9D5AC2D6AA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9516" t="28071" r="8274" b="-3583"/>
          <a:stretch/>
        </p:blipFill>
        <p:spPr>
          <a:xfrm rot="759030">
            <a:off x="11317359" y="58443"/>
            <a:ext cx="846782" cy="17072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19FFE29-BC1A-F337-F2F6-CBC695E072C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23D430D-056C-BF36-2FF9-B44E1441319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1084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5">
            <a:extLst>
              <a:ext uri="{FF2B5EF4-FFF2-40B4-BE49-F238E27FC236}">
                <a16:creationId xmlns:a16="http://schemas.microsoft.com/office/drawing/2014/main" id="{17A1F467-7353-78C0-4B87-71FD4A6B18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 panose="020F0502020204030204"/>
              <a:cs typeface="+mn-ea"/>
              <a:sym typeface="+mn-lt"/>
            </a:endParaRPr>
          </a:p>
        </p:txBody>
      </p:sp>
      <p:pic>
        <p:nvPicPr>
          <p:cNvPr id="8" name="图片 9">
            <a:extLst>
              <a:ext uri="{FF2B5EF4-FFF2-40B4-BE49-F238E27FC236}">
                <a16:creationId xmlns:a16="http://schemas.microsoft.com/office/drawing/2014/main" id="{EFBEF76B-8D9A-6C09-CCF1-C988113051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4178460"/>
            <a:ext cx="1099595" cy="3211975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:a16="http://schemas.microsoft.com/office/drawing/2014/main" id="{39AAA189-78DF-39A0-2FA1-248835B0AA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-217991"/>
            <a:ext cx="1099595" cy="3211975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:a16="http://schemas.microsoft.com/office/drawing/2014/main" id="{663F6446-1982-C800-AF93-1411CC9C3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4178460"/>
            <a:ext cx="902497" cy="3211975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id="{97BC96B8-CC4B-6853-6809-63A7E8FBAF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-217991"/>
            <a:ext cx="902497" cy="3211975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:a16="http://schemas.microsoft.com/office/drawing/2014/main" id="{8FDAD239-BC49-BA67-136D-A9D3A25CD6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57790" b="24488"/>
          <a:stretch/>
        </p:blipFill>
        <p:spPr>
          <a:xfrm rot="20659408">
            <a:off x="10817951" y="72190"/>
            <a:ext cx="846782" cy="1707266"/>
          </a:xfrm>
          <a:prstGeom prst="rect">
            <a:avLst/>
          </a:prstGeom>
        </p:spPr>
      </p:pic>
      <p:pic>
        <p:nvPicPr>
          <p:cNvPr id="13" name="图片 31">
            <a:extLst>
              <a:ext uri="{FF2B5EF4-FFF2-40B4-BE49-F238E27FC236}">
                <a16:creationId xmlns:a16="http://schemas.microsoft.com/office/drawing/2014/main" id="{29D2F938-621D-567C-A6C5-9D5AC2D6AA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9516" t="28071" r="8274" b="-3583"/>
          <a:stretch/>
        </p:blipFill>
        <p:spPr>
          <a:xfrm rot="759030">
            <a:off x="11317359" y="58443"/>
            <a:ext cx="846782" cy="17072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19FFE29-BC1A-F337-F2F6-CBC695E072C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23D430D-056C-BF36-2FF9-B44E1441319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1993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5">
            <a:extLst>
              <a:ext uri="{FF2B5EF4-FFF2-40B4-BE49-F238E27FC236}">
                <a16:creationId xmlns:a16="http://schemas.microsoft.com/office/drawing/2014/main" id="{17A1F467-7353-78C0-4B87-71FD4A6B18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 panose="020F0502020204030204"/>
              <a:cs typeface="+mn-ea"/>
              <a:sym typeface="+mn-lt"/>
            </a:endParaRPr>
          </a:p>
        </p:txBody>
      </p:sp>
      <p:pic>
        <p:nvPicPr>
          <p:cNvPr id="8" name="图片 9">
            <a:extLst>
              <a:ext uri="{FF2B5EF4-FFF2-40B4-BE49-F238E27FC236}">
                <a16:creationId xmlns:a16="http://schemas.microsoft.com/office/drawing/2014/main" id="{EFBEF76B-8D9A-6C09-CCF1-C988113051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4178460"/>
            <a:ext cx="1099595" cy="3211975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:a16="http://schemas.microsoft.com/office/drawing/2014/main" id="{39AAA189-78DF-39A0-2FA1-248835B0AA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-217991"/>
            <a:ext cx="1099595" cy="3211975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:a16="http://schemas.microsoft.com/office/drawing/2014/main" id="{663F6446-1982-C800-AF93-1411CC9C3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4178460"/>
            <a:ext cx="902497" cy="3211975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id="{97BC96B8-CC4B-6853-6809-63A7E8FBAF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-217991"/>
            <a:ext cx="902497" cy="3211975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:a16="http://schemas.microsoft.com/office/drawing/2014/main" id="{8FDAD239-BC49-BA67-136D-A9D3A25CD6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57790" b="24488"/>
          <a:stretch/>
        </p:blipFill>
        <p:spPr>
          <a:xfrm rot="20659408">
            <a:off x="10817951" y="72190"/>
            <a:ext cx="846782" cy="1707266"/>
          </a:xfrm>
          <a:prstGeom prst="rect">
            <a:avLst/>
          </a:prstGeom>
        </p:spPr>
      </p:pic>
      <p:pic>
        <p:nvPicPr>
          <p:cNvPr id="13" name="图片 31">
            <a:extLst>
              <a:ext uri="{FF2B5EF4-FFF2-40B4-BE49-F238E27FC236}">
                <a16:creationId xmlns:a16="http://schemas.microsoft.com/office/drawing/2014/main" id="{29D2F938-621D-567C-A6C5-9D5AC2D6AA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9516" t="28071" r="8274" b="-3583"/>
          <a:stretch/>
        </p:blipFill>
        <p:spPr>
          <a:xfrm rot="759030">
            <a:off x="11317359" y="58443"/>
            <a:ext cx="846782" cy="17072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19FFE29-BC1A-F337-F2F6-CBC695E072C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23D430D-056C-BF36-2FF9-B44E1441319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9890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5">
            <a:extLst>
              <a:ext uri="{FF2B5EF4-FFF2-40B4-BE49-F238E27FC236}">
                <a16:creationId xmlns:a16="http://schemas.microsoft.com/office/drawing/2014/main" id="{17A1F467-7353-78C0-4B87-71FD4A6B18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 panose="020F0502020204030204"/>
              <a:cs typeface="+mn-ea"/>
              <a:sym typeface="+mn-lt"/>
            </a:endParaRPr>
          </a:p>
        </p:txBody>
      </p:sp>
      <p:pic>
        <p:nvPicPr>
          <p:cNvPr id="8" name="图片 9">
            <a:extLst>
              <a:ext uri="{FF2B5EF4-FFF2-40B4-BE49-F238E27FC236}">
                <a16:creationId xmlns:a16="http://schemas.microsoft.com/office/drawing/2014/main" id="{EFBEF76B-8D9A-6C09-CCF1-C988113051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4178460"/>
            <a:ext cx="1099595" cy="3211975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:a16="http://schemas.microsoft.com/office/drawing/2014/main" id="{39AAA189-78DF-39A0-2FA1-248835B0AA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-217991"/>
            <a:ext cx="1099595" cy="3211975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:a16="http://schemas.microsoft.com/office/drawing/2014/main" id="{663F6446-1982-C800-AF93-1411CC9C3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4178460"/>
            <a:ext cx="902497" cy="3211975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id="{97BC96B8-CC4B-6853-6809-63A7E8FBAF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-217991"/>
            <a:ext cx="902497" cy="3211975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:a16="http://schemas.microsoft.com/office/drawing/2014/main" id="{8FDAD239-BC49-BA67-136D-A9D3A25CD6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57790" b="24488"/>
          <a:stretch/>
        </p:blipFill>
        <p:spPr>
          <a:xfrm rot="20659408">
            <a:off x="10817951" y="72190"/>
            <a:ext cx="846782" cy="1707266"/>
          </a:xfrm>
          <a:prstGeom prst="rect">
            <a:avLst/>
          </a:prstGeom>
        </p:spPr>
      </p:pic>
      <p:pic>
        <p:nvPicPr>
          <p:cNvPr id="13" name="图片 31">
            <a:extLst>
              <a:ext uri="{FF2B5EF4-FFF2-40B4-BE49-F238E27FC236}">
                <a16:creationId xmlns:a16="http://schemas.microsoft.com/office/drawing/2014/main" id="{29D2F938-621D-567C-A6C5-9D5AC2D6AA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9516" t="28071" r="8274" b="-3583"/>
          <a:stretch/>
        </p:blipFill>
        <p:spPr>
          <a:xfrm rot="759030">
            <a:off x="11317359" y="58443"/>
            <a:ext cx="846782" cy="17072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19FFE29-BC1A-F337-F2F6-CBC695E072C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23D430D-056C-BF36-2FF9-B44E1441319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1492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D4C799-0CB0-410A-A60E-7F723ED42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C7A3D9D-77FD-4AC2-805D-EEFBBEE6E3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D4C2E7E-468A-439A-89C3-D072260F9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5D67-2310-4526-A710-094FC98A39C8}" type="datetimeFigureOut">
              <a:rPr lang="zh-CN" altLang="en-US" smtClean="0"/>
              <a:t>2026/3/17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0C1A6A9-FB12-4577-8626-74B386C1F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2F5183-B80C-444D-9778-D3D4FBB18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E3D7-25A6-4631-A7FC-D62206DF7B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28409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"/>
          <p:cNvSpPr txBox="1">
            <a:spLocks noGrp="1"/>
          </p:cNvSpPr>
          <p:nvPr>
            <p:ph type="body" idx="1"/>
          </p:nvPr>
        </p:nvSpPr>
        <p:spPr>
          <a:xfrm>
            <a:off x="801900" y="1267867"/>
            <a:ext cx="10632400" cy="51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286" name="Google Shape;286;p4"/>
          <p:cNvSpPr txBox="1">
            <a:spLocks noGrp="1"/>
          </p:cNvSpPr>
          <p:nvPr>
            <p:ph type="title"/>
          </p:nvPr>
        </p:nvSpPr>
        <p:spPr>
          <a:xfrm>
            <a:off x="801900" y="458533"/>
            <a:ext cx="9926400" cy="8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287" name="Google Shape;287;p4"/>
          <p:cNvGrpSpPr/>
          <p:nvPr/>
        </p:nvGrpSpPr>
        <p:grpSpPr>
          <a:xfrm>
            <a:off x="145133" y="5971567"/>
            <a:ext cx="694283" cy="667052"/>
            <a:chOff x="108850" y="4478675"/>
            <a:chExt cx="520712" cy="500289"/>
          </a:xfrm>
        </p:grpSpPr>
        <p:sp>
          <p:nvSpPr>
            <p:cNvPr id="288" name="Google Shape;288;p4"/>
            <p:cNvSpPr/>
            <p:nvPr/>
          </p:nvSpPr>
          <p:spPr>
            <a:xfrm>
              <a:off x="111025" y="4478692"/>
              <a:ext cx="518537" cy="496888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4"/>
            <p:cNvSpPr/>
            <p:nvPr/>
          </p:nvSpPr>
          <p:spPr>
            <a:xfrm>
              <a:off x="108850" y="4482353"/>
              <a:ext cx="519987" cy="496612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4"/>
            <p:cNvSpPr/>
            <p:nvPr/>
          </p:nvSpPr>
          <p:spPr>
            <a:xfrm>
              <a:off x="161440" y="4528452"/>
              <a:ext cx="406798" cy="389147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4"/>
            <p:cNvSpPr/>
            <p:nvPr/>
          </p:nvSpPr>
          <p:spPr>
            <a:xfrm>
              <a:off x="151219" y="4543508"/>
              <a:ext cx="268022" cy="380548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4"/>
            <p:cNvSpPr/>
            <p:nvPr/>
          </p:nvSpPr>
          <p:spPr>
            <a:xfrm>
              <a:off x="111025" y="4478675"/>
              <a:ext cx="518537" cy="496888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4"/>
            <p:cNvSpPr/>
            <p:nvPr/>
          </p:nvSpPr>
          <p:spPr>
            <a:xfrm>
              <a:off x="108850" y="4482335"/>
              <a:ext cx="519987" cy="496612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4"/>
            <p:cNvSpPr/>
            <p:nvPr/>
          </p:nvSpPr>
          <p:spPr>
            <a:xfrm>
              <a:off x="161440" y="4528435"/>
              <a:ext cx="406798" cy="389147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4"/>
            <p:cNvSpPr/>
            <p:nvPr/>
          </p:nvSpPr>
          <p:spPr>
            <a:xfrm>
              <a:off x="161440" y="4551540"/>
              <a:ext cx="257815" cy="366029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96" name="Google Shape;296;p4"/>
          <p:cNvSpPr/>
          <p:nvPr/>
        </p:nvSpPr>
        <p:spPr>
          <a:xfrm>
            <a:off x="9490352" y="186533"/>
            <a:ext cx="2218913" cy="1133992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27;p2"/>
          <p:cNvSpPr/>
          <p:nvPr userDrawn="1"/>
        </p:nvSpPr>
        <p:spPr>
          <a:xfrm>
            <a:off x="-786148" y="5056741"/>
            <a:ext cx="7797005" cy="1986148"/>
          </a:xfrm>
          <a:custGeom>
            <a:avLst/>
            <a:gdLst/>
            <a:ahLst/>
            <a:cxnLst/>
            <a:rect l="l" t="t" r="r" b="b"/>
            <a:pathLst>
              <a:path w="49766" h="12677" extrusionOk="0">
                <a:moveTo>
                  <a:pt x="13886" y="0"/>
                </a:moveTo>
                <a:cubicBezTo>
                  <a:pt x="3627" y="0"/>
                  <a:pt x="1" y="1911"/>
                  <a:pt x="1" y="1911"/>
                </a:cubicBezTo>
                <a:lnTo>
                  <a:pt x="1" y="12676"/>
                </a:lnTo>
                <a:lnTo>
                  <a:pt x="49765" y="12676"/>
                </a:lnTo>
                <a:lnTo>
                  <a:pt x="49765" y="5422"/>
                </a:lnTo>
                <a:cubicBezTo>
                  <a:pt x="49765" y="5422"/>
                  <a:pt x="46952" y="3222"/>
                  <a:pt x="27474" y="896"/>
                </a:cubicBezTo>
                <a:cubicBezTo>
                  <a:pt x="22017" y="241"/>
                  <a:pt x="17532" y="0"/>
                  <a:pt x="13886" y="0"/>
                </a:cubicBezTo>
                <a:close/>
              </a:path>
            </a:pathLst>
          </a:custGeom>
          <a:solidFill>
            <a:srgbClr val="30AE1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54;p2"/>
          <p:cNvSpPr/>
          <p:nvPr userDrawn="1"/>
        </p:nvSpPr>
        <p:spPr>
          <a:xfrm>
            <a:off x="5016819" y="5074047"/>
            <a:ext cx="8334880" cy="2535935"/>
          </a:xfrm>
          <a:custGeom>
            <a:avLst/>
            <a:gdLst/>
            <a:ahLst/>
            <a:cxnLst/>
            <a:rect l="l" t="t" r="r" b="b"/>
            <a:pathLst>
              <a:path w="55243" h="16808" extrusionOk="0">
                <a:moveTo>
                  <a:pt x="44598" y="0"/>
                </a:moveTo>
                <a:cubicBezTo>
                  <a:pt x="40584" y="0"/>
                  <a:pt x="35338" y="325"/>
                  <a:pt x="28700" y="1326"/>
                </a:cubicBezTo>
                <a:cubicBezTo>
                  <a:pt x="9793" y="4203"/>
                  <a:pt x="1" y="12958"/>
                  <a:pt x="1" y="12958"/>
                </a:cubicBezTo>
                <a:lnTo>
                  <a:pt x="55243" y="16808"/>
                </a:lnTo>
                <a:lnTo>
                  <a:pt x="55243" y="1115"/>
                </a:lnTo>
                <a:cubicBezTo>
                  <a:pt x="55243" y="1115"/>
                  <a:pt x="52032" y="0"/>
                  <a:pt x="44598" y="0"/>
                </a:cubicBezTo>
                <a:close/>
              </a:path>
            </a:pathLst>
          </a:custGeom>
          <a:solidFill>
            <a:srgbClr val="62EC4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484099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D4C799-0CB0-410A-A60E-7F723ED42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C7A3D9D-77FD-4AC2-805D-EEFBBEE6E3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D4C2E7E-468A-439A-89C3-D072260F9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5D67-2310-4526-A710-094FC98A39C8}" type="datetimeFigureOut">
              <a:rPr lang="zh-CN" altLang="en-US" smtClean="0"/>
              <a:t>2026/3/17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0C1A6A9-FB12-4577-8626-74B386C1F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2F5183-B80C-444D-9778-D3D4FBB18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E3D7-25A6-4631-A7FC-D62206DF7B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80886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D4C799-0CB0-410A-A60E-7F723ED42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C7A3D9D-77FD-4AC2-805D-EEFBBEE6E3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D4C2E7E-468A-439A-89C3-D072260F9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5D67-2310-4526-A710-094FC98A39C8}" type="datetimeFigureOut">
              <a:rPr lang="zh-CN" altLang="en-US" smtClean="0"/>
              <a:t>2026/3/17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0C1A6A9-FB12-4577-8626-74B386C1F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2F5183-B80C-444D-9778-D3D4FBB18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E3D7-25A6-4631-A7FC-D62206DF7B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79894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D4C799-0CB0-410A-A60E-7F723ED42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C7A3D9D-77FD-4AC2-805D-EEFBBEE6E3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D4C2E7E-468A-439A-89C3-D072260F9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5D67-2310-4526-A710-094FC98A39C8}" type="datetimeFigureOut">
              <a:rPr lang="zh-CN" altLang="en-US" smtClean="0"/>
              <a:t>2026/3/17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0C1A6A9-FB12-4577-8626-74B386C1F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2F5183-B80C-444D-9778-D3D4FBB18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E3D7-25A6-4631-A7FC-D62206DF7B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77830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006284-009C-4079-96FE-68A2182B7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B2BCCCA-5F51-4881-B06B-45C8990EF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77763DE-C9B6-4C6E-90B1-7DE7DDAEB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5D67-2310-4526-A710-094FC98A39C8}" type="datetimeFigureOut">
              <a:rPr lang="zh-CN" altLang="en-US" smtClean="0"/>
              <a:t>2026/3/17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D5ED47B-3E2B-4B16-B537-32263412E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F6FFAB2-3A76-48CA-9B9E-369E3A0A5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E3D7-25A6-4631-A7FC-D62206DF7B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52814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4E7FB9-9ECA-4A51-A489-C5A567081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551B043-C683-4191-8C62-43B9896F43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525CF7D-2798-41EF-8BDD-D58A48464D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80C96A9-67EE-4362-A333-14661B208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5D67-2310-4526-A710-094FC98A39C8}" type="datetimeFigureOut">
              <a:rPr lang="zh-CN" altLang="en-US" smtClean="0"/>
              <a:t>2026/3/17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1B29649-0FEC-4E51-957A-403BF3347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08B4B6A-FC5D-4416-94D8-1D09BB7C9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E3D7-25A6-4631-A7FC-D62206DF7B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57383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AC1398-2722-4566-A207-B2E1712B0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8305B9B-A02F-43ED-BD70-0D765F8CC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9BAE1DD-0FA6-4C9A-B652-4634945065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6660BE9-80CB-4F06-B44A-E31265692C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00AF6A0-47E4-4BF0-8AB2-A93DAD7128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F73CCB5-0295-4AE8-AB04-13234397C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5D67-2310-4526-A710-094FC98A39C8}" type="datetimeFigureOut">
              <a:rPr lang="zh-CN" altLang="en-US" smtClean="0"/>
              <a:t>2026/3/17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421DBB5-D4BD-4B86-A35F-9D2C97C26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80D18DE-50B0-43AC-B261-8840C8380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E3D7-25A6-4631-A7FC-D62206DF7B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58357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6C931C-5F16-43D3-A376-0F438FC3C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C4E76BD-5C25-4226-AA2E-7F4E00275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5D67-2310-4526-A710-094FC98A39C8}" type="datetimeFigureOut">
              <a:rPr lang="zh-CN" altLang="en-US" smtClean="0"/>
              <a:t>2026/3/17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F990EF0-D86D-4BE3-AB47-98C4AC4C9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F56C266-7C7C-4142-8C85-1F71DC128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E3D7-25A6-4631-A7FC-D62206DF7B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24158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5167338-611C-4E9B-B544-12ECBC27B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5D67-2310-4526-A710-094FC98A39C8}" type="datetimeFigureOut">
              <a:rPr lang="zh-CN" altLang="en-US" smtClean="0"/>
              <a:t>2026/3/17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7A43F2E-9C41-40E3-92CE-5DB1028DB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62FA9E7-4E7C-4FE6-809E-B3C60BBC3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E3D7-25A6-4631-A7FC-D62206DF7B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95780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96205E-7370-4519-AC6C-45D4F40F7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EE6557D-724A-4A96-8BAA-ADE50A4B5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0C5F13C-EC7F-4C8D-873D-DC01E973AC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26BAD96-3B99-4E65-8172-681F89383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5D67-2310-4526-A710-094FC98A39C8}" type="datetimeFigureOut">
              <a:rPr lang="zh-CN" altLang="en-US" smtClean="0"/>
              <a:t>2026/3/17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1CC24DF-B1A3-4216-8AAF-2F1250DEE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56485D1-96E7-4DF0-BC9C-0F16CA54C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E3D7-25A6-4631-A7FC-D62206DF7B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85906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B2A619-966D-4846-BF9F-3ABF9384B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556F37F-C2C8-4CD2-866C-EC67756C26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94F1D48-B219-45AE-AF81-42209D9A87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1A0428C-1377-426F-9C1D-2468E6717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5D67-2310-4526-A710-094FC98A39C8}" type="datetimeFigureOut">
              <a:rPr lang="zh-CN" altLang="en-US" smtClean="0"/>
              <a:t>2026/3/17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0746D18-CF0F-430A-9698-B8678E75D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95D5ECA-7AD7-4671-8F91-F002FABE3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E3D7-25A6-4631-A7FC-D62206DF7B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68128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9"/>
          <p:cNvSpPr txBox="1">
            <a:spLocks noGrp="1"/>
          </p:cNvSpPr>
          <p:nvPr>
            <p:ph type="subTitle" idx="1"/>
          </p:nvPr>
        </p:nvSpPr>
        <p:spPr>
          <a:xfrm>
            <a:off x="951767" y="2549800"/>
            <a:ext cx="5206000" cy="26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01" name="Google Shape;401;p9"/>
          <p:cNvSpPr txBox="1">
            <a:spLocks noGrp="1"/>
          </p:cNvSpPr>
          <p:nvPr>
            <p:ph type="title"/>
          </p:nvPr>
        </p:nvSpPr>
        <p:spPr>
          <a:xfrm>
            <a:off x="951767" y="1618000"/>
            <a:ext cx="4468800" cy="8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2" name="Google Shape;402;p9"/>
          <p:cNvSpPr/>
          <p:nvPr/>
        </p:nvSpPr>
        <p:spPr>
          <a:xfrm>
            <a:off x="-228917" y="325461"/>
            <a:ext cx="1880097" cy="960763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03" name="Google Shape;403;p9"/>
          <p:cNvGrpSpPr/>
          <p:nvPr/>
        </p:nvGrpSpPr>
        <p:grpSpPr>
          <a:xfrm>
            <a:off x="10612575" y="394816"/>
            <a:ext cx="1256331" cy="1235835"/>
            <a:chOff x="-5347494" y="23412"/>
            <a:chExt cx="942248" cy="926876"/>
          </a:xfrm>
        </p:grpSpPr>
        <p:sp>
          <p:nvSpPr>
            <p:cNvPr id="404" name="Google Shape;404;p9"/>
            <p:cNvSpPr/>
            <p:nvPr/>
          </p:nvSpPr>
          <p:spPr>
            <a:xfrm rot="-1149761">
              <a:off x="-5249480" y="126183"/>
              <a:ext cx="746843" cy="715725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9"/>
            <p:cNvSpPr/>
            <p:nvPr/>
          </p:nvSpPr>
          <p:spPr>
            <a:xfrm rot="-1149761">
              <a:off x="-5250832" y="131860"/>
              <a:ext cx="748932" cy="715327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9"/>
            <p:cNvSpPr/>
            <p:nvPr/>
          </p:nvSpPr>
          <p:spPr>
            <a:xfrm rot="-1149761">
              <a:off x="-5178376" y="200768"/>
              <a:ext cx="585907" cy="560533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9"/>
            <p:cNvSpPr/>
            <p:nvPr/>
          </p:nvSpPr>
          <p:spPr>
            <a:xfrm rot="-1149761">
              <a:off x="-5181659" y="259234"/>
              <a:ext cx="386029" cy="548147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9"/>
            <p:cNvSpPr/>
            <p:nvPr/>
          </p:nvSpPr>
          <p:spPr>
            <a:xfrm rot="-1149761">
              <a:off x="-5249488" y="126160"/>
              <a:ext cx="746843" cy="715725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9"/>
            <p:cNvSpPr/>
            <p:nvPr/>
          </p:nvSpPr>
          <p:spPr>
            <a:xfrm rot="-1149761">
              <a:off x="-5250841" y="131837"/>
              <a:ext cx="748932" cy="715327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9"/>
            <p:cNvSpPr/>
            <p:nvPr/>
          </p:nvSpPr>
          <p:spPr>
            <a:xfrm rot="-1149761">
              <a:off x="-5178384" y="200744"/>
              <a:ext cx="585907" cy="560533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9"/>
            <p:cNvSpPr/>
            <p:nvPr/>
          </p:nvSpPr>
          <p:spPr>
            <a:xfrm rot="-1149612">
              <a:off x="-5166990" y="268329"/>
              <a:ext cx="371356" cy="527227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46700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8FA6AD-86DE-4D9B-96A9-EF850367E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6BA0D34-BF38-4C2B-9709-DA74C9FAA1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7C42DC2-4878-4CDD-AD77-0320AA822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5D67-2310-4526-A710-094FC98A39C8}" type="datetimeFigureOut">
              <a:rPr lang="zh-CN" altLang="en-US" smtClean="0"/>
              <a:t>2026/3/17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6025BC4-A0B5-4BB0-AB7E-5A7B70353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46ABDE2-1E99-4DA7-88CD-5919CF5E3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E3D7-25A6-4631-A7FC-D62206DF7B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30361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6FBED93-077A-408F-91F2-3ECFC2DEE7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09B87A3-859F-4591-BF45-913699C7D2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B7CD0FD-B978-4AA5-AE6F-91E046BC7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5D67-2310-4526-A710-094FC98A39C8}" type="datetimeFigureOut">
              <a:rPr lang="zh-CN" altLang="en-US" smtClean="0"/>
              <a:t>2026/3/17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84CF89C-FB91-4D73-A0F7-F0ECCE713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C5F0A82-6E19-4064-8A25-D5A21F8DF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E3D7-25A6-4631-A7FC-D62206DF7B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13778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E75866-0D33-4A46-B510-B25FEC5EAB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DFFA77F-ABE4-4EF4-940C-C9EAA8CBADCB}" type="datetimeFigureOut">
              <a:rPr lang="en-US" altLang="en-US"/>
              <a:pPr>
                <a:defRPr/>
              </a:pPr>
              <a:t>3/17/2026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94686-F6F2-4415-BEE3-BEB68F110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27CF1-EEEA-46E2-BF24-4AB965B0F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5B27EA4D-7AE6-492C-85BF-CC80761FC4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12592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51FCAB-85BA-4677-955F-E0E842C127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C57DAAF-B6CB-43AB-89E2-1BBCA18E5777}" type="datetimeFigureOut">
              <a:rPr lang="en-US" altLang="en-US"/>
              <a:pPr>
                <a:defRPr/>
              </a:pPr>
              <a:t>3/17/2026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C2B34D-0869-47C8-B83B-B872A4C52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E3BB2-92BE-42A8-A2B4-0C2D84CDA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0F22016F-DF5F-4763-88F6-F47B8084D8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28783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5CC4C-D53A-4A54-9CCC-2068E152D1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4FCE3A1-CE27-4386-8F3F-1B0AECB5DA51}" type="datetimeFigureOut">
              <a:rPr lang="en-US" altLang="en-US"/>
              <a:pPr>
                <a:defRPr/>
              </a:pPr>
              <a:t>3/17/2026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D17FF6-E095-444B-BEC3-5020114AA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31791-5A4B-4A9A-882D-B69FD1838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E30E4B25-4899-4F75-AF3E-76C9814579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21537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955C86-5528-46F0-B799-3A8E8148CB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9C2B4A4-99D2-4606-A353-1C45F2043CDF}" type="datetimeFigureOut">
              <a:rPr lang="en-US" altLang="en-US"/>
              <a:pPr>
                <a:defRPr/>
              </a:pPr>
              <a:t>3/17/2026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FD7C2B-68DC-4A68-B7B5-3DC978360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5817AC-73A0-4E01-864E-8F901E8E7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E44013AB-6E63-41E9-ACBB-896F6B8154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03130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8A490B-A11E-499A-9101-F3D286F43E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1D8BFB2-94C0-4190-B7E5-3A200FBCA88E}" type="datetimeFigureOut">
              <a:rPr lang="en-US" altLang="en-US"/>
              <a:pPr>
                <a:defRPr/>
              </a:pPr>
              <a:t>3/17/2026</a:t>
            </a:fld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15B8D9-8F02-40AB-AC87-37C1DD411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32174F-6046-469A-BB44-52EEC5F34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B7911284-CD44-4597-B606-0C8210A617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36344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C2EF65-B522-40A7-BDC4-2C2DD19076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CD9B863-07F6-4C09-9E78-CD0ECBA10586}" type="datetimeFigureOut">
              <a:rPr lang="en-US" altLang="en-US"/>
              <a:pPr>
                <a:defRPr/>
              </a:pPr>
              <a:t>3/17/2026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BAAAF-8725-42A7-84FE-1415DDCED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E18B11-AC07-4B58-87F1-179ACBCDF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1559FFD7-D1C1-4D2C-9F0A-D223DAFEC3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96193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25723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17E8A6-EFD9-49A8-B762-D4A1E1A766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FB91A3D-2C27-4164-B815-0358274911F9}" type="datetimeFigureOut">
              <a:rPr lang="en-US" altLang="en-US"/>
              <a:pPr>
                <a:defRPr/>
              </a:pPr>
              <a:t>3/17/2026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AFD45A-7236-4697-B1CD-66B20BCA5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F096B5-EAD6-45D1-B764-F03811766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E59BEA7E-626F-4A2A-B9B1-A27B1E38E1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4529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2"/>
          <p:cNvSpPr/>
          <p:nvPr/>
        </p:nvSpPr>
        <p:spPr>
          <a:xfrm rot="1356523" flipH="1">
            <a:off x="9812640" y="-138396"/>
            <a:ext cx="15520" cy="46096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8" name="Google Shape;478;p12"/>
          <p:cNvSpPr/>
          <p:nvPr/>
        </p:nvSpPr>
        <p:spPr>
          <a:xfrm>
            <a:off x="8993743" y="6938530"/>
            <a:ext cx="652357" cy="71767"/>
          </a:xfrm>
          <a:custGeom>
            <a:avLst/>
            <a:gdLst/>
            <a:ahLst/>
            <a:cxnLst/>
            <a:rect l="l" t="t" r="r" b="b"/>
            <a:pathLst>
              <a:path w="16446" h="2069" extrusionOk="0">
                <a:moveTo>
                  <a:pt x="0" y="0"/>
                </a:moveTo>
                <a:lnTo>
                  <a:pt x="0" y="2069"/>
                </a:lnTo>
                <a:lnTo>
                  <a:pt x="16445" y="2069"/>
                </a:lnTo>
                <a:lnTo>
                  <a:pt x="164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969280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490EB3-7612-4166-A284-49E8D1FC35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8414862-3823-40F4-B395-CDA90C24C388}" type="datetimeFigureOut">
              <a:rPr lang="en-US" altLang="en-US"/>
              <a:pPr>
                <a:defRPr/>
              </a:pPr>
              <a:t>3/17/2026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1FDC96-0948-4AB2-A018-8855AD929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29AABC-FB27-430A-919D-9D11DB8CD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16665989-8AE7-4687-BAC5-188C8F4AD8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19921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E4D97A-9F45-43C7-8220-62E32A25BA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B6622D8-5C7D-4574-BC2D-295B4ABC5B32}" type="datetimeFigureOut">
              <a:rPr lang="en-US" altLang="en-US"/>
              <a:pPr>
                <a:defRPr/>
              </a:pPr>
              <a:t>3/17/2026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363C33-6EE9-42C4-91B1-F0B1F55B9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60B909-5D15-4450-87EB-CB37A0673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D657509D-13EA-4480-9A95-739255CD5D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4631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9D77D0-2C1C-48DE-8B6B-AF824B8F8A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E156980-B1ED-4C04-A009-4B87253E6D37}" type="datetimeFigureOut">
              <a:rPr lang="en-US" altLang="en-US"/>
              <a:pPr>
                <a:defRPr/>
              </a:pPr>
              <a:t>3/17/2026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0110C9-CEFB-4F84-8A55-49F9F3A24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682B12-AE9D-4C34-9BD7-46D82C10D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AEEFDEB6-FEE4-43ED-A3C1-E4B174D34B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1911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3166D01-9C52-4506-AB07-94DC29206B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3825" r="4298" b="38905"/>
          <a:stretch>
            <a:fillRect/>
          </a:stretch>
        </p:blipFill>
        <p:spPr bwMode="auto">
          <a:xfrm>
            <a:off x="-122767" y="-232409"/>
            <a:ext cx="12589933" cy="709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544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EA709A25-E300-4E02-B47E-4C78651399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3825" r="4298" b="38905"/>
          <a:stretch>
            <a:fillRect/>
          </a:stretch>
        </p:blipFill>
        <p:spPr bwMode="auto">
          <a:xfrm>
            <a:off x="-122767" y="-232409"/>
            <a:ext cx="12589933" cy="709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4">
            <a:extLst>
              <a:ext uri="{FF2B5EF4-FFF2-40B4-BE49-F238E27FC236}">
                <a16:creationId xmlns:a16="http://schemas.microsoft.com/office/drawing/2014/main" id="{48C3EF92-AE91-466B-A381-C018EAC1A21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47133" y="-419100"/>
            <a:ext cx="11474451" cy="6981826"/>
            <a:chOff x="-5011357" y="-419197"/>
            <a:chExt cx="11473305" cy="6982043"/>
          </a:xfrm>
        </p:grpSpPr>
        <p:pic>
          <p:nvPicPr>
            <p:cNvPr id="4" name="图片 5">
              <a:extLst>
                <a:ext uri="{FF2B5EF4-FFF2-40B4-BE49-F238E27FC236}">
                  <a16:creationId xmlns:a16="http://schemas.microsoft.com/office/drawing/2014/main" id="{853AD14F-F7ED-42F4-BC0E-319C98D719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011357" y="445752"/>
              <a:ext cx="11473305" cy="6117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组合 6">
              <a:extLst>
                <a:ext uri="{FF2B5EF4-FFF2-40B4-BE49-F238E27FC236}">
                  <a16:creationId xmlns:a16="http://schemas.microsoft.com/office/drawing/2014/main" id="{2B03347C-C79E-47A5-872E-C059A84BA9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4822876" y="-419197"/>
              <a:ext cx="1125750" cy="2130005"/>
              <a:chOff x="-5030286" y="-385762"/>
              <a:chExt cx="1323975" cy="2505074"/>
            </a:xfrm>
          </p:grpSpPr>
          <p:sp>
            <p:nvSpPr>
              <p:cNvPr id="9" name="矩形 10">
                <a:extLst>
                  <a:ext uri="{FF2B5EF4-FFF2-40B4-BE49-F238E27FC236}">
                    <a16:creationId xmlns:a16="http://schemas.microsoft.com/office/drawing/2014/main" id="{834AE7B5-03E3-40F5-9215-F01CE923A23F}"/>
                  </a:ext>
                </a:extLst>
              </p:cNvPr>
              <p:cNvSpPr/>
              <p:nvPr/>
            </p:nvSpPr>
            <p:spPr>
              <a:xfrm>
                <a:off x="-4460413" y="-385762"/>
                <a:ext cx="92098" cy="220467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114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620">
                  <a:solidFill>
                    <a:prstClr val="white"/>
                  </a:solidFill>
                </a:endParaRPr>
              </a:p>
            </p:txBody>
          </p:sp>
          <p:pic>
            <p:nvPicPr>
              <p:cNvPr id="10" name="图片 11">
                <a:extLst>
                  <a:ext uri="{FF2B5EF4-FFF2-40B4-BE49-F238E27FC236}">
                    <a16:creationId xmlns:a16="http://schemas.microsoft.com/office/drawing/2014/main" id="{9439D3F4-A5DF-498D-9E82-6D3D3B1722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40408">
                <a:off x="-5030286" y="757237"/>
                <a:ext cx="1323975" cy="1362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" name="组合 7">
              <a:extLst>
                <a:ext uri="{FF2B5EF4-FFF2-40B4-BE49-F238E27FC236}">
                  <a16:creationId xmlns:a16="http://schemas.microsoft.com/office/drawing/2014/main" id="{9E60602E-7C4A-44FC-B709-0BA04852FC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48703" y="-419197"/>
              <a:ext cx="1125746" cy="2130005"/>
              <a:chOff x="1451292" y="-385762"/>
              <a:chExt cx="1323975" cy="2505074"/>
            </a:xfrm>
          </p:grpSpPr>
          <p:sp>
            <p:nvSpPr>
              <p:cNvPr id="7" name="矩形 8">
                <a:extLst>
                  <a:ext uri="{FF2B5EF4-FFF2-40B4-BE49-F238E27FC236}">
                    <a16:creationId xmlns:a16="http://schemas.microsoft.com/office/drawing/2014/main" id="{9FD5BCC7-73A7-4D1A-8EFC-D431008F82FC}"/>
                  </a:ext>
                </a:extLst>
              </p:cNvPr>
              <p:cNvSpPr/>
              <p:nvPr/>
            </p:nvSpPr>
            <p:spPr>
              <a:xfrm>
                <a:off x="2021911" y="-385762"/>
                <a:ext cx="92097" cy="220467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114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620">
                  <a:solidFill>
                    <a:prstClr val="white"/>
                  </a:solidFill>
                </a:endParaRPr>
              </a:p>
            </p:txBody>
          </p:sp>
          <p:pic>
            <p:nvPicPr>
              <p:cNvPr id="8" name="图片 9">
                <a:extLst>
                  <a:ext uri="{FF2B5EF4-FFF2-40B4-BE49-F238E27FC236}">
                    <a16:creationId xmlns:a16="http://schemas.microsoft.com/office/drawing/2014/main" id="{8D52D286-55D3-4199-8A45-5275F248FF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40408">
                <a:off x="1451292" y="757237"/>
                <a:ext cx="1323975" cy="1362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87758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ED254-A4AB-1F2C-69DE-1D4943106D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72A588-8EB7-E891-BF18-EC971C1B21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0C1C61-6772-154D-7F80-199B53CA8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11B3-FBAF-41B9-9392-D9D6243BB3DF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AD70DB-9AF8-F8B9-783B-FDE31D9A9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B4C8E4-4FAA-77EC-191D-9242BBA51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6FB6-6971-4C5B-82BC-87054D97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8329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CABF8-B772-16BC-6519-7A1DC05DF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6ED13-0ED0-2EF5-2434-D88BC81E29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1A9CBB-F4F1-B1FB-274F-0FF1F3CE5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11B3-FBAF-41B9-9392-D9D6243BB3DF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59C36-A088-7631-32C9-D137B551D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BE2492-6F0E-A1A6-0B94-1A7AFA576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6FB6-6971-4C5B-82BC-87054D97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7394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700C3-907D-3158-175E-0CE5AA2AE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AA933-9714-1624-56FF-22BF57A7CD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7ACB83-7C6B-62F7-FA09-6D5A6C12B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11B3-FBAF-41B9-9392-D9D6243BB3DF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531CD9-3783-F524-DFD8-8C9C6F3DF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AE8C6-E1A2-9332-0788-FF2200087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6FB6-6971-4C5B-82BC-87054D97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9865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1BEB4-A5C8-10ED-C454-98FE44256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CCD32-C726-63FC-844E-4C68104350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6DD384-102A-0546-10F0-93D6258DE3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F87662-5E98-5CA7-7B20-2E6D0A194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11B3-FBAF-41B9-9392-D9D6243BB3DF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982D65-FB02-7CA2-7E99-7C0E20359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F47367-49B7-5FCF-4FF0-EBBF3A69D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6FB6-6971-4C5B-82BC-87054D97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1427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6853F-79A0-9648-536A-279B1D007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D27932-CC42-F48D-893B-172C0FA17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C07D47-557A-6A85-8FA4-67D8AC6815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F3CACB-2316-E0FC-4803-95BFDADD4D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A48EE8-C3AD-024A-BF20-02DC9C97DB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ED1192-AE6C-95AC-1895-27938FC48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11B3-FBAF-41B9-9392-D9D6243BB3DF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7408A3-3B99-C5D9-19C0-861411BE4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ECE7F0-14B4-71DA-0336-9E6827A5A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6FB6-6971-4C5B-82BC-87054D97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33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14"/>
          <p:cNvSpPr txBox="1">
            <a:spLocks noGrp="1"/>
          </p:cNvSpPr>
          <p:nvPr>
            <p:ph type="title"/>
          </p:nvPr>
        </p:nvSpPr>
        <p:spPr>
          <a:xfrm>
            <a:off x="6314200" y="3376867"/>
            <a:ext cx="3450000" cy="8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519" name="Google Shape;519;p14"/>
          <p:cNvSpPr txBox="1">
            <a:spLocks noGrp="1"/>
          </p:cNvSpPr>
          <p:nvPr>
            <p:ph type="subTitle" idx="1"/>
          </p:nvPr>
        </p:nvSpPr>
        <p:spPr>
          <a:xfrm>
            <a:off x="6730367" y="4265600"/>
            <a:ext cx="3034000" cy="6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20" name="Google Shape;520;p14"/>
          <p:cNvSpPr txBox="1">
            <a:spLocks noGrp="1"/>
          </p:cNvSpPr>
          <p:nvPr>
            <p:ph type="title" idx="2" hasCustomPrompt="1"/>
          </p:nvPr>
        </p:nvSpPr>
        <p:spPr>
          <a:xfrm>
            <a:off x="6925400" y="1357651"/>
            <a:ext cx="2838800" cy="18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21" name="Google Shape;521;p14"/>
          <p:cNvSpPr/>
          <p:nvPr/>
        </p:nvSpPr>
        <p:spPr>
          <a:xfrm>
            <a:off x="290020" y="7156380"/>
            <a:ext cx="659595" cy="201795"/>
          </a:xfrm>
          <a:custGeom>
            <a:avLst/>
            <a:gdLst/>
            <a:ahLst/>
            <a:cxnLst/>
            <a:rect l="l" t="t" r="r" b="b"/>
            <a:pathLst>
              <a:path w="4210" h="1288" extrusionOk="0">
                <a:moveTo>
                  <a:pt x="2375" y="1"/>
                </a:moveTo>
                <a:cubicBezTo>
                  <a:pt x="1870" y="1"/>
                  <a:pt x="1352" y="85"/>
                  <a:pt x="932" y="187"/>
                </a:cubicBezTo>
                <a:cubicBezTo>
                  <a:pt x="868" y="208"/>
                  <a:pt x="784" y="229"/>
                  <a:pt x="741" y="272"/>
                </a:cubicBezTo>
                <a:cubicBezTo>
                  <a:pt x="1" y="843"/>
                  <a:pt x="1651" y="1287"/>
                  <a:pt x="1947" y="1287"/>
                </a:cubicBezTo>
                <a:cubicBezTo>
                  <a:pt x="2028" y="1287"/>
                  <a:pt x="2113" y="1287"/>
                  <a:pt x="2201" y="1287"/>
                </a:cubicBezTo>
                <a:cubicBezTo>
                  <a:pt x="2686" y="1287"/>
                  <a:pt x="3251" y="1272"/>
                  <a:pt x="3681" y="1075"/>
                </a:cubicBezTo>
                <a:cubicBezTo>
                  <a:pt x="4210" y="822"/>
                  <a:pt x="4083" y="462"/>
                  <a:pt x="3575" y="229"/>
                </a:cubicBezTo>
                <a:cubicBezTo>
                  <a:pt x="3233" y="63"/>
                  <a:pt x="2809" y="1"/>
                  <a:pt x="2375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2" name="Google Shape;522;p14"/>
          <p:cNvSpPr/>
          <p:nvPr/>
        </p:nvSpPr>
        <p:spPr>
          <a:xfrm>
            <a:off x="25086" y="7269186"/>
            <a:ext cx="102777" cy="161844"/>
          </a:xfrm>
          <a:custGeom>
            <a:avLst/>
            <a:gdLst/>
            <a:ahLst/>
            <a:cxnLst/>
            <a:rect l="l" t="t" r="r" b="b"/>
            <a:pathLst>
              <a:path w="656" h="1033" extrusionOk="0">
                <a:moveTo>
                  <a:pt x="181" y="0"/>
                </a:moveTo>
                <a:cubicBezTo>
                  <a:pt x="162" y="0"/>
                  <a:pt x="144" y="6"/>
                  <a:pt x="127" y="17"/>
                </a:cubicBezTo>
                <a:cubicBezTo>
                  <a:pt x="42" y="38"/>
                  <a:pt x="0" y="144"/>
                  <a:pt x="42" y="207"/>
                </a:cubicBezTo>
                <a:lnTo>
                  <a:pt x="360" y="926"/>
                </a:lnTo>
                <a:cubicBezTo>
                  <a:pt x="381" y="990"/>
                  <a:pt x="444" y="1032"/>
                  <a:pt x="486" y="1032"/>
                </a:cubicBezTo>
                <a:cubicBezTo>
                  <a:pt x="508" y="1032"/>
                  <a:pt x="529" y="1011"/>
                  <a:pt x="550" y="1011"/>
                </a:cubicBezTo>
                <a:cubicBezTo>
                  <a:pt x="635" y="990"/>
                  <a:pt x="656" y="884"/>
                  <a:pt x="635" y="821"/>
                </a:cubicBezTo>
                <a:lnTo>
                  <a:pt x="317" y="102"/>
                </a:lnTo>
                <a:cubicBezTo>
                  <a:pt x="286" y="40"/>
                  <a:pt x="233" y="0"/>
                  <a:pt x="181" y="0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3" name="Google Shape;523;p14"/>
          <p:cNvSpPr/>
          <p:nvPr/>
        </p:nvSpPr>
        <p:spPr>
          <a:xfrm>
            <a:off x="154185" y="7198839"/>
            <a:ext cx="56559" cy="205556"/>
          </a:xfrm>
          <a:custGeom>
            <a:avLst/>
            <a:gdLst/>
            <a:ahLst/>
            <a:cxnLst/>
            <a:rect l="l" t="t" r="r" b="b"/>
            <a:pathLst>
              <a:path w="361" h="1312" extrusionOk="0">
                <a:moveTo>
                  <a:pt x="212" y="1"/>
                </a:moveTo>
                <a:cubicBezTo>
                  <a:pt x="128" y="1"/>
                  <a:pt x="43" y="64"/>
                  <a:pt x="43" y="149"/>
                </a:cubicBezTo>
                <a:lnTo>
                  <a:pt x="1" y="1164"/>
                </a:lnTo>
                <a:cubicBezTo>
                  <a:pt x="1" y="1249"/>
                  <a:pt x="64" y="1312"/>
                  <a:pt x="149" y="1312"/>
                </a:cubicBezTo>
                <a:cubicBezTo>
                  <a:pt x="233" y="1312"/>
                  <a:pt x="297" y="1249"/>
                  <a:pt x="297" y="1164"/>
                </a:cubicBezTo>
                <a:lnTo>
                  <a:pt x="339" y="170"/>
                </a:lnTo>
                <a:cubicBezTo>
                  <a:pt x="360" y="85"/>
                  <a:pt x="297" y="22"/>
                  <a:pt x="212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4" name="Google Shape;524;p14"/>
          <p:cNvSpPr/>
          <p:nvPr/>
        </p:nvSpPr>
        <p:spPr>
          <a:xfrm>
            <a:off x="5000325" y="7159671"/>
            <a:ext cx="652857" cy="303320"/>
          </a:xfrm>
          <a:custGeom>
            <a:avLst/>
            <a:gdLst/>
            <a:ahLst/>
            <a:cxnLst/>
            <a:rect l="l" t="t" r="r" b="b"/>
            <a:pathLst>
              <a:path w="4167" h="1936" extrusionOk="0">
                <a:moveTo>
                  <a:pt x="1866" y="0"/>
                </a:moveTo>
                <a:cubicBezTo>
                  <a:pt x="1359" y="0"/>
                  <a:pt x="855" y="102"/>
                  <a:pt x="381" y="314"/>
                </a:cubicBezTo>
                <a:cubicBezTo>
                  <a:pt x="297" y="335"/>
                  <a:pt x="233" y="378"/>
                  <a:pt x="170" y="441"/>
                </a:cubicBezTo>
                <a:cubicBezTo>
                  <a:pt x="1" y="631"/>
                  <a:pt x="149" y="949"/>
                  <a:pt x="339" y="1118"/>
                </a:cubicBezTo>
                <a:cubicBezTo>
                  <a:pt x="868" y="1628"/>
                  <a:pt x="1935" y="1935"/>
                  <a:pt x="2730" y="1935"/>
                </a:cubicBezTo>
                <a:cubicBezTo>
                  <a:pt x="2826" y="1935"/>
                  <a:pt x="2918" y="1931"/>
                  <a:pt x="3004" y="1922"/>
                </a:cubicBezTo>
                <a:cubicBezTo>
                  <a:pt x="4167" y="1773"/>
                  <a:pt x="3892" y="420"/>
                  <a:pt x="2919" y="145"/>
                </a:cubicBezTo>
                <a:cubicBezTo>
                  <a:pt x="2572" y="50"/>
                  <a:pt x="2218" y="0"/>
                  <a:pt x="186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5" name="Google Shape;525;p14"/>
          <p:cNvSpPr/>
          <p:nvPr/>
        </p:nvSpPr>
        <p:spPr>
          <a:xfrm>
            <a:off x="5603361" y="6972446"/>
            <a:ext cx="473937" cy="231093"/>
          </a:xfrm>
          <a:custGeom>
            <a:avLst/>
            <a:gdLst/>
            <a:ahLst/>
            <a:cxnLst/>
            <a:rect l="l" t="t" r="r" b="b"/>
            <a:pathLst>
              <a:path w="3025" h="1475" extrusionOk="0">
                <a:moveTo>
                  <a:pt x="1287" y="0"/>
                </a:moveTo>
                <a:cubicBezTo>
                  <a:pt x="1225" y="0"/>
                  <a:pt x="1163" y="3"/>
                  <a:pt x="1101" y="8"/>
                </a:cubicBezTo>
                <a:cubicBezTo>
                  <a:pt x="762" y="8"/>
                  <a:pt x="445" y="134"/>
                  <a:pt x="191" y="367"/>
                </a:cubicBezTo>
                <a:cubicBezTo>
                  <a:pt x="64" y="494"/>
                  <a:pt x="1" y="705"/>
                  <a:pt x="43" y="896"/>
                </a:cubicBezTo>
                <a:cubicBezTo>
                  <a:pt x="188" y="1286"/>
                  <a:pt x="794" y="1474"/>
                  <a:pt x="1402" y="1474"/>
                </a:cubicBezTo>
                <a:cubicBezTo>
                  <a:pt x="2211" y="1474"/>
                  <a:pt x="3025" y="1143"/>
                  <a:pt x="2771" y="515"/>
                </a:cubicBezTo>
                <a:cubicBezTo>
                  <a:pt x="2750" y="452"/>
                  <a:pt x="2708" y="431"/>
                  <a:pt x="2666" y="388"/>
                </a:cubicBezTo>
                <a:cubicBezTo>
                  <a:pt x="2253" y="144"/>
                  <a:pt x="1774" y="0"/>
                  <a:pt x="12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6" name="Google Shape;526;p14"/>
          <p:cNvSpPr/>
          <p:nvPr/>
        </p:nvSpPr>
        <p:spPr>
          <a:xfrm>
            <a:off x="308272" y="7156380"/>
            <a:ext cx="659595" cy="201795"/>
          </a:xfrm>
          <a:custGeom>
            <a:avLst/>
            <a:gdLst/>
            <a:ahLst/>
            <a:cxnLst/>
            <a:rect l="l" t="t" r="r" b="b"/>
            <a:pathLst>
              <a:path w="4210" h="1288" extrusionOk="0">
                <a:moveTo>
                  <a:pt x="2375" y="1"/>
                </a:moveTo>
                <a:cubicBezTo>
                  <a:pt x="1870" y="1"/>
                  <a:pt x="1352" y="85"/>
                  <a:pt x="932" y="187"/>
                </a:cubicBezTo>
                <a:cubicBezTo>
                  <a:pt x="868" y="208"/>
                  <a:pt x="784" y="229"/>
                  <a:pt x="741" y="272"/>
                </a:cubicBezTo>
                <a:cubicBezTo>
                  <a:pt x="1" y="843"/>
                  <a:pt x="1651" y="1287"/>
                  <a:pt x="1947" y="1287"/>
                </a:cubicBezTo>
                <a:cubicBezTo>
                  <a:pt x="2028" y="1287"/>
                  <a:pt x="2113" y="1287"/>
                  <a:pt x="2201" y="1287"/>
                </a:cubicBezTo>
                <a:cubicBezTo>
                  <a:pt x="2686" y="1287"/>
                  <a:pt x="3251" y="1272"/>
                  <a:pt x="3681" y="1075"/>
                </a:cubicBezTo>
                <a:cubicBezTo>
                  <a:pt x="4210" y="822"/>
                  <a:pt x="4083" y="462"/>
                  <a:pt x="3575" y="229"/>
                </a:cubicBezTo>
                <a:cubicBezTo>
                  <a:pt x="3233" y="63"/>
                  <a:pt x="2809" y="1"/>
                  <a:pt x="237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7" name="Google Shape;527;p14"/>
          <p:cNvSpPr/>
          <p:nvPr/>
        </p:nvSpPr>
        <p:spPr>
          <a:xfrm>
            <a:off x="914755" y="7347523"/>
            <a:ext cx="760963" cy="323531"/>
          </a:xfrm>
          <a:custGeom>
            <a:avLst/>
            <a:gdLst/>
            <a:ahLst/>
            <a:cxnLst/>
            <a:rect l="l" t="t" r="r" b="b"/>
            <a:pathLst>
              <a:path w="4857" h="2065" extrusionOk="0">
                <a:moveTo>
                  <a:pt x="2199" y="1"/>
                </a:moveTo>
                <a:cubicBezTo>
                  <a:pt x="1526" y="1"/>
                  <a:pt x="856" y="228"/>
                  <a:pt x="318" y="680"/>
                </a:cubicBezTo>
                <a:cubicBezTo>
                  <a:pt x="127" y="807"/>
                  <a:pt x="21" y="997"/>
                  <a:pt x="0" y="1209"/>
                </a:cubicBezTo>
                <a:cubicBezTo>
                  <a:pt x="21" y="1420"/>
                  <a:pt x="148" y="1611"/>
                  <a:pt x="339" y="1695"/>
                </a:cubicBezTo>
                <a:cubicBezTo>
                  <a:pt x="805" y="1995"/>
                  <a:pt x="1340" y="2050"/>
                  <a:pt x="1885" y="2050"/>
                </a:cubicBezTo>
                <a:cubicBezTo>
                  <a:pt x="2202" y="2050"/>
                  <a:pt x="2523" y="2031"/>
                  <a:pt x="2835" y="2031"/>
                </a:cubicBezTo>
                <a:cubicBezTo>
                  <a:pt x="3007" y="2031"/>
                  <a:pt x="3177" y="2037"/>
                  <a:pt x="3342" y="2055"/>
                </a:cubicBezTo>
                <a:cubicBezTo>
                  <a:pt x="3395" y="2061"/>
                  <a:pt x="3448" y="2064"/>
                  <a:pt x="3499" y="2064"/>
                </a:cubicBezTo>
                <a:cubicBezTo>
                  <a:pt x="4323" y="2064"/>
                  <a:pt x="4856" y="1295"/>
                  <a:pt x="4040" y="638"/>
                </a:cubicBezTo>
                <a:cubicBezTo>
                  <a:pt x="3500" y="212"/>
                  <a:pt x="2848" y="1"/>
                  <a:pt x="219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8" name="Google Shape;528;p14"/>
          <p:cNvSpPr/>
          <p:nvPr/>
        </p:nvSpPr>
        <p:spPr>
          <a:xfrm>
            <a:off x="43338" y="7269186"/>
            <a:ext cx="102777" cy="161844"/>
          </a:xfrm>
          <a:custGeom>
            <a:avLst/>
            <a:gdLst/>
            <a:ahLst/>
            <a:cxnLst/>
            <a:rect l="l" t="t" r="r" b="b"/>
            <a:pathLst>
              <a:path w="656" h="1033" extrusionOk="0">
                <a:moveTo>
                  <a:pt x="181" y="0"/>
                </a:moveTo>
                <a:cubicBezTo>
                  <a:pt x="162" y="0"/>
                  <a:pt x="144" y="6"/>
                  <a:pt x="127" y="17"/>
                </a:cubicBezTo>
                <a:cubicBezTo>
                  <a:pt x="42" y="38"/>
                  <a:pt x="0" y="144"/>
                  <a:pt x="42" y="207"/>
                </a:cubicBezTo>
                <a:lnTo>
                  <a:pt x="360" y="926"/>
                </a:lnTo>
                <a:cubicBezTo>
                  <a:pt x="381" y="990"/>
                  <a:pt x="444" y="1032"/>
                  <a:pt x="486" y="1032"/>
                </a:cubicBezTo>
                <a:cubicBezTo>
                  <a:pt x="508" y="1032"/>
                  <a:pt x="529" y="1011"/>
                  <a:pt x="550" y="1011"/>
                </a:cubicBezTo>
                <a:cubicBezTo>
                  <a:pt x="635" y="990"/>
                  <a:pt x="656" y="884"/>
                  <a:pt x="635" y="821"/>
                </a:cubicBezTo>
                <a:lnTo>
                  <a:pt x="317" y="102"/>
                </a:lnTo>
                <a:cubicBezTo>
                  <a:pt x="286" y="40"/>
                  <a:pt x="233" y="0"/>
                  <a:pt x="18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9" name="Google Shape;529;p14"/>
          <p:cNvSpPr/>
          <p:nvPr/>
        </p:nvSpPr>
        <p:spPr>
          <a:xfrm>
            <a:off x="172437" y="7198839"/>
            <a:ext cx="56559" cy="205556"/>
          </a:xfrm>
          <a:custGeom>
            <a:avLst/>
            <a:gdLst/>
            <a:ahLst/>
            <a:cxnLst/>
            <a:rect l="l" t="t" r="r" b="b"/>
            <a:pathLst>
              <a:path w="361" h="1312" extrusionOk="0">
                <a:moveTo>
                  <a:pt x="212" y="1"/>
                </a:moveTo>
                <a:cubicBezTo>
                  <a:pt x="128" y="1"/>
                  <a:pt x="43" y="64"/>
                  <a:pt x="43" y="149"/>
                </a:cubicBezTo>
                <a:lnTo>
                  <a:pt x="1" y="1164"/>
                </a:lnTo>
                <a:cubicBezTo>
                  <a:pt x="1" y="1249"/>
                  <a:pt x="64" y="1312"/>
                  <a:pt x="149" y="1312"/>
                </a:cubicBezTo>
                <a:cubicBezTo>
                  <a:pt x="233" y="1312"/>
                  <a:pt x="297" y="1249"/>
                  <a:pt x="297" y="1164"/>
                </a:cubicBezTo>
                <a:lnTo>
                  <a:pt x="339" y="170"/>
                </a:lnTo>
                <a:cubicBezTo>
                  <a:pt x="360" y="85"/>
                  <a:pt x="297" y="22"/>
                  <a:pt x="2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0" name="Google Shape;530;p14"/>
          <p:cNvSpPr/>
          <p:nvPr/>
        </p:nvSpPr>
        <p:spPr>
          <a:xfrm>
            <a:off x="2112992" y="7539447"/>
            <a:ext cx="97451" cy="153227"/>
          </a:xfrm>
          <a:custGeom>
            <a:avLst/>
            <a:gdLst/>
            <a:ahLst/>
            <a:cxnLst/>
            <a:rect l="l" t="t" r="r" b="b"/>
            <a:pathLst>
              <a:path w="622" h="978" extrusionOk="0">
                <a:moveTo>
                  <a:pt x="170" y="0"/>
                </a:moveTo>
                <a:cubicBezTo>
                  <a:pt x="82" y="0"/>
                  <a:pt x="0" y="72"/>
                  <a:pt x="30" y="174"/>
                </a:cubicBezTo>
                <a:lnTo>
                  <a:pt x="326" y="893"/>
                </a:lnTo>
                <a:cubicBezTo>
                  <a:pt x="368" y="957"/>
                  <a:pt x="410" y="978"/>
                  <a:pt x="474" y="978"/>
                </a:cubicBezTo>
                <a:lnTo>
                  <a:pt x="516" y="978"/>
                </a:lnTo>
                <a:cubicBezTo>
                  <a:pt x="601" y="936"/>
                  <a:pt x="622" y="851"/>
                  <a:pt x="601" y="788"/>
                </a:cubicBezTo>
                <a:lnTo>
                  <a:pt x="283" y="47"/>
                </a:lnTo>
                <a:cubicBezTo>
                  <a:pt x="251" y="15"/>
                  <a:pt x="210" y="0"/>
                  <a:pt x="1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1" name="Google Shape;531;p14"/>
          <p:cNvSpPr/>
          <p:nvPr/>
        </p:nvSpPr>
        <p:spPr>
          <a:xfrm>
            <a:off x="2236765" y="7463931"/>
            <a:ext cx="56559" cy="205556"/>
          </a:xfrm>
          <a:custGeom>
            <a:avLst/>
            <a:gdLst/>
            <a:ahLst/>
            <a:cxnLst/>
            <a:rect l="l" t="t" r="r" b="b"/>
            <a:pathLst>
              <a:path w="361" h="1312" extrusionOk="0">
                <a:moveTo>
                  <a:pt x="212" y="1"/>
                </a:moveTo>
                <a:cubicBezTo>
                  <a:pt x="128" y="1"/>
                  <a:pt x="64" y="64"/>
                  <a:pt x="64" y="149"/>
                </a:cubicBezTo>
                <a:lnTo>
                  <a:pt x="22" y="1143"/>
                </a:lnTo>
                <a:cubicBezTo>
                  <a:pt x="1" y="1227"/>
                  <a:pt x="64" y="1312"/>
                  <a:pt x="149" y="1312"/>
                </a:cubicBezTo>
                <a:cubicBezTo>
                  <a:pt x="234" y="1312"/>
                  <a:pt x="318" y="1248"/>
                  <a:pt x="318" y="1164"/>
                </a:cubicBezTo>
                <a:lnTo>
                  <a:pt x="360" y="170"/>
                </a:lnTo>
                <a:cubicBezTo>
                  <a:pt x="360" y="85"/>
                  <a:pt x="297" y="1"/>
                  <a:pt x="2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2" name="Google Shape;532;p14"/>
          <p:cNvSpPr/>
          <p:nvPr/>
        </p:nvSpPr>
        <p:spPr>
          <a:xfrm>
            <a:off x="11309458" y="5519067"/>
            <a:ext cx="111951" cy="153291"/>
          </a:xfrm>
          <a:custGeom>
            <a:avLst/>
            <a:gdLst/>
            <a:ahLst/>
            <a:cxnLst/>
            <a:rect l="l" t="t" r="r" b="b"/>
            <a:pathLst>
              <a:path w="742" h="1016" extrusionOk="0">
                <a:moveTo>
                  <a:pt x="128" y="1"/>
                </a:moveTo>
                <a:cubicBezTo>
                  <a:pt x="86" y="1"/>
                  <a:pt x="43" y="22"/>
                  <a:pt x="22" y="64"/>
                </a:cubicBezTo>
                <a:cubicBezTo>
                  <a:pt x="22" y="85"/>
                  <a:pt x="1" y="128"/>
                  <a:pt x="1" y="149"/>
                </a:cubicBezTo>
                <a:cubicBezTo>
                  <a:pt x="1" y="403"/>
                  <a:pt x="43" y="635"/>
                  <a:pt x="170" y="826"/>
                </a:cubicBezTo>
                <a:lnTo>
                  <a:pt x="509" y="1016"/>
                </a:lnTo>
                <a:lnTo>
                  <a:pt x="614" y="762"/>
                </a:lnTo>
                <a:cubicBezTo>
                  <a:pt x="657" y="656"/>
                  <a:pt x="699" y="551"/>
                  <a:pt x="720" y="445"/>
                </a:cubicBezTo>
                <a:cubicBezTo>
                  <a:pt x="741" y="339"/>
                  <a:pt x="741" y="212"/>
                  <a:pt x="678" y="128"/>
                </a:cubicBezTo>
                <a:cubicBezTo>
                  <a:pt x="678" y="106"/>
                  <a:pt x="657" y="85"/>
                  <a:pt x="657" y="85"/>
                </a:cubicBezTo>
                <a:cubicBezTo>
                  <a:pt x="644" y="73"/>
                  <a:pt x="630" y="68"/>
                  <a:pt x="615" y="68"/>
                </a:cubicBezTo>
                <a:cubicBezTo>
                  <a:pt x="579" y="68"/>
                  <a:pt x="538" y="98"/>
                  <a:pt x="509" y="128"/>
                </a:cubicBezTo>
                <a:cubicBezTo>
                  <a:pt x="424" y="212"/>
                  <a:pt x="360" y="318"/>
                  <a:pt x="318" y="466"/>
                </a:cubicBezTo>
                <a:cubicBezTo>
                  <a:pt x="297" y="339"/>
                  <a:pt x="255" y="212"/>
                  <a:pt x="212" y="106"/>
                </a:cubicBezTo>
                <a:cubicBezTo>
                  <a:pt x="191" y="64"/>
                  <a:pt x="170" y="1"/>
                  <a:pt x="128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3" name="Google Shape;533;p14"/>
          <p:cNvSpPr/>
          <p:nvPr/>
        </p:nvSpPr>
        <p:spPr>
          <a:xfrm>
            <a:off x="11635049" y="5533853"/>
            <a:ext cx="146953" cy="164153"/>
          </a:xfrm>
          <a:custGeom>
            <a:avLst/>
            <a:gdLst/>
            <a:ahLst/>
            <a:cxnLst/>
            <a:rect l="l" t="t" r="r" b="b"/>
            <a:pathLst>
              <a:path w="974" h="1088" extrusionOk="0">
                <a:moveTo>
                  <a:pt x="123" y="0"/>
                </a:moveTo>
                <a:cubicBezTo>
                  <a:pt x="85" y="0"/>
                  <a:pt x="58" y="20"/>
                  <a:pt x="42" y="51"/>
                </a:cubicBezTo>
                <a:cubicBezTo>
                  <a:pt x="21" y="72"/>
                  <a:pt x="21" y="114"/>
                  <a:pt x="21" y="156"/>
                </a:cubicBezTo>
                <a:cubicBezTo>
                  <a:pt x="0" y="431"/>
                  <a:pt x="85" y="685"/>
                  <a:pt x="233" y="897"/>
                </a:cubicBezTo>
                <a:lnTo>
                  <a:pt x="698" y="1087"/>
                </a:lnTo>
                <a:lnTo>
                  <a:pt x="825" y="812"/>
                </a:lnTo>
                <a:cubicBezTo>
                  <a:pt x="888" y="706"/>
                  <a:pt x="931" y="601"/>
                  <a:pt x="952" y="474"/>
                </a:cubicBezTo>
                <a:cubicBezTo>
                  <a:pt x="973" y="368"/>
                  <a:pt x="952" y="241"/>
                  <a:pt x="888" y="135"/>
                </a:cubicBezTo>
                <a:cubicBezTo>
                  <a:pt x="888" y="114"/>
                  <a:pt x="867" y="93"/>
                  <a:pt x="867" y="93"/>
                </a:cubicBezTo>
                <a:cubicBezTo>
                  <a:pt x="841" y="84"/>
                  <a:pt x="811" y="79"/>
                  <a:pt x="782" y="79"/>
                </a:cubicBezTo>
                <a:cubicBezTo>
                  <a:pt x="741" y="79"/>
                  <a:pt x="702" y="89"/>
                  <a:pt x="677" y="114"/>
                </a:cubicBezTo>
                <a:cubicBezTo>
                  <a:pt x="550" y="220"/>
                  <a:pt x="465" y="347"/>
                  <a:pt x="444" y="495"/>
                </a:cubicBezTo>
                <a:cubicBezTo>
                  <a:pt x="381" y="347"/>
                  <a:pt x="339" y="220"/>
                  <a:pt x="275" y="93"/>
                </a:cubicBezTo>
                <a:cubicBezTo>
                  <a:pt x="254" y="51"/>
                  <a:pt x="212" y="8"/>
                  <a:pt x="169" y="8"/>
                </a:cubicBezTo>
                <a:cubicBezTo>
                  <a:pt x="152" y="3"/>
                  <a:pt x="137" y="0"/>
                  <a:pt x="123" y="0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4" name="Google Shape;534;p14"/>
          <p:cNvSpPr/>
          <p:nvPr/>
        </p:nvSpPr>
        <p:spPr>
          <a:xfrm>
            <a:off x="9631111" y="6951783"/>
            <a:ext cx="1997607" cy="399069"/>
          </a:xfrm>
          <a:custGeom>
            <a:avLst/>
            <a:gdLst/>
            <a:ahLst/>
            <a:cxnLst/>
            <a:rect l="l" t="t" r="r" b="b"/>
            <a:pathLst>
              <a:path w="13240" h="2645" extrusionOk="0">
                <a:moveTo>
                  <a:pt x="6620" y="1"/>
                </a:moveTo>
                <a:cubicBezTo>
                  <a:pt x="2961" y="1"/>
                  <a:pt x="0" y="593"/>
                  <a:pt x="0" y="1333"/>
                </a:cubicBezTo>
                <a:cubicBezTo>
                  <a:pt x="0" y="2052"/>
                  <a:pt x="2961" y="2644"/>
                  <a:pt x="6620" y="2644"/>
                </a:cubicBezTo>
                <a:cubicBezTo>
                  <a:pt x="10279" y="2644"/>
                  <a:pt x="13240" y="2052"/>
                  <a:pt x="13240" y="1333"/>
                </a:cubicBezTo>
                <a:cubicBezTo>
                  <a:pt x="13240" y="593"/>
                  <a:pt x="10279" y="1"/>
                  <a:pt x="6620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5" name="Google Shape;535;p14"/>
          <p:cNvSpPr/>
          <p:nvPr/>
        </p:nvSpPr>
        <p:spPr>
          <a:xfrm>
            <a:off x="11327035" y="5519067"/>
            <a:ext cx="111951" cy="153291"/>
          </a:xfrm>
          <a:custGeom>
            <a:avLst/>
            <a:gdLst/>
            <a:ahLst/>
            <a:cxnLst/>
            <a:rect l="l" t="t" r="r" b="b"/>
            <a:pathLst>
              <a:path w="742" h="1016" extrusionOk="0">
                <a:moveTo>
                  <a:pt x="128" y="1"/>
                </a:moveTo>
                <a:cubicBezTo>
                  <a:pt x="86" y="1"/>
                  <a:pt x="43" y="22"/>
                  <a:pt x="22" y="64"/>
                </a:cubicBezTo>
                <a:cubicBezTo>
                  <a:pt x="22" y="85"/>
                  <a:pt x="1" y="128"/>
                  <a:pt x="1" y="149"/>
                </a:cubicBezTo>
                <a:cubicBezTo>
                  <a:pt x="1" y="403"/>
                  <a:pt x="43" y="635"/>
                  <a:pt x="170" y="826"/>
                </a:cubicBezTo>
                <a:lnTo>
                  <a:pt x="509" y="1016"/>
                </a:lnTo>
                <a:lnTo>
                  <a:pt x="614" y="762"/>
                </a:lnTo>
                <a:cubicBezTo>
                  <a:pt x="657" y="656"/>
                  <a:pt x="699" y="551"/>
                  <a:pt x="720" y="445"/>
                </a:cubicBezTo>
                <a:cubicBezTo>
                  <a:pt x="741" y="339"/>
                  <a:pt x="741" y="212"/>
                  <a:pt x="678" y="128"/>
                </a:cubicBezTo>
                <a:cubicBezTo>
                  <a:pt x="678" y="106"/>
                  <a:pt x="657" y="85"/>
                  <a:pt x="657" y="85"/>
                </a:cubicBezTo>
                <a:cubicBezTo>
                  <a:pt x="644" y="73"/>
                  <a:pt x="630" y="68"/>
                  <a:pt x="615" y="68"/>
                </a:cubicBezTo>
                <a:cubicBezTo>
                  <a:pt x="579" y="68"/>
                  <a:pt x="538" y="98"/>
                  <a:pt x="509" y="128"/>
                </a:cubicBezTo>
                <a:cubicBezTo>
                  <a:pt x="424" y="212"/>
                  <a:pt x="360" y="318"/>
                  <a:pt x="318" y="466"/>
                </a:cubicBezTo>
                <a:cubicBezTo>
                  <a:pt x="297" y="339"/>
                  <a:pt x="255" y="212"/>
                  <a:pt x="212" y="106"/>
                </a:cubicBezTo>
                <a:cubicBezTo>
                  <a:pt x="191" y="64"/>
                  <a:pt x="170" y="1"/>
                  <a:pt x="1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6" name="Google Shape;536;p14"/>
          <p:cNvSpPr/>
          <p:nvPr/>
        </p:nvSpPr>
        <p:spPr>
          <a:xfrm>
            <a:off x="11652626" y="5533853"/>
            <a:ext cx="146953" cy="164153"/>
          </a:xfrm>
          <a:custGeom>
            <a:avLst/>
            <a:gdLst/>
            <a:ahLst/>
            <a:cxnLst/>
            <a:rect l="l" t="t" r="r" b="b"/>
            <a:pathLst>
              <a:path w="974" h="1088" extrusionOk="0">
                <a:moveTo>
                  <a:pt x="123" y="0"/>
                </a:moveTo>
                <a:cubicBezTo>
                  <a:pt x="85" y="0"/>
                  <a:pt x="58" y="20"/>
                  <a:pt x="42" y="51"/>
                </a:cubicBezTo>
                <a:cubicBezTo>
                  <a:pt x="21" y="72"/>
                  <a:pt x="21" y="114"/>
                  <a:pt x="21" y="156"/>
                </a:cubicBezTo>
                <a:cubicBezTo>
                  <a:pt x="0" y="431"/>
                  <a:pt x="85" y="685"/>
                  <a:pt x="233" y="897"/>
                </a:cubicBezTo>
                <a:lnTo>
                  <a:pt x="698" y="1087"/>
                </a:lnTo>
                <a:lnTo>
                  <a:pt x="825" y="812"/>
                </a:lnTo>
                <a:cubicBezTo>
                  <a:pt x="888" y="706"/>
                  <a:pt x="931" y="601"/>
                  <a:pt x="952" y="474"/>
                </a:cubicBezTo>
                <a:cubicBezTo>
                  <a:pt x="973" y="368"/>
                  <a:pt x="952" y="241"/>
                  <a:pt x="888" y="135"/>
                </a:cubicBezTo>
                <a:cubicBezTo>
                  <a:pt x="888" y="114"/>
                  <a:pt x="867" y="93"/>
                  <a:pt x="867" y="93"/>
                </a:cubicBezTo>
                <a:cubicBezTo>
                  <a:pt x="841" y="84"/>
                  <a:pt x="811" y="79"/>
                  <a:pt x="782" y="79"/>
                </a:cubicBezTo>
                <a:cubicBezTo>
                  <a:pt x="741" y="79"/>
                  <a:pt x="702" y="89"/>
                  <a:pt x="677" y="114"/>
                </a:cubicBezTo>
                <a:cubicBezTo>
                  <a:pt x="550" y="220"/>
                  <a:pt x="465" y="347"/>
                  <a:pt x="444" y="495"/>
                </a:cubicBezTo>
                <a:cubicBezTo>
                  <a:pt x="381" y="347"/>
                  <a:pt x="339" y="220"/>
                  <a:pt x="275" y="93"/>
                </a:cubicBezTo>
                <a:cubicBezTo>
                  <a:pt x="254" y="51"/>
                  <a:pt x="212" y="8"/>
                  <a:pt x="169" y="8"/>
                </a:cubicBezTo>
                <a:cubicBezTo>
                  <a:pt x="152" y="3"/>
                  <a:pt x="137" y="0"/>
                  <a:pt x="1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37" name="Google Shape;537;p14"/>
          <p:cNvGrpSpPr/>
          <p:nvPr/>
        </p:nvGrpSpPr>
        <p:grpSpPr>
          <a:xfrm>
            <a:off x="-203657" y="5590281"/>
            <a:ext cx="12469016" cy="2535935"/>
            <a:chOff x="-152743" y="4192710"/>
            <a:chExt cx="9351762" cy="1901951"/>
          </a:xfrm>
        </p:grpSpPr>
        <p:sp>
          <p:nvSpPr>
            <p:cNvPr id="538" name="Google Shape;538;p14"/>
            <p:cNvSpPr/>
            <p:nvPr/>
          </p:nvSpPr>
          <p:spPr>
            <a:xfrm>
              <a:off x="-152743" y="4314792"/>
              <a:ext cx="5847754" cy="1489611"/>
            </a:xfrm>
            <a:custGeom>
              <a:avLst/>
              <a:gdLst/>
              <a:ahLst/>
              <a:cxnLst/>
              <a:rect l="l" t="t" r="r" b="b"/>
              <a:pathLst>
                <a:path w="49766" h="12677" extrusionOk="0">
                  <a:moveTo>
                    <a:pt x="13886" y="0"/>
                  </a:moveTo>
                  <a:cubicBezTo>
                    <a:pt x="3627" y="0"/>
                    <a:pt x="1" y="1911"/>
                    <a:pt x="1" y="1911"/>
                  </a:cubicBezTo>
                  <a:lnTo>
                    <a:pt x="1" y="12676"/>
                  </a:lnTo>
                  <a:lnTo>
                    <a:pt x="49765" y="12676"/>
                  </a:lnTo>
                  <a:lnTo>
                    <a:pt x="49765" y="5422"/>
                  </a:lnTo>
                  <a:cubicBezTo>
                    <a:pt x="49765" y="5422"/>
                    <a:pt x="46952" y="3222"/>
                    <a:pt x="27474" y="896"/>
                  </a:cubicBezTo>
                  <a:cubicBezTo>
                    <a:pt x="22017" y="241"/>
                    <a:pt x="17532" y="0"/>
                    <a:pt x="13886" y="0"/>
                  </a:cubicBezTo>
                  <a:close/>
                </a:path>
              </a:pathLst>
            </a:custGeom>
            <a:solidFill>
              <a:srgbClr val="89B98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14"/>
            <p:cNvSpPr/>
            <p:nvPr/>
          </p:nvSpPr>
          <p:spPr>
            <a:xfrm>
              <a:off x="-70725" y="4375307"/>
              <a:ext cx="129373" cy="137481"/>
            </a:xfrm>
            <a:custGeom>
              <a:avLst/>
              <a:gdLst/>
              <a:ahLst/>
              <a:cxnLst/>
              <a:rect l="l" t="t" r="r" b="b"/>
              <a:pathLst>
                <a:path w="1101" h="1170" extrusionOk="0">
                  <a:moveTo>
                    <a:pt x="659" y="0"/>
                  </a:moveTo>
                  <a:cubicBezTo>
                    <a:pt x="603" y="0"/>
                    <a:pt x="551" y="21"/>
                    <a:pt x="508" y="64"/>
                  </a:cubicBezTo>
                  <a:cubicBezTo>
                    <a:pt x="445" y="127"/>
                    <a:pt x="424" y="233"/>
                    <a:pt x="445" y="317"/>
                  </a:cubicBezTo>
                  <a:cubicBezTo>
                    <a:pt x="445" y="487"/>
                    <a:pt x="487" y="656"/>
                    <a:pt x="529" y="825"/>
                  </a:cubicBezTo>
                  <a:lnTo>
                    <a:pt x="170" y="487"/>
                  </a:lnTo>
                  <a:cubicBezTo>
                    <a:pt x="149" y="444"/>
                    <a:pt x="128" y="444"/>
                    <a:pt x="85" y="423"/>
                  </a:cubicBezTo>
                  <a:cubicBezTo>
                    <a:pt x="43" y="423"/>
                    <a:pt x="1" y="465"/>
                    <a:pt x="1" y="529"/>
                  </a:cubicBezTo>
                  <a:cubicBezTo>
                    <a:pt x="1" y="571"/>
                    <a:pt x="1" y="614"/>
                    <a:pt x="43" y="656"/>
                  </a:cubicBezTo>
                  <a:cubicBezTo>
                    <a:pt x="106" y="825"/>
                    <a:pt x="212" y="973"/>
                    <a:pt x="360" y="1100"/>
                  </a:cubicBezTo>
                  <a:cubicBezTo>
                    <a:pt x="395" y="1135"/>
                    <a:pt x="429" y="1169"/>
                    <a:pt x="475" y="1169"/>
                  </a:cubicBezTo>
                  <a:cubicBezTo>
                    <a:pt x="486" y="1169"/>
                    <a:pt x="497" y="1167"/>
                    <a:pt x="508" y="1163"/>
                  </a:cubicBezTo>
                  <a:lnTo>
                    <a:pt x="1079" y="1015"/>
                  </a:lnTo>
                  <a:cubicBezTo>
                    <a:pt x="1100" y="783"/>
                    <a:pt x="1079" y="550"/>
                    <a:pt x="995" y="317"/>
                  </a:cubicBezTo>
                  <a:cubicBezTo>
                    <a:pt x="952" y="212"/>
                    <a:pt x="910" y="127"/>
                    <a:pt x="825" y="64"/>
                  </a:cubicBezTo>
                  <a:cubicBezTo>
                    <a:pt x="773" y="21"/>
                    <a:pt x="714" y="0"/>
                    <a:pt x="659" y="0"/>
                  </a:cubicBezTo>
                  <a:close/>
                </a:path>
              </a:pathLst>
            </a:custGeom>
            <a:solidFill>
              <a:srgbClr val="89B98A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14"/>
            <p:cNvSpPr/>
            <p:nvPr/>
          </p:nvSpPr>
          <p:spPr>
            <a:xfrm>
              <a:off x="128093" y="4863894"/>
              <a:ext cx="77201" cy="120325"/>
            </a:xfrm>
            <a:custGeom>
              <a:avLst/>
              <a:gdLst/>
              <a:ahLst/>
              <a:cxnLst/>
              <a:rect l="l" t="t" r="r" b="b"/>
              <a:pathLst>
                <a:path w="657" h="1024" extrusionOk="0">
                  <a:moveTo>
                    <a:pt x="166" y="1"/>
                  </a:moveTo>
                  <a:cubicBezTo>
                    <a:pt x="146" y="1"/>
                    <a:pt x="126" y="4"/>
                    <a:pt x="106" y="9"/>
                  </a:cubicBezTo>
                  <a:cubicBezTo>
                    <a:pt x="43" y="51"/>
                    <a:pt x="1" y="136"/>
                    <a:pt x="43" y="199"/>
                  </a:cubicBezTo>
                  <a:lnTo>
                    <a:pt x="339" y="939"/>
                  </a:lnTo>
                  <a:cubicBezTo>
                    <a:pt x="360" y="981"/>
                    <a:pt x="424" y="1024"/>
                    <a:pt x="487" y="1024"/>
                  </a:cubicBezTo>
                  <a:cubicBezTo>
                    <a:pt x="508" y="1024"/>
                    <a:pt x="529" y="1024"/>
                    <a:pt x="550" y="1003"/>
                  </a:cubicBezTo>
                  <a:cubicBezTo>
                    <a:pt x="614" y="981"/>
                    <a:pt x="656" y="897"/>
                    <a:pt x="614" y="812"/>
                  </a:cubicBezTo>
                  <a:lnTo>
                    <a:pt x="318" y="93"/>
                  </a:lnTo>
                  <a:cubicBezTo>
                    <a:pt x="286" y="29"/>
                    <a:pt x="229" y="1"/>
                    <a:pt x="166" y="1"/>
                  </a:cubicBezTo>
                  <a:close/>
                </a:path>
              </a:pathLst>
            </a:custGeom>
            <a:solidFill>
              <a:srgbClr val="79AD78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14"/>
            <p:cNvSpPr/>
            <p:nvPr/>
          </p:nvSpPr>
          <p:spPr>
            <a:xfrm>
              <a:off x="225035" y="4813836"/>
              <a:ext cx="42537" cy="150994"/>
            </a:xfrm>
            <a:custGeom>
              <a:avLst/>
              <a:gdLst/>
              <a:ahLst/>
              <a:cxnLst/>
              <a:rect l="l" t="t" r="r" b="b"/>
              <a:pathLst>
                <a:path w="362" h="1285" extrusionOk="0">
                  <a:moveTo>
                    <a:pt x="183" y="1"/>
                  </a:moveTo>
                  <a:cubicBezTo>
                    <a:pt x="107" y="1"/>
                    <a:pt x="33" y="38"/>
                    <a:pt x="43" y="117"/>
                  </a:cubicBezTo>
                  <a:lnTo>
                    <a:pt x="0" y="1133"/>
                  </a:lnTo>
                  <a:cubicBezTo>
                    <a:pt x="0" y="1217"/>
                    <a:pt x="64" y="1281"/>
                    <a:pt x="148" y="1281"/>
                  </a:cubicBezTo>
                  <a:cubicBezTo>
                    <a:pt x="157" y="1283"/>
                    <a:pt x="166" y="1285"/>
                    <a:pt x="174" y="1285"/>
                  </a:cubicBezTo>
                  <a:cubicBezTo>
                    <a:pt x="233" y="1285"/>
                    <a:pt x="297" y="1227"/>
                    <a:pt x="297" y="1154"/>
                  </a:cubicBezTo>
                  <a:lnTo>
                    <a:pt x="339" y="139"/>
                  </a:lnTo>
                  <a:cubicBezTo>
                    <a:pt x="361" y="49"/>
                    <a:pt x="270" y="1"/>
                    <a:pt x="183" y="1"/>
                  </a:cubicBezTo>
                  <a:close/>
                </a:path>
              </a:pathLst>
            </a:custGeom>
            <a:solidFill>
              <a:srgbClr val="79AD78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14"/>
            <p:cNvSpPr/>
            <p:nvPr/>
          </p:nvSpPr>
          <p:spPr>
            <a:xfrm>
              <a:off x="-139054" y="4314792"/>
              <a:ext cx="5847754" cy="1489611"/>
            </a:xfrm>
            <a:custGeom>
              <a:avLst/>
              <a:gdLst/>
              <a:ahLst/>
              <a:cxnLst/>
              <a:rect l="l" t="t" r="r" b="b"/>
              <a:pathLst>
                <a:path w="49766" h="12677" extrusionOk="0">
                  <a:moveTo>
                    <a:pt x="13886" y="0"/>
                  </a:moveTo>
                  <a:cubicBezTo>
                    <a:pt x="3627" y="0"/>
                    <a:pt x="1" y="1911"/>
                    <a:pt x="1" y="1911"/>
                  </a:cubicBezTo>
                  <a:lnTo>
                    <a:pt x="1" y="12676"/>
                  </a:lnTo>
                  <a:lnTo>
                    <a:pt x="49765" y="12676"/>
                  </a:lnTo>
                  <a:lnTo>
                    <a:pt x="49765" y="5422"/>
                  </a:lnTo>
                  <a:cubicBezTo>
                    <a:pt x="49765" y="5422"/>
                    <a:pt x="46952" y="3222"/>
                    <a:pt x="27474" y="896"/>
                  </a:cubicBezTo>
                  <a:cubicBezTo>
                    <a:pt x="22017" y="241"/>
                    <a:pt x="17532" y="0"/>
                    <a:pt x="138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14"/>
            <p:cNvSpPr/>
            <p:nvPr/>
          </p:nvSpPr>
          <p:spPr>
            <a:xfrm>
              <a:off x="5527153" y="4805258"/>
              <a:ext cx="124320" cy="131723"/>
            </a:xfrm>
            <a:custGeom>
              <a:avLst/>
              <a:gdLst/>
              <a:ahLst/>
              <a:cxnLst/>
              <a:rect l="l" t="t" r="r" b="b"/>
              <a:pathLst>
                <a:path w="1058" h="1121" extrusionOk="0">
                  <a:moveTo>
                    <a:pt x="762" y="0"/>
                  </a:moveTo>
                  <a:cubicBezTo>
                    <a:pt x="677" y="42"/>
                    <a:pt x="614" y="85"/>
                    <a:pt x="571" y="169"/>
                  </a:cubicBezTo>
                  <a:cubicBezTo>
                    <a:pt x="466" y="317"/>
                    <a:pt x="402" y="465"/>
                    <a:pt x="339" y="635"/>
                  </a:cubicBezTo>
                  <a:lnTo>
                    <a:pt x="254" y="127"/>
                  </a:lnTo>
                  <a:cubicBezTo>
                    <a:pt x="254" y="106"/>
                    <a:pt x="233" y="63"/>
                    <a:pt x="212" y="42"/>
                  </a:cubicBezTo>
                  <a:cubicBezTo>
                    <a:pt x="194" y="34"/>
                    <a:pt x="177" y="28"/>
                    <a:pt x="159" y="28"/>
                  </a:cubicBezTo>
                  <a:cubicBezTo>
                    <a:pt x="135" y="28"/>
                    <a:pt x="110" y="39"/>
                    <a:pt x="85" y="63"/>
                  </a:cubicBezTo>
                  <a:cubicBezTo>
                    <a:pt x="64" y="106"/>
                    <a:pt x="43" y="148"/>
                    <a:pt x="43" y="190"/>
                  </a:cubicBezTo>
                  <a:cubicBezTo>
                    <a:pt x="0" y="381"/>
                    <a:pt x="0" y="571"/>
                    <a:pt x="22" y="740"/>
                  </a:cubicBezTo>
                  <a:cubicBezTo>
                    <a:pt x="43" y="804"/>
                    <a:pt x="64" y="867"/>
                    <a:pt x="106" y="888"/>
                  </a:cubicBezTo>
                  <a:lnTo>
                    <a:pt x="656" y="1121"/>
                  </a:lnTo>
                  <a:cubicBezTo>
                    <a:pt x="825" y="952"/>
                    <a:pt x="952" y="740"/>
                    <a:pt x="1016" y="508"/>
                  </a:cubicBezTo>
                  <a:cubicBezTo>
                    <a:pt x="1058" y="402"/>
                    <a:pt x="1058" y="296"/>
                    <a:pt x="1037" y="190"/>
                  </a:cubicBezTo>
                  <a:cubicBezTo>
                    <a:pt x="994" y="63"/>
                    <a:pt x="889" y="0"/>
                    <a:pt x="7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14"/>
            <p:cNvSpPr/>
            <p:nvPr/>
          </p:nvSpPr>
          <p:spPr>
            <a:xfrm>
              <a:off x="3670692" y="4415142"/>
              <a:ext cx="121970" cy="131723"/>
            </a:xfrm>
            <a:custGeom>
              <a:avLst/>
              <a:gdLst/>
              <a:ahLst/>
              <a:cxnLst/>
              <a:rect l="l" t="t" r="r" b="b"/>
              <a:pathLst>
                <a:path w="1038" h="1121" extrusionOk="0">
                  <a:moveTo>
                    <a:pt x="770" y="0"/>
                  </a:moveTo>
                  <a:cubicBezTo>
                    <a:pt x="735" y="0"/>
                    <a:pt x="697" y="7"/>
                    <a:pt x="656" y="21"/>
                  </a:cubicBezTo>
                  <a:cubicBezTo>
                    <a:pt x="593" y="63"/>
                    <a:pt x="530" y="148"/>
                    <a:pt x="508" y="232"/>
                  </a:cubicBezTo>
                  <a:cubicBezTo>
                    <a:pt x="466" y="401"/>
                    <a:pt x="445" y="571"/>
                    <a:pt x="424" y="740"/>
                  </a:cubicBezTo>
                  <a:cubicBezTo>
                    <a:pt x="360" y="592"/>
                    <a:pt x="276" y="444"/>
                    <a:pt x="212" y="296"/>
                  </a:cubicBezTo>
                  <a:cubicBezTo>
                    <a:pt x="191" y="253"/>
                    <a:pt x="170" y="232"/>
                    <a:pt x="149" y="211"/>
                  </a:cubicBezTo>
                  <a:cubicBezTo>
                    <a:pt x="138" y="205"/>
                    <a:pt x="126" y="203"/>
                    <a:pt x="115" y="203"/>
                  </a:cubicBezTo>
                  <a:cubicBezTo>
                    <a:pt x="85" y="203"/>
                    <a:pt x="59" y="222"/>
                    <a:pt x="43" y="253"/>
                  </a:cubicBezTo>
                  <a:cubicBezTo>
                    <a:pt x="22" y="296"/>
                    <a:pt x="1" y="359"/>
                    <a:pt x="22" y="401"/>
                  </a:cubicBezTo>
                  <a:cubicBezTo>
                    <a:pt x="22" y="592"/>
                    <a:pt x="85" y="761"/>
                    <a:pt x="170" y="930"/>
                  </a:cubicBezTo>
                  <a:cubicBezTo>
                    <a:pt x="191" y="994"/>
                    <a:pt x="212" y="1057"/>
                    <a:pt x="276" y="1057"/>
                  </a:cubicBezTo>
                  <a:lnTo>
                    <a:pt x="847" y="1121"/>
                  </a:lnTo>
                  <a:cubicBezTo>
                    <a:pt x="953" y="909"/>
                    <a:pt x="1016" y="676"/>
                    <a:pt x="1037" y="444"/>
                  </a:cubicBezTo>
                  <a:cubicBezTo>
                    <a:pt x="1037" y="317"/>
                    <a:pt x="1016" y="211"/>
                    <a:pt x="953" y="105"/>
                  </a:cubicBezTo>
                  <a:cubicBezTo>
                    <a:pt x="909" y="33"/>
                    <a:pt x="846" y="0"/>
                    <a:pt x="7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14"/>
            <p:cNvSpPr/>
            <p:nvPr/>
          </p:nvSpPr>
          <p:spPr>
            <a:xfrm>
              <a:off x="3404778" y="4397633"/>
              <a:ext cx="82136" cy="104462"/>
            </a:xfrm>
            <a:custGeom>
              <a:avLst/>
              <a:gdLst/>
              <a:ahLst/>
              <a:cxnLst/>
              <a:rect l="l" t="t" r="r" b="b"/>
              <a:pathLst>
                <a:path w="699" h="889" extrusionOk="0">
                  <a:moveTo>
                    <a:pt x="107" y="1"/>
                  </a:moveTo>
                  <a:cubicBezTo>
                    <a:pt x="64" y="1"/>
                    <a:pt x="43" y="1"/>
                    <a:pt x="22" y="43"/>
                  </a:cubicBezTo>
                  <a:cubicBezTo>
                    <a:pt x="22" y="64"/>
                    <a:pt x="1" y="106"/>
                    <a:pt x="22" y="127"/>
                  </a:cubicBezTo>
                  <a:cubicBezTo>
                    <a:pt x="1" y="360"/>
                    <a:pt x="64" y="572"/>
                    <a:pt x="191" y="741"/>
                  </a:cubicBezTo>
                  <a:lnTo>
                    <a:pt x="508" y="889"/>
                  </a:lnTo>
                  <a:lnTo>
                    <a:pt x="593" y="656"/>
                  </a:lnTo>
                  <a:cubicBezTo>
                    <a:pt x="635" y="572"/>
                    <a:pt x="656" y="466"/>
                    <a:pt x="678" y="360"/>
                  </a:cubicBezTo>
                  <a:cubicBezTo>
                    <a:pt x="699" y="254"/>
                    <a:pt x="678" y="170"/>
                    <a:pt x="635" y="64"/>
                  </a:cubicBezTo>
                  <a:cubicBezTo>
                    <a:pt x="614" y="64"/>
                    <a:pt x="614" y="43"/>
                    <a:pt x="593" y="43"/>
                  </a:cubicBezTo>
                  <a:cubicBezTo>
                    <a:pt x="582" y="37"/>
                    <a:pt x="570" y="35"/>
                    <a:pt x="559" y="35"/>
                  </a:cubicBezTo>
                  <a:cubicBezTo>
                    <a:pt x="528" y="35"/>
                    <a:pt x="497" y="54"/>
                    <a:pt x="466" y="85"/>
                  </a:cubicBezTo>
                  <a:cubicBezTo>
                    <a:pt x="381" y="170"/>
                    <a:pt x="339" y="275"/>
                    <a:pt x="318" y="402"/>
                  </a:cubicBezTo>
                  <a:cubicBezTo>
                    <a:pt x="276" y="297"/>
                    <a:pt x="233" y="191"/>
                    <a:pt x="191" y="85"/>
                  </a:cubicBezTo>
                  <a:cubicBezTo>
                    <a:pt x="170" y="43"/>
                    <a:pt x="149" y="1"/>
                    <a:pt x="1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14"/>
            <p:cNvSpPr/>
            <p:nvPr/>
          </p:nvSpPr>
          <p:spPr>
            <a:xfrm>
              <a:off x="-57036" y="4375307"/>
              <a:ext cx="129373" cy="137481"/>
            </a:xfrm>
            <a:custGeom>
              <a:avLst/>
              <a:gdLst/>
              <a:ahLst/>
              <a:cxnLst/>
              <a:rect l="l" t="t" r="r" b="b"/>
              <a:pathLst>
                <a:path w="1101" h="1170" extrusionOk="0">
                  <a:moveTo>
                    <a:pt x="659" y="0"/>
                  </a:moveTo>
                  <a:cubicBezTo>
                    <a:pt x="603" y="0"/>
                    <a:pt x="551" y="21"/>
                    <a:pt x="508" y="64"/>
                  </a:cubicBezTo>
                  <a:cubicBezTo>
                    <a:pt x="445" y="127"/>
                    <a:pt x="424" y="233"/>
                    <a:pt x="445" y="317"/>
                  </a:cubicBezTo>
                  <a:cubicBezTo>
                    <a:pt x="445" y="487"/>
                    <a:pt x="487" y="656"/>
                    <a:pt x="529" y="825"/>
                  </a:cubicBezTo>
                  <a:lnTo>
                    <a:pt x="170" y="487"/>
                  </a:lnTo>
                  <a:cubicBezTo>
                    <a:pt x="149" y="444"/>
                    <a:pt x="128" y="444"/>
                    <a:pt x="85" y="423"/>
                  </a:cubicBezTo>
                  <a:cubicBezTo>
                    <a:pt x="43" y="423"/>
                    <a:pt x="1" y="465"/>
                    <a:pt x="1" y="529"/>
                  </a:cubicBezTo>
                  <a:cubicBezTo>
                    <a:pt x="1" y="571"/>
                    <a:pt x="1" y="614"/>
                    <a:pt x="43" y="656"/>
                  </a:cubicBezTo>
                  <a:cubicBezTo>
                    <a:pt x="106" y="825"/>
                    <a:pt x="212" y="973"/>
                    <a:pt x="360" y="1100"/>
                  </a:cubicBezTo>
                  <a:cubicBezTo>
                    <a:pt x="395" y="1135"/>
                    <a:pt x="429" y="1169"/>
                    <a:pt x="475" y="1169"/>
                  </a:cubicBezTo>
                  <a:cubicBezTo>
                    <a:pt x="486" y="1169"/>
                    <a:pt x="497" y="1167"/>
                    <a:pt x="508" y="1163"/>
                  </a:cubicBezTo>
                  <a:lnTo>
                    <a:pt x="1079" y="1015"/>
                  </a:lnTo>
                  <a:cubicBezTo>
                    <a:pt x="1100" y="783"/>
                    <a:pt x="1079" y="550"/>
                    <a:pt x="995" y="317"/>
                  </a:cubicBezTo>
                  <a:cubicBezTo>
                    <a:pt x="952" y="212"/>
                    <a:pt x="910" y="127"/>
                    <a:pt x="825" y="64"/>
                  </a:cubicBezTo>
                  <a:cubicBezTo>
                    <a:pt x="773" y="21"/>
                    <a:pt x="714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14"/>
            <p:cNvSpPr/>
            <p:nvPr/>
          </p:nvSpPr>
          <p:spPr>
            <a:xfrm>
              <a:off x="141783" y="4863894"/>
              <a:ext cx="77201" cy="120325"/>
            </a:xfrm>
            <a:custGeom>
              <a:avLst/>
              <a:gdLst/>
              <a:ahLst/>
              <a:cxnLst/>
              <a:rect l="l" t="t" r="r" b="b"/>
              <a:pathLst>
                <a:path w="657" h="1024" extrusionOk="0">
                  <a:moveTo>
                    <a:pt x="166" y="1"/>
                  </a:moveTo>
                  <a:cubicBezTo>
                    <a:pt x="146" y="1"/>
                    <a:pt x="126" y="4"/>
                    <a:pt x="106" y="9"/>
                  </a:cubicBezTo>
                  <a:cubicBezTo>
                    <a:pt x="43" y="51"/>
                    <a:pt x="1" y="136"/>
                    <a:pt x="43" y="199"/>
                  </a:cubicBezTo>
                  <a:lnTo>
                    <a:pt x="339" y="939"/>
                  </a:lnTo>
                  <a:cubicBezTo>
                    <a:pt x="360" y="981"/>
                    <a:pt x="424" y="1024"/>
                    <a:pt x="487" y="1024"/>
                  </a:cubicBezTo>
                  <a:cubicBezTo>
                    <a:pt x="508" y="1024"/>
                    <a:pt x="529" y="1024"/>
                    <a:pt x="550" y="1003"/>
                  </a:cubicBezTo>
                  <a:cubicBezTo>
                    <a:pt x="614" y="981"/>
                    <a:pt x="656" y="897"/>
                    <a:pt x="614" y="812"/>
                  </a:cubicBezTo>
                  <a:lnTo>
                    <a:pt x="318" y="93"/>
                  </a:lnTo>
                  <a:cubicBezTo>
                    <a:pt x="286" y="29"/>
                    <a:pt x="229" y="1"/>
                    <a:pt x="1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14"/>
            <p:cNvSpPr/>
            <p:nvPr/>
          </p:nvSpPr>
          <p:spPr>
            <a:xfrm>
              <a:off x="238724" y="4813836"/>
              <a:ext cx="42537" cy="150994"/>
            </a:xfrm>
            <a:custGeom>
              <a:avLst/>
              <a:gdLst/>
              <a:ahLst/>
              <a:cxnLst/>
              <a:rect l="l" t="t" r="r" b="b"/>
              <a:pathLst>
                <a:path w="362" h="1285" extrusionOk="0">
                  <a:moveTo>
                    <a:pt x="183" y="1"/>
                  </a:moveTo>
                  <a:cubicBezTo>
                    <a:pt x="107" y="1"/>
                    <a:pt x="33" y="38"/>
                    <a:pt x="43" y="117"/>
                  </a:cubicBezTo>
                  <a:lnTo>
                    <a:pt x="0" y="1133"/>
                  </a:lnTo>
                  <a:cubicBezTo>
                    <a:pt x="0" y="1217"/>
                    <a:pt x="64" y="1281"/>
                    <a:pt x="148" y="1281"/>
                  </a:cubicBezTo>
                  <a:cubicBezTo>
                    <a:pt x="157" y="1283"/>
                    <a:pt x="166" y="1285"/>
                    <a:pt x="174" y="1285"/>
                  </a:cubicBezTo>
                  <a:cubicBezTo>
                    <a:pt x="233" y="1285"/>
                    <a:pt x="297" y="1227"/>
                    <a:pt x="297" y="1154"/>
                  </a:cubicBezTo>
                  <a:lnTo>
                    <a:pt x="339" y="139"/>
                  </a:lnTo>
                  <a:cubicBezTo>
                    <a:pt x="361" y="49"/>
                    <a:pt x="270" y="1"/>
                    <a:pt x="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14"/>
            <p:cNvSpPr/>
            <p:nvPr/>
          </p:nvSpPr>
          <p:spPr>
            <a:xfrm>
              <a:off x="3740255" y="4736166"/>
              <a:ext cx="77201" cy="121383"/>
            </a:xfrm>
            <a:custGeom>
              <a:avLst/>
              <a:gdLst/>
              <a:ahLst/>
              <a:cxnLst/>
              <a:rect l="l" t="t" r="r" b="b"/>
              <a:pathLst>
                <a:path w="657" h="1033" extrusionOk="0">
                  <a:moveTo>
                    <a:pt x="484" y="0"/>
                  </a:moveTo>
                  <a:cubicBezTo>
                    <a:pt x="425" y="0"/>
                    <a:pt x="376" y="40"/>
                    <a:pt x="361" y="102"/>
                  </a:cubicBezTo>
                  <a:lnTo>
                    <a:pt x="43" y="821"/>
                  </a:lnTo>
                  <a:cubicBezTo>
                    <a:pt x="1" y="884"/>
                    <a:pt x="43" y="990"/>
                    <a:pt x="128" y="1011"/>
                  </a:cubicBezTo>
                  <a:cubicBezTo>
                    <a:pt x="128" y="1032"/>
                    <a:pt x="149" y="1032"/>
                    <a:pt x="170" y="1032"/>
                  </a:cubicBezTo>
                  <a:cubicBezTo>
                    <a:pt x="234" y="1032"/>
                    <a:pt x="297" y="990"/>
                    <a:pt x="318" y="926"/>
                  </a:cubicBezTo>
                  <a:lnTo>
                    <a:pt x="635" y="207"/>
                  </a:lnTo>
                  <a:cubicBezTo>
                    <a:pt x="657" y="144"/>
                    <a:pt x="635" y="59"/>
                    <a:pt x="551" y="17"/>
                  </a:cubicBezTo>
                  <a:cubicBezTo>
                    <a:pt x="528" y="6"/>
                    <a:pt x="506" y="0"/>
                    <a:pt x="4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14"/>
            <p:cNvSpPr/>
            <p:nvPr/>
          </p:nvSpPr>
          <p:spPr>
            <a:xfrm>
              <a:off x="3680680" y="4686226"/>
              <a:ext cx="42302" cy="151346"/>
            </a:xfrm>
            <a:custGeom>
              <a:avLst/>
              <a:gdLst/>
              <a:ahLst/>
              <a:cxnLst/>
              <a:rect l="l" t="t" r="r" b="b"/>
              <a:pathLst>
                <a:path w="360" h="1288" extrusionOk="0">
                  <a:moveTo>
                    <a:pt x="155" y="0"/>
                  </a:moveTo>
                  <a:cubicBezTo>
                    <a:pt x="84" y="0"/>
                    <a:pt x="11" y="48"/>
                    <a:pt x="0" y="146"/>
                  </a:cubicBezTo>
                  <a:lnTo>
                    <a:pt x="64" y="1140"/>
                  </a:lnTo>
                  <a:cubicBezTo>
                    <a:pt x="64" y="1225"/>
                    <a:pt x="127" y="1288"/>
                    <a:pt x="212" y="1288"/>
                  </a:cubicBezTo>
                  <a:cubicBezTo>
                    <a:pt x="296" y="1288"/>
                    <a:pt x="360" y="1225"/>
                    <a:pt x="360" y="1140"/>
                  </a:cubicBezTo>
                  <a:lnTo>
                    <a:pt x="296" y="125"/>
                  </a:lnTo>
                  <a:cubicBezTo>
                    <a:pt x="286" y="43"/>
                    <a:pt x="221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14"/>
            <p:cNvSpPr/>
            <p:nvPr/>
          </p:nvSpPr>
          <p:spPr>
            <a:xfrm>
              <a:off x="2934676" y="4192710"/>
              <a:ext cx="6251160" cy="1901951"/>
            </a:xfrm>
            <a:custGeom>
              <a:avLst/>
              <a:gdLst/>
              <a:ahLst/>
              <a:cxnLst/>
              <a:rect l="l" t="t" r="r" b="b"/>
              <a:pathLst>
                <a:path w="55243" h="16808" extrusionOk="0">
                  <a:moveTo>
                    <a:pt x="44598" y="0"/>
                  </a:moveTo>
                  <a:cubicBezTo>
                    <a:pt x="40584" y="0"/>
                    <a:pt x="35338" y="325"/>
                    <a:pt x="28700" y="1326"/>
                  </a:cubicBezTo>
                  <a:cubicBezTo>
                    <a:pt x="9793" y="4203"/>
                    <a:pt x="1" y="12958"/>
                    <a:pt x="1" y="12958"/>
                  </a:cubicBezTo>
                  <a:lnTo>
                    <a:pt x="55243" y="16808"/>
                  </a:lnTo>
                  <a:lnTo>
                    <a:pt x="55243" y="1115"/>
                  </a:lnTo>
                  <a:cubicBezTo>
                    <a:pt x="55243" y="1115"/>
                    <a:pt x="52032" y="0"/>
                    <a:pt x="44598" y="0"/>
                  </a:cubicBezTo>
                  <a:close/>
                </a:path>
              </a:pathLst>
            </a:custGeom>
            <a:solidFill>
              <a:srgbClr val="79AD78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14"/>
            <p:cNvSpPr/>
            <p:nvPr/>
          </p:nvSpPr>
          <p:spPr>
            <a:xfrm>
              <a:off x="8383986" y="4469152"/>
              <a:ext cx="440522" cy="198591"/>
            </a:xfrm>
            <a:custGeom>
              <a:avLst/>
              <a:gdLst/>
              <a:ahLst/>
              <a:cxnLst/>
              <a:rect l="l" t="t" r="r" b="b"/>
              <a:pathLst>
                <a:path w="3893" h="1755" extrusionOk="0">
                  <a:moveTo>
                    <a:pt x="2715" y="0"/>
                  </a:moveTo>
                  <a:cubicBezTo>
                    <a:pt x="2677" y="0"/>
                    <a:pt x="2640" y="2"/>
                    <a:pt x="2602" y="4"/>
                  </a:cubicBezTo>
                  <a:cubicBezTo>
                    <a:pt x="2306" y="4"/>
                    <a:pt x="2031" y="4"/>
                    <a:pt x="1735" y="25"/>
                  </a:cubicBezTo>
                  <a:cubicBezTo>
                    <a:pt x="1079" y="89"/>
                    <a:pt x="1" y="596"/>
                    <a:pt x="889" y="1379"/>
                  </a:cubicBezTo>
                  <a:cubicBezTo>
                    <a:pt x="1192" y="1647"/>
                    <a:pt x="1726" y="1755"/>
                    <a:pt x="2251" y="1755"/>
                  </a:cubicBezTo>
                  <a:cubicBezTo>
                    <a:pt x="2679" y="1755"/>
                    <a:pt x="3100" y="1683"/>
                    <a:pt x="3385" y="1569"/>
                  </a:cubicBezTo>
                  <a:cubicBezTo>
                    <a:pt x="3617" y="1464"/>
                    <a:pt x="3808" y="1252"/>
                    <a:pt x="3850" y="998"/>
                  </a:cubicBezTo>
                  <a:cubicBezTo>
                    <a:pt x="3892" y="660"/>
                    <a:pt x="3744" y="343"/>
                    <a:pt x="3448" y="173"/>
                  </a:cubicBezTo>
                  <a:cubicBezTo>
                    <a:pt x="3227" y="63"/>
                    <a:pt x="2973" y="0"/>
                    <a:pt x="2715" y="0"/>
                  </a:cubicBezTo>
                  <a:close/>
                </a:path>
              </a:pathLst>
            </a:custGeom>
            <a:solidFill>
              <a:srgbClr val="89B98A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14"/>
            <p:cNvSpPr/>
            <p:nvPr/>
          </p:nvSpPr>
          <p:spPr>
            <a:xfrm>
              <a:off x="8704673" y="4720134"/>
              <a:ext cx="442898" cy="156497"/>
            </a:xfrm>
            <a:custGeom>
              <a:avLst/>
              <a:gdLst/>
              <a:ahLst/>
              <a:cxnLst/>
              <a:rect l="l" t="t" r="r" b="b"/>
              <a:pathLst>
                <a:path w="3914" h="1383" extrusionOk="0">
                  <a:moveTo>
                    <a:pt x="1920" y="1"/>
                  </a:moveTo>
                  <a:cubicBezTo>
                    <a:pt x="1421" y="1"/>
                    <a:pt x="914" y="84"/>
                    <a:pt x="530" y="324"/>
                  </a:cubicBezTo>
                  <a:cubicBezTo>
                    <a:pt x="85" y="620"/>
                    <a:pt x="1" y="1001"/>
                    <a:pt x="487" y="1234"/>
                  </a:cubicBezTo>
                  <a:cubicBezTo>
                    <a:pt x="752" y="1349"/>
                    <a:pt x="1066" y="1382"/>
                    <a:pt x="1377" y="1382"/>
                  </a:cubicBezTo>
                  <a:cubicBezTo>
                    <a:pt x="1637" y="1382"/>
                    <a:pt x="1894" y="1359"/>
                    <a:pt x="2116" y="1339"/>
                  </a:cubicBezTo>
                  <a:cubicBezTo>
                    <a:pt x="2412" y="1297"/>
                    <a:pt x="3913" y="726"/>
                    <a:pt x="3194" y="176"/>
                  </a:cubicBezTo>
                  <a:cubicBezTo>
                    <a:pt x="3131" y="134"/>
                    <a:pt x="3067" y="113"/>
                    <a:pt x="2983" y="113"/>
                  </a:cubicBezTo>
                  <a:cubicBezTo>
                    <a:pt x="2672" y="49"/>
                    <a:pt x="2299" y="1"/>
                    <a:pt x="1920" y="1"/>
                  </a:cubicBezTo>
                  <a:close/>
                </a:path>
              </a:pathLst>
            </a:custGeom>
            <a:solidFill>
              <a:srgbClr val="89B98A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14"/>
            <p:cNvSpPr/>
            <p:nvPr/>
          </p:nvSpPr>
          <p:spPr>
            <a:xfrm>
              <a:off x="9051727" y="4502420"/>
              <a:ext cx="64726" cy="125265"/>
            </a:xfrm>
            <a:custGeom>
              <a:avLst/>
              <a:gdLst/>
              <a:ahLst/>
              <a:cxnLst/>
              <a:rect l="l" t="t" r="r" b="b"/>
              <a:pathLst>
                <a:path w="572" h="1107" extrusionOk="0">
                  <a:moveTo>
                    <a:pt x="423" y="1"/>
                  </a:moveTo>
                  <a:cubicBezTo>
                    <a:pt x="354" y="1"/>
                    <a:pt x="293" y="42"/>
                    <a:pt x="275" y="112"/>
                  </a:cubicBezTo>
                  <a:lnTo>
                    <a:pt x="43" y="895"/>
                  </a:lnTo>
                  <a:cubicBezTo>
                    <a:pt x="0" y="979"/>
                    <a:pt x="43" y="1064"/>
                    <a:pt x="127" y="1106"/>
                  </a:cubicBezTo>
                  <a:lnTo>
                    <a:pt x="170" y="1106"/>
                  </a:lnTo>
                  <a:cubicBezTo>
                    <a:pt x="233" y="1106"/>
                    <a:pt x="275" y="1064"/>
                    <a:pt x="297" y="1000"/>
                  </a:cubicBezTo>
                  <a:lnTo>
                    <a:pt x="550" y="218"/>
                  </a:lnTo>
                  <a:cubicBezTo>
                    <a:pt x="572" y="133"/>
                    <a:pt x="529" y="49"/>
                    <a:pt x="466" y="6"/>
                  </a:cubicBezTo>
                  <a:cubicBezTo>
                    <a:pt x="451" y="3"/>
                    <a:pt x="437" y="1"/>
                    <a:pt x="423" y="1"/>
                  </a:cubicBezTo>
                  <a:close/>
                </a:path>
              </a:pathLst>
            </a:custGeom>
            <a:solidFill>
              <a:srgbClr val="89B98A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14"/>
            <p:cNvSpPr/>
            <p:nvPr/>
          </p:nvSpPr>
          <p:spPr>
            <a:xfrm>
              <a:off x="8989490" y="4457158"/>
              <a:ext cx="45602" cy="156157"/>
            </a:xfrm>
            <a:custGeom>
              <a:avLst/>
              <a:gdLst/>
              <a:ahLst/>
              <a:cxnLst/>
              <a:rect l="l" t="t" r="r" b="b"/>
              <a:pathLst>
                <a:path w="403" h="1380" extrusionOk="0">
                  <a:moveTo>
                    <a:pt x="160" y="0"/>
                  </a:moveTo>
                  <a:cubicBezTo>
                    <a:pt x="149" y="0"/>
                    <a:pt x="139" y="2"/>
                    <a:pt x="127" y="5"/>
                  </a:cubicBezTo>
                  <a:cubicBezTo>
                    <a:pt x="43" y="5"/>
                    <a:pt x="1" y="89"/>
                    <a:pt x="1" y="174"/>
                  </a:cubicBezTo>
                  <a:lnTo>
                    <a:pt x="127" y="1231"/>
                  </a:lnTo>
                  <a:cubicBezTo>
                    <a:pt x="127" y="1316"/>
                    <a:pt x="191" y="1379"/>
                    <a:pt x="276" y="1379"/>
                  </a:cubicBezTo>
                  <a:cubicBezTo>
                    <a:pt x="360" y="1358"/>
                    <a:pt x="402" y="1273"/>
                    <a:pt x="402" y="1189"/>
                  </a:cubicBezTo>
                  <a:lnTo>
                    <a:pt x="297" y="131"/>
                  </a:lnTo>
                  <a:cubicBezTo>
                    <a:pt x="278" y="58"/>
                    <a:pt x="228" y="0"/>
                    <a:pt x="160" y="0"/>
                  </a:cubicBezTo>
                  <a:close/>
                </a:path>
              </a:pathLst>
            </a:custGeom>
            <a:solidFill>
              <a:srgbClr val="89B98A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14"/>
            <p:cNvSpPr/>
            <p:nvPr/>
          </p:nvSpPr>
          <p:spPr>
            <a:xfrm>
              <a:off x="2947858" y="4192710"/>
              <a:ext cx="6251160" cy="1901951"/>
            </a:xfrm>
            <a:custGeom>
              <a:avLst/>
              <a:gdLst/>
              <a:ahLst/>
              <a:cxnLst/>
              <a:rect l="l" t="t" r="r" b="b"/>
              <a:pathLst>
                <a:path w="55243" h="16808" extrusionOk="0">
                  <a:moveTo>
                    <a:pt x="44598" y="0"/>
                  </a:moveTo>
                  <a:cubicBezTo>
                    <a:pt x="40584" y="0"/>
                    <a:pt x="35338" y="325"/>
                    <a:pt x="28700" y="1326"/>
                  </a:cubicBezTo>
                  <a:cubicBezTo>
                    <a:pt x="9793" y="4203"/>
                    <a:pt x="1" y="12958"/>
                    <a:pt x="1" y="12958"/>
                  </a:cubicBezTo>
                  <a:lnTo>
                    <a:pt x="55243" y="16808"/>
                  </a:lnTo>
                  <a:lnTo>
                    <a:pt x="55243" y="1115"/>
                  </a:lnTo>
                  <a:cubicBezTo>
                    <a:pt x="55243" y="1115"/>
                    <a:pt x="52032" y="0"/>
                    <a:pt x="44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14"/>
            <p:cNvSpPr/>
            <p:nvPr/>
          </p:nvSpPr>
          <p:spPr>
            <a:xfrm>
              <a:off x="5703571" y="4544466"/>
              <a:ext cx="430904" cy="238875"/>
            </a:xfrm>
            <a:custGeom>
              <a:avLst/>
              <a:gdLst/>
              <a:ahLst/>
              <a:cxnLst/>
              <a:rect l="l" t="t" r="r" b="b"/>
              <a:pathLst>
                <a:path w="3808" h="2111" extrusionOk="0">
                  <a:moveTo>
                    <a:pt x="2242" y="0"/>
                  </a:moveTo>
                  <a:cubicBezTo>
                    <a:pt x="1840" y="0"/>
                    <a:pt x="1439" y="74"/>
                    <a:pt x="1058" y="222"/>
                  </a:cubicBezTo>
                  <a:cubicBezTo>
                    <a:pt x="170" y="582"/>
                    <a:pt x="0" y="2020"/>
                    <a:pt x="1100" y="2105"/>
                  </a:cubicBezTo>
                  <a:cubicBezTo>
                    <a:pt x="1149" y="2109"/>
                    <a:pt x="1199" y="2111"/>
                    <a:pt x="1250" y="2111"/>
                  </a:cubicBezTo>
                  <a:cubicBezTo>
                    <a:pt x="2007" y="2111"/>
                    <a:pt x="3057" y="1684"/>
                    <a:pt x="3532" y="1090"/>
                  </a:cubicBezTo>
                  <a:cubicBezTo>
                    <a:pt x="3680" y="878"/>
                    <a:pt x="3807" y="561"/>
                    <a:pt x="3638" y="349"/>
                  </a:cubicBezTo>
                  <a:cubicBezTo>
                    <a:pt x="3575" y="307"/>
                    <a:pt x="3511" y="244"/>
                    <a:pt x="3427" y="222"/>
                  </a:cubicBezTo>
                  <a:cubicBezTo>
                    <a:pt x="3046" y="74"/>
                    <a:pt x="2644" y="0"/>
                    <a:pt x="2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14"/>
            <p:cNvSpPr/>
            <p:nvPr/>
          </p:nvSpPr>
          <p:spPr>
            <a:xfrm>
              <a:off x="8397169" y="4469152"/>
              <a:ext cx="440522" cy="198591"/>
            </a:xfrm>
            <a:custGeom>
              <a:avLst/>
              <a:gdLst/>
              <a:ahLst/>
              <a:cxnLst/>
              <a:rect l="l" t="t" r="r" b="b"/>
              <a:pathLst>
                <a:path w="3893" h="1755" extrusionOk="0">
                  <a:moveTo>
                    <a:pt x="2715" y="0"/>
                  </a:moveTo>
                  <a:cubicBezTo>
                    <a:pt x="2677" y="0"/>
                    <a:pt x="2640" y="2"/>
                    <a:pt x="2602" y="4"/>
                  </a:cubicBezTo>
                  <a:cubicBezTo>
                    <a:pt x="2306" y="4"/>
                    <a:pt x="2031" y="4"/>
                    <a:pt x="1735" y="25"/>
                  </a:cubicBezTo>
                  <a:cubicBezTo>
                    <a:pt x="1079" y="89"/>
                    <a:pt x="1" y="596"/>
                    <a:pt x="889" y="1379"/>
                  </a:cubicBezTo>
                  <a:cubicBezTo>
                    <a:pt x="1192" y="1647"/>
                    <a:pt x="1726" y="1755"/>
                    <a:pt x="2251" y="1755"/>
                  </a:cubicBezTo>
                  <a:cubicBezTo>
                    <a:pt x="2679" y="1755"/>
                    <a:pt x="3100" y="1683"/>
                    <a:pt x="3385" y="1569"/>
                  </a:cubicBezTo>
                  <a:cubicBezTo>
                    <a:pt x="3617" y="1464"/>
                    <a:pt x="3808" y="1252"/>
                    <a:pt x="3850" y="998"/>
                  </a:cubicBezTo>
                  <a:cubicBezTo>
                    <a:pt x="3892" y="660"/>
                    <a:pt x="3744" y="343"/>
                    <a:pt x="3448" y="173"/>
                  </a:cubicBezTo>
                  <a:cubicBezTo>
                    <a:pt x="3227" y="63"/>
                    <a:pt x="2973" y="0"/>
                    <a:pt x="27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14"/>
            <p:cNvSpPr/>
            <p:nvPr/>
          </p:nvSpPr>
          <p:spPr>
            <a:xfrm>
              <a:off x="8717856" y="4720134"/>
              <a:ext cx="442898" cy="156497"/>
            </a:xfrm>
            <a:custGeom>
              <a:avLst/>
              <a:gdLst/>
              <a:ahLst/>
              <a:cxnLst/>
              <a:rect l="l" t="t" r="r" b="b"/>
              <a:pathLst>
                <a:path w="3914" h="1383" extrusionOk="0">
                  <a:moveTo>
                    <a:pt x="1920" y="1"/>
                  </a:moveTo>
                  <a:cubicBezTo>
                    <a:pt x="1421" y="1"/>
                    <a:pt x="914" y="84"/>
                    <a:pt x="530" y="324"/>
                  </a:cubicBezTo>
                  <a:cubicBezTo>
                    <a:pt x="85" y="620"/>
                    <a:pt x="1" y="1001"/>
                    <a:pt x="487" y="1234"/>
                  </a:cubicBezTo>
                  <a:cubicBezTo>
                    <a:pt x="752" y="1349"/>
                    <a:pt x="1066" y="1382"/>
                    <a:pt x="1377" y="1382"/>
                  </a:cubicBezTo>
                  <a:cubicBezTo>
                    <a:pt x="1637" y="1382"/>
                    <a:pt x="1894" y="1359"/>
                    <a:pt x="2116" y="1339"/>
                  </a:cubicBezTo>
                  <a:cubicBezTo>
                    <a:pt x="2412" y="1297"/>
                    <a:pt x="3913" y="726"/>
                    <a:pt x="3194" y="176"/>
                  </a:cubicBezTo>
                  <a:cubicBezTo>
                    <a:pt x="3131" y="134"/>
                    <a:pt x="3067" y="113"/>
                    <a:pt x="2983" y="113"/>
                  </a:cubicBezTo>
                  <a:cubicBezTo>
                    <a:pt x="2672" y="49"/>
                    <a:pt x="2299" y="1"/>
                    <a:pt x="19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14"/>
            <p:cNvSpPr/>
            <p:nvPr/>
          </p:nvSpPr>
          <p:spPr>
            <a:xfrm>
              <a:off x="5901035" y="4480920"/>
              <a:ext cx="62350" cy="125152"/>
            </a:xfrm>
            <a:custGeom>
              <a:avLst/>
              <a:gdLst/>
              <a:ahLst/>
              <a:cxnLst/>
              <a:rect l="l" t="t" r="r" b="b"/>
              <a:pathLst>
                <a:path w="551" h="1106" extrusionOk="0">
                  <a:moveTo>
                    <a:pt x="402" y="1"/>
                  </a:moveTo>
                  <a:cubicBezTo>
                    <a:pt x="334" y="1"/>
                    <a:pt x="276" y="42"/>
                    <a:pt x="276" y="112"/>
                  </a:cubicBezTo>
                  <a:lnTo>
                    <a:pt x="22" y="894"/>
                  </a:lnTo>
                  <a:cubicBezTo>
                    <a:pt x="1" y="979"/>
                    <a:pt x="22" y="1063"/>
                    <a:pt x="107" y="1106"/>
                  </a:cubicBezTo>
                  <a:lnTo>
                    <a:pt x="170" y="1106"/>
                  </a:lnTo>
                  <a:cubicBezTo>
                    <a:pt x="212" y="1106"/>
                    <a:pt x="276" y="1063"/>
                    <a:pt x="276" y="1000"/>
                  </a:cubicBezTo>
                  <a:lnTo>
                    <a:pt x="530" y="218"/>
                  </a:lnTo>
                  <a:cubicBezTo>
                    <a:pt x="551" y="133"/>
                    <a:pt x="509" y="48"/>
                    <a:pt x="445" y="6"/>
                  </a:cubicBezTo>
                  <a:cubicBezTo>
                    <a:pt x="431" y="2"/>
                    <a:pt x="416" y="1"/>
                    <a:pt x="4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14"/>
            <p:cNvSpPr/>
            <p:nvPr/>
          </p:nvSpPr>
          <p:spPr>
            <a:xfrm>
              <a:off x="5836422" y="4435658"/>
              <a:ext cx="45602" cy="156044"/>
            </a:xfrm>
            <a:custGeom>
              <a:avLst/>
              <a:gdLst/>
              <a:ahLst/>
              <a:cxnLst/>
              <a:rect l="l" t="t" r="r" b="b"/>
              <a:pathLst>
                <a:path w="403" h="1379" extrusionOk="0">
                  <a:moveTo>
                    <a:pt x="160" y="0"/>
                  </a:moveTo>
                  <a:cubicBezTo>
                    <a:pt x="150" y="0"/>
                    <a:pt x="139" y="1"/>
                    <a:pt x="128" y="4"/>
                  </a:cubicBezTo>
                  <a:cubicBezTo>
                    <a:pt x="43" y="25"/>
                    <a:pt x="1" y="89"/>
                    <a:pt x="1" y="173"/>
                  </a:cubicBezTo>
                  <a:lnTo>
                    <a:pt x="107" y="1231"/>
                  </a:lnTo>
                  <a:cubicBezTo>
                    <a:pt x="107" y="1315"/>
                    <a:pt x="191" y="1379"/>
                    <a:pt x="276" y="1379"/>
                  </a:cubicBezTo>
                  <a:cubicBezTo>
                    <a:pt x="339" y="1358"/>
                    <a:pt x="403" y="1273"/>
                    <a:pt x="382" y="1189"/>
                  </a:cubicBezTo>
                  <a:lnTo>
                    <a:pt x="276" y="131"/>
                  </a:lnTo>
                  <a:cubicBezTo>
                    <a:pt x="276" y="58"/>
                    <a:pt x="228" y="0"/>
                    <a:pt x="1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14"/>
            <p:cNvSpPr/>
            <p:nvPr/>
          </p:nvSpPr>
          <p:spPr>
            <a:xfrm>
              <a:off x="9064909" y="4502420"/>
              <a:ext cx="64726" cy="125265"/>
            </a:xfrm>
            <a:custGeom>
              <a:avLst/>
              <a:gdLst/>
              <a:ahLst/>
              <a:cxnLst/>
              <a:rect l="l" t="t" r="r" b="b"/>
              <a:pathLst>
                <a:path w="572" h="1107" extrusionOk="0">
                  <a:moveTo>
                    <a:pt x="423" y="1"/>
                  </a:moveTo>
                  <a:cubicBezTo>
                    <a:pt x="354" y="1"/>
                    <a:pt x="293" y="42"/>
                    <a:pt x="275" y="112"/>
                  </a:cubicBezTo>
                  <a:lnTo>
                    <a:pt x="43" y="895"/>
                  </a:lnTo>
                  <a:cubicBezTo>
                    <a:pt x="0" y="979"/>
                    <a:pt x="43" y="1064"/>
                    <a:pt x="127" y="1106"/>
                  </a:cubicBezTo>
                  <a:lnTo>
                    <a:pt x="170" y="1106"/>
                  </a:lnTo>
                  <a:cubicBezTo>
                    <a:pt x="233" y="1106"/>
                    <a:pt x="275" y="1064"/>
                    <a:pt x="297" y="1000"/>
                  </a:cubicBezTo>
                  <a:lnTo>
                    <a:pt x="550" y="218"/>
                  </a:lnTo>
                  <a:cubicBezTo>
                    <a:pt x="572" y="133"/>
                    <a:pt x="529" y="49"/>
                    <a:pt x="466" y="6"/>
                  </a:cubicBezTo>
                  <a:cubicBezTo>
                    <a:pt x="451" y="3"/>
                    <a:pt x="437" y="1"/>
                    <a:pt x="4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14"/>
            <p:cNvSpPr/>
            <p:nvPr/>
          </p:nvSpPr>
          <p:spPr>
            <a:xfrm>
              <a:off x="9002673" y="4457158"/>
              <a:ext cx="45602" cy="156157"/>
            </a:xfrm>
            <a:custGeom>
              <a:avLst/>
              <a:gdLst/>
              <a:ahLst/>
              <a:cxnLst/>
              <a:rect l="l" t="t" r="r" b="b"/>
              <a:pathLst>
                <a:path w="403" h="1380" extrusionOk="0">
                  <a:moveTo>
                    <a:pt x="160" y="0"/>
                  </a:moveTo>
                  <a:cubicBezTo>
                    <a:pt x="149" y="0"/>
                    <a:pt x="139" y="2"/>
                    <a:pt x="127" y="5"/>
                  </a:cubicBezTo>
                  <a:cubicBezTo>
                    <a:pt x="43" y="5"/>
                    <a:pt x="1" y="89"/>
                    <a:pt x="1" y="174"/>
                  </a:cubicBezTo>
                  <a:lnTo>
                    <a:pt x="127" y="1231"/>
                  </a:lnTo>
                  <a:cubicBezTo>
                    <a:pt x="127" y="1316"/>
                    <a:pt x="191" y="1379"/>
                    <a:pt x="276" y="1379"/>
                  </a:cubicBezTo>
                  <a:cubicBezTo>
                    <a:pt x="360" y="1358"/>
                    <a:pt x="402" y="1273"/>
                    <a:pt x="402" y="1189"/>
                  </a:cubicBezTo>
                  <a:lnTo>
                    <a:pt x="297" y="131"/>
                  </a:lnTo>
                  <a:cubicBezTo>
                    <a:pt x="278" y="58"/>
                    <a:pt x="228" y="0"/>
                    <a:pt x="1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64" name="Google Shape;564;p14"/>
          <p:cNvSpPr/>
          <p:nvPr/>
        </p:nvSpPr>
        <p:spPr>
          <a:xfrm>
            <a:off x="5028103" y="7083197"/>
            <a:ext cx="99125" cy="159175"/>
          </a:xfrm>
          <a:custGeom>
            <a:avLst/>
            <a:gdLst/>
            <a:ahLst/>
            <a:cxnLst/>
            <a:rect l="l" t="t" r="r" b="b"/>
            <a:pathLst>
              <a:path w="657" h="1055" extrusionOk="0">
                <a:moveTo>
                  <a:pt x="163" y="1"/>
                </a:moveTo>
                <a:cubicBezTo>
                  <a:pt x="144" y="1"/>
                  <a:pt x="124" y="6"/>
                  <a:pt x="107" y="18"/>
                </a:cubicBezTo>
                <a:cubicBezTo>
                  <a:pt x="43" y="60"/>
                  <a:pt x="1" y="166"/>
                  <a:pt x="43" y="229"/>
                </a:cubicBezTo>
                <a:lnTo>
                  <a:pt x="382" y="970"/>
                </a:lnTo>
                <a:cubicBezTo>
                  <a:pt x="403" y="1033"/>
                  <a:pt x="445" y="1054"/>
                  <a:pt x="509" y="1054"/>
                </a:cubicBezTo>
                <a:lnTo>
                  <a:pt x="572" y="1054"/>
                </a:lnTo>
                <a:cubicBezTo>
                  <a:pt x="635" y="991"/>
                  <a:pt x="657" y="906"/>
                  <a:pt x="635" y="822"/>
                </a:cubicBezTo>
                <a:lnTo>
                  <a:pt x="297" y="81"/>
                </a:lnTo>
                <a:cubicBezTo>
                  <a:pt x="267" y="36"/>
                  <a:pt x="214" y="1"/>
                  <a:pt x="16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5" name="Google Shape;565;p14"/>
          <p:cNvSpPr/>
          <p:nvPr/>
        </p:nvSpPr>
        <p:spPr>
          <a:xfrm>
            <a:off x="5146239" y="7006099"/>
            <a:ext cx="44811" cy="207456"/>
          </a:xfrm>
          <a:custGeom>
            <a:avLst/>
            <a:gdLst/>
            <a:ahLst/>
            <a:cxnLst/>
            <a:rect l="l" t="t" r="r" b="b"/>
            <a:pathLst>
              <a:path w="297" h="1375" extrusionOk="0">
                <a:moveTo>
                  <a:pt x="149" y="0"/>
                </a:moveTo>
                <a:cubicBezTo>
                  <a:pt x="64" y="0"/>
                  <a:pt x="0" y="85"/>
                  <a:pt x="0" y="148"/>
                </a:cubicBezTo>
                <a:lnTo>
                  <a:pt x="22" y="1206"/>
                </a:lnTo>
                <a:cubicBezTo>
                  <a:pt x="22" y="1290"/>
                  <a:pt x="85" y="1375"/>
                  <a:pt x="170" y="1375"/>
                </a:cubicBezTo>
                <a:cubicBezTo>
                  <a:pt x="233" y="1354"/>
                  <a:pt x="297" y="1290"/>
                  <a:pt x="297" y="1206"/>
                </a:cubicBezTo>
                <a:lnTo>
                  <a:pt x="275" y="148"/>
                </a:lnTo>
                <a:cubicBezTo>
                  <a:pt x="275" y="64"/>
                  <a:pt x="212" y="0"/>
                  <a:pt x="14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66" name="Google Shape;566;p14"/>
          <p:cNvGrpSpPr/>
          <p:nvPr/>
        </p:nvGrpSpPr>
        <p:grpSpPr>
          <a:xfrm>
            <a:off x="4271041" y="354215"/>
            <a:ext cx="951764" cy="935725"/>
            <a:chOff x="3203280" y="265661"/>
            <a:chExt cx="713823" cy="701794"/>
          </a:xfrm>
        </p:grpSpPr>
        <p:sp>
          <p:nvSpPr>
            <p:cNvPr id="567" name="Google Shape;567;p14"/>
            <p:cNvSpPr/>
            <p:nvPr/>
          </p:nvSpPr>
          <p:spPr>
            <a:xfrm rot="1116294" flipH="1">
              <a:off x="3275733" y="342115"/>
              <a:ext cx="568362" cy="544627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14"/>
            <p:cNvSpPr/>
            <p:nvPr/>
          </p:nvSpPr>
          <p:spPr>
            <a:xfrm rot="1116294" flipH="1">
              <a:off x="3275213" y="346433"/>
              <a:ext cx="569951" cy="544325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14"/>
            <p:cNvSpPr/>
            <p:nvPr/>
          </p:nvSpPr>
          <p:spPr>
            <a:xfrm rot="1116294" flipH="1">
              <a:off x="3344071" y="398803"/>
              <a:ext cx="445886" cy="426535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14"/>
            <p:cNvSpPr/>
            <p:nvPr/>
          </p:nvSpPr>
          <p:spPr>
            <a:xfrm rot="1116294" flipH="1">
              <a:off x="3499063" y="442529"/>
              <a:ext cx="293775" cy="417110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14"/>
            <p:cNvSpPr/>
            <p:nvPr/>
          </p:nvSpPr>
          <p:spPr>
            <a:xfrm rot="1116294" flipH="1">
              <a:off x="3275739" y="342097"/>
              <a:ext cx="568362" cy="544627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14"/>
            <p:cNvSpPr/>
            <p:nvPr/>
          </p:nvSpPr>
          <p:spPr>
            <a:xfrm rot="1116294" flipH="1">
              <a:off x="3275219" y="346415"/>
              <a:ext cx="569951" cy="544325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14"/>
            <p:cNvSpPr/>
            <p:nvPr/>
          </p:nvSpPr>
          <p:spPr>
            <a:xfrm rot="1116294" flipH="1">
              <a:off x="3344077" y="398785"/>
              <a:ext cx="445886" cy="426535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14"/>
            <p:cNvSpPr/>
            <p:nvPr/>
          </p:nvSpPr>
          <p:spPr>
            <a:xfrm rot="1116174" flipH="1">
              <a:off x="3499040" y="449500"/>
              <a:ext cx="282613" cy="401236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5" name="Google Shape;575;p14"/>
          <p:cNvGrpSpPr/>
          <p:nvPr/>
        </p:nvGrpSpPr>
        <p:grpSpPr>
          <a:xfrm>
            <a:off x="10975053" y="3730051"/>
            <a:ext cx="530364" cy="509621"/>
            <a:chOff x="8231289" y="2797538"/>
            <a:chExt cx="397773" cy="382216"/>
          </a:xfrm>
        </p:grpSpPr>
        <p:sp>
          <p:nvSpPr>
            <p:cNvPr id="576" name="Google Shape;576;p14"/>
            <p:cNvSpPr/>
            <p:nvPr/>
          </p:nvSpPr>
          <p:spPr>
            <a:xfrm flipH="1">
              <a:off x="8231289" y="2797551"/>
              <a:ext cx="396111" cy="379618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14"/>
            <p:cNvSpPr/>
            <p:nvPr/>
          </p:nvSpPr>
          <p:spPr>
            <a:xfrm flipH="1">
              <a:off x="8231844" y="2800348"/>
              <a:ext cx="397219" cy="379407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14"/>
            <p:cNvSpPr/>
            <p:nvPr/>
          </p:nvSpPr>
          <p:spPr>
            <a:xfrm flipH="1">
              <a:off x="8278131" y="2835568"/>
              <a:ext cx="310753" cy="297304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14"/>
            <p:cNvSpPr/>
            <p:nvPr/>
          </p:nvSpPr>
          <p:spPr>
            <a:xfrm flipH="1">
              <a:off x="8391951" y="2847071"/>
              <a:ext cx="204742" cy="290735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14"/>
            <p:cNvSpPr/>
            <p:nvPr/>
          </p:nvSpPr>
          <p:spPr>
            <a:xfrm flipH="1">
              <a:off x="8231289" y="2797538"/>
              <a:ext cx="396111" cy="379618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14"/>
            <p:cNvSpPr/>
            <p:nvPr/>
          </p:nvSpPr>
          <p:spPr>
            <a:xfrm flipH="1">
              <a:off x="8231844" y="2800334"/>
              <a:ext cx="397219" cy="379407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14"/>
            <p:cNvSpPr/>
            <p:nvPr/>
          </p:nvSpPr>
          <p:spPr>
            <a:xfrm flipH="1">
              <a:off x="8278131" y="2835555"/>
              <a:ext cx="310753" cy="297304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14"/>
            <p:cNvSpPr/>
            <p:nvPr/>
          </p:nvSpPr>
          <p:spPr>
            <a:xfrm flipH="1">
              <a:off x="8391904" y="2853207"/>
              <a:ext cx="196980" cy="279660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84" name="Google Shape;584;p14"/>
          <p:cNvSpPr/>
          <p:nvPr/>
        </p:nvSpPr>
        <p:spPr>
          <a:xfrm>
            <a:off x="9563775" y="166501"/>
            <a:ext cx="2340243" cy="1195999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5" name="Google Shape;585;p14"/>
          <p:cNvSpPr/>
          <p:nvPr/>
        </p:nvSpPr>
        <p:spPr>
          <a:xfrm>
            <a:off x="3" y="834784"/>
            <a:ext cx="3813176" cy="1948752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5791159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4266A-9FDA-0E63-E207-720BFB50F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F969F3-98FE-B9F7-0610-BE85DD9BF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11B3-FBAF-41B9-9392-D9D6243BB3DF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A563C9-2D55-C6EC-4EBA-7C3486EF9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8885C4-41D1-ED7E-BA13-571D22117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6FB6-6971-4C5B-82BC-87054D97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5345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8254FD-6117-EB4A-7147-6FAF5CCD5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11B3-FBAF-41B9-9392-D9D6243BB3DF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DA991C-5406-B38B-72FC-D1AE0610D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2B3321-7599-26AC-DFFD-9114BBE75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6FB6-6971-4C5B-82BC-87054D97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9280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1039B-079B-70A5-5F22-A7F870A33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17800-701A-31E2-7C51-7F5A439CF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849966-5018-6D9C-7BCA-D89E82922D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8BD8D1-39E1-E2F8-43FE-9F3882DE3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11B3-FBAF-41B9-9392-D9D6243BB3DF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4BEBA3-E7B9-601A-E2CD-611B65C7A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48940E-8205-A625-87E7-BD3A89660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6FB6-6971-4C5B-82BC-87054D97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1733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6D449-9B4B-FE38-C1C5-5A977BC5B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FBFD80-D5C7-534E-101E-AD6BB20D38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93D5A8-3624-E9A4-0F85-A3888F5C06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09F4D8-6C8C-0AA7-82FC-BFD56C966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11B3-FBAF-41B9-9392-D9D6243BB3DF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739905-4B6F-8646-58E6-1BA9FDFC2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309CD1-8639-1C5C-355B-F0D304C23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6FB6-6971-4C5B-82BC-87054D97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0883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9ABA6-1B61-4D3D-D11C-01F0896B1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590C61-216D-CBBC-5AF8-D68E5B93DA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DE568F-0B40-0429-ECD0-DD24C1103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11B3-FBAF-41B9-9392-D9D6243BB3DF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F7A8A-9D34-23FC-A41D-B2B6E29BA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EC014C-5657-75A8-EB48-AE0925357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6FB6-6971-4C5B-82BC-87054D97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7496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34C16E-BB04-5568-029A-0611574344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FC424D-6692-C638-D4EB-A9D7F53FFC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14985-B3DC-B928-4F47-6061A5B6C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11B3-FBAF-41B9-9392-D9D6243BB3DF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0674ED-EF57-21F9-62B7-2324C7F3F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B716A-B9DB-D117-DB71-9E200A075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6FB6-6971-4C5B-82BC-87054D97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505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3" name="Google Shape;1073;p30"/>
          <p:cNvGrpSpPr/>
          <p:nvPr/>
        </p:nvGrpSpPr>
        <p:grpSpPr>
          <a:xfrm>
            <a:off x="732203" y="644966"/>
            <a:ext cx="10679772" cy="5568084"/>
            <a:chOff x="549152" y="483724"/>
            <a:chExt cx="8009829" cy="4176063"/>
          </a:xfrm>
        </p:grpSpPr>
        <p:sp>
          <p:nvSpPr>
            <p:cNvPr id="1074" name="Google Shape;1074;p30"/>
            <p:cNvSpPr/>
            <p:nvPr/>
          </p:nvSpPr>
          <p:spPr>
            <a:xfrm rot="924102" flipH="1">
              <a:off x="7596871" y="3904036"/>
              <a:ext cx="698874" cy="669795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30"/>
            <p:cNvSpPr/>
            <p:nvPr/>
          </p:nvSpPr>
          <p:spPr>
            <a:xfrm rot="924102" flipH="1">
              <a:off x="7596518" y="3909319"/>
              <a:ext cx="700828" cy="669423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30"/>
            <p:cNvSpPr/>
            <p:nvPr/>
          </p:nvSpPr>
          <p:spPr>
            <a:xfrm rot="924102" flipH="1">
              <a:off x="7680721" y="3973265"/>
              <a:ext cx="548274" cy="524562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30"/>
            <p:cNvSpPr/>
            <p:nvPr/>
          </p:nvSpPr>
          <p:spPr>
            <a:xfrm rot="924102" flipH="1">
              <a:off x="7873834" y="4021536"/>
              <a:ext cx="361234" cy="512971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30"/>
            <p:cNvSpPr/>
            <p:nvPr/>
          </p:nvSpPr>
          <p:spPr>
            <a:xfrm rot="924102" flipH="1">
              <a:off x="7596878" y="3904014"/>
              <a:ext cx="698874" cy="669795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30"/>
            <p:cNvSpPr/>
            <p:nvPr/>
          </p:nvSpPr>
          <p:spPr>
            <a:xfrm rot="924102" flipH="1">
              <a:off x="7596524" y="3909297"/>
              <a:ext cx="700828" cy="669423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30"/>
            <p:cNvSpPr/>
            <p:nvPr/>
          </p:nvSpPr>
          <p:spPr>
            <a:xfrm rot="924102" flipH="1">
              <a:off x="7680727" y="3973242"/>
              <a:ext cx="548274" cy="524562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30"/>
            <p:cNvSpPr/>
            <p:nvPr/>
          </p:nvSpPr>
          <p:spPr>
            <a:xfrm rot="924111" flipH="1">
              <a:off x="7873686" y="4030480"/>
              <a:ext cx="347568" cy="493455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30"/>
            <p:cNvSpPr/>
            <p:nvPr/>
          </p:nvSpPr>
          <p:spPr>
            <a:xfrm flipH="1">
              <a:off x="8087957" y="483740"/>
              <a:ext cx="469056" cy="449548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30"/>
            <p:cNvSpPr/>
            <p:nvPr/>
          </p:nvSpPr>
          <p:spPr>
            <a:xfrm flipH="1">
              <a:off x="8088613" y="487051"/>
              <a:ext cx="470368" cy="449298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30"/>
            <p:cNvSpPr/>
            <p:nvPr/>
          </p:nvSpPr>
          <p:spPr>
            <a:xfrm flipH="1">
              <a:off x="8143423" y="528760"/>
              <a:ext cx="367980" cy="352072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30"/>
            <p:cNvSpPr/>
            <p:nvPr/>
          </p:nvSpPr>
          <p:spPr>
            <a:xfrm flipH="1">
              <a:off x="8278203" y="542382"/>
              <a:ext cx="242446" cy="344292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30"/>
            <p:cNvSpPr/>
            <p:nvPr/>
          </p:nvSpPr>
          <p:spPr>
            <a:xfrm flipH="1">
              <a:off x="8087957" y="483724"/>
              <a:ext cx="469056" cy="449548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30"/>
            <p:cNvSpPr/>
            <p:nvPr/>
          </p:nvSpPr>
          <p:spPr>
            <a:xfrm flipH="1">
              <a:off x="8088613" y="487036"/>
              <a:ext cx="470368" cy="449298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30"/>
            <p:cNvSpPr/>
            <p:nvPr/>
          </p:nvSpPr>
          <p:spPr>
            <a:xfrm flipH="1">
              <a:off x="8143423" y="528745"/>
              <a:ext cx="367980" cy="352072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30"/>
            <p:cNvSpPr/>
            <p:nvPr/>
          </p:nvSpPr>
          <p:spPr>
            <a:xfrm flipH="1">
              <a:off x="8278135" y="549649"/>
              <a:ext cx="233268" cy="331179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30"/>
            <p:cNvSpPr/>
            <p:nvPr/>
          </p:nvSpPr>
          <p:spPr>
            <a:xfrm rot="2153308" flipH="1">
              <a:off x="1827439" y="578552"/>
              <a:ext cx="469050" cy="449564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30"/>
            <p:cNvSpPr/>
            <p:nvPr/>
          </p:nvSpPr>
          <p:spPr>
            <a:xfrm rot="2153308" flipH="1">
              <a:off x="1825978" y="582028"/>
              <a:ext cx="470362" cy="449314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30"/>
            <p:cNvSpPr/>
            <p:nvPr/>
          </p:nvSpPr>
          <p:spPr>
            <a:xfrm rot="2153308" flipH="1">
              <a:off x="1884149" y="627167"/>
              <a:ext cx="367975" cy="352084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30"/>
            <p:cNvSpPr/>
            <p:nvPr/>
          </p:nvSpPr>
          <p:spPr>
            <a:xfrm rot="2153308" flipH="1">
              <a:off x="1999552" y="681156"/>
              <a:ext cx="242443" cy="344304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30"/>
            <p:cNvSpPr/>
            <p:nvPr/>
          </p:nvSpPr>
          <p:spPr>
            <a:xfrm rot="2153308" flipH="1">
              <a:off x="1827448" y="578539"/>
              <a:ext cx="469050" cy="449564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30"/>
            <p:cNvSpPr/>
            <p:nvPr/>
          </p:nvSpPr>
          <p:spPr>
            <a:xfrm rot="2153308" flipH="1">
              <a:off x="1825987" y="582015"/>
              <a:ext cx="470362" cy="449314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30"/>
            <p:cNvSpPr/>
            <p:nvPr/>
          </p:nvSpPr>
          <p:spPr>
            <a:xfrm rot="2153308" flipH="1">
              <a:off x="1884158" y="627155"/>
              <a:ext cx="367975" cy="352084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30"/>
            <p:cNvSpPr/>
            <p:nvPr/>
          </p:nvSpPr>
          <p:spPr>
            <a:xfrm rot="2153337" flipH="1">
              <a:off x="1999946" y="685554"/>
              <a:ext cx="233271" cy="331183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30"/>
            <p:cNvSpPr/>
            <p:nvPr/>
          </p:nvSpPr>
          <p:spPr>
            <a:xfrm flipH="1">
              <a:off x="549152" y="3931709"/>
              <a:ext cx="642127" cy="615418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30"/>
            <p:cNvSpPr/>
            <p:nvPr/>
          </p:nvSpPr>
          <p:spPr>
            <a:xfrm flipH="1">
              <a:off x="550050" y="3936243"/>
              <a:ext cx="643923" cy="615075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30"/>
            <p:cNvSpPr/>
            <p:nvPr/>
          </p:nvSpPr>
          <p:spPr>
            <a:xfrm flipH="1">
              <a:off x="625084" y="3993341"/>
              <a:ext cx="503756" cy="481975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30"/>
            <p:cNvSpPr/>
            <p:nvPr/>
          </p:nvSpPr>
          <p:spPr>
            <a:xfrm flipH="1">
              <a:off x="809595" y="4011989"/>
              <a:ext cx="331903" cy="471325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30"/>
            <p:cNvSpPr/>
            <p:nvPr/>
          </p:nvSpPr>
          <p:spPr>
            <a:xfrm flipH="1">
              <a:off x="549152" y="3931688"/>
              <a:ext cx="642127" cy="615418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30"/>
            <p:cNvSpPr/>
            <p:nvPr/>
          </p:nvSpPr>
          <p:spPr>
            <a:xfrm flipH="1">
              <a:off x="550050" y="3936221"/>
              <a:ext cx="643923" cy="615075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30"/>
            <p:cNvSpPr/>
            <p:nvPr/>
          </p:nvSpPr>
          <p:spPr>
            <a:xfrm flipH="1">
              <a:off x="625084" y="3993320"/>
              <a:ext cx="503756" cy="481975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30"/>
            <p:cNvSpPr/>
            <p:nvPr/>
          </p:nvSpPr>
          <p:spPr>
            <a:xfrm flipH="1">
              <a:off x="809491" y="4021937"/>
              <a:ext cx="319348" cy="453390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06" name="Google Shape;1106;p30"/>
          <p:cNvSpPr/>
          <p:nvPr/>
        </p:nvSpPr>
        <p:spPr>
          <a:xfrm flipH="1">
            <a:off x="6549803" y="267701"/>
            <a:ext cx="2340243" cy="1195999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7" name="Google Shape;1107;p30"/>
          <p:cNvSpPr/>
          <p:nvPr/>
        </p:nvSpPr>
        <p:spPr>
          <a:xfrm flipH="1">
            <a:off x="9056775" y="2183784"/>
            <a:ext cx="3813176" cy="1948752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8" name="Google Shape;1108;p30"/>
          <p:cNvSpPr/>
          <p:nvPr/>
        </p:nvSpPr>
        <p:spPr>
          <a:xfrm flipH="1">
            <a:off x="436926" y="2288635"/>
            <a:ext cx="2741407" cy="1401016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27178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p31"/>
          <p:cNvSpPr/>
          <p:nvPr/>
        </p:nvSpPr>
        <p:spPr>
          <a:xfrm flipH="1">
            <a:off x="9878847" y="329201"/>
            <a:ext cx="1518157" cy="775865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1" name="Google Shape;1111;p31"/>
          <p:cNvSpPr/>
          <p:nvPr/>
        </p:nvSpPr>
        <p:spPr>
          <a:xfrm flipH="1">
            <a:off x="-805859" y="541717"/>
            <a:ext cx="3813176" cy="1948752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2" name="Google Shape;1112;p31"/>
          <p:cNvSpPr/>
          <p:nvPr/>
        </p:nvSpPr>
        <p:spPr>
          <a:xfrm flipH="1">
            <a:off x="8936918" y="4675834"/>
            <a:ext cx="1922980" cy="982753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3" name="Google Shape;1113;p31"/>
          <p:cNvSpPr/>
          <p:nvPr/>
        </p:nvSpPr>
        <p:spPr>
          <a:xfrm rot="924001" flipH="1">
            <a:off x="4386190" y="272247"/>
            <a:ext cx="512148" cy="490835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4" name="Google Shape;1114;p31"/>
          <p:cNvSpPr/>
          <p:nvPr/>
        </p:nvSpPr>
        <p:spPr>
          <a:xfrm rot="924001" flipH="1">
            <a:off x="4385930" y="276117"/>
            <a:ext cx="513580" cy="490563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rgbClr val="F2D031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5" name="Google Shape;1115;p31"/>
          <p:cNvSpPr/>
          <p:nvPr/>
        </p:nvSpPr>
        <p:spPr>
          <a:xfrm rot="924001" flipH="1">
            <a:off x="4447637" y="322978"/>
            <a:ext cx="401785" cy="384407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6" name="Google Shape;1116;p31"/>
          <p:cNvSpPr/>
          <p:nvPr/>
        </p:nvSpPr>
        <p:spPr>
          <a:xfrm rot="924001" flipH="1">
            <a:off x="4589154" y="358349"/>
            <a:ext cx="264719" cy="375912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7" name="Google Shape;1117;p31"/>
          <p:cNvSpPr/>
          <p:nvPr/>
        </p:nvSpPr>
        <p:spPr>
          <a:xfrm rot="924001" flipH="1">
            <a:off x="4386194" y="272229"/>
            <a:ext cx="512148" cy="490835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8" name="Google Shape;1118;p31"/>
          <p:cNvSpPr/>
          <p:nvPr/>
        </p:nvSpPr>
        <p:spPr>
          <a:xfrm rot="924001" flipH="1">
            <a:off x="4385935" y="276101"/>
            <a:ext cx="513580" cy="490563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9" name="Google Shape;1119;p31"/>
          <p:cNvSpPr/>
          <p:nvPr/>
        </p:nvSpPr>
        <p:spPr>
          <a:xfrm rot="924001" flipH="1">
            <a:off x="4447641" y="322962"/>
            <a:ext cx="401785" cy="384407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0" name="Google Shape;1120;p31"/>
          <p:cNvSpPr/>
          <p:nvPr/>
        </p:nvSpPr>
        <p:spPr>
          <a:xfrm rot="924250" flipH="1">
            <a:off x="4589031" y="364892"/>
            <a:ext cx="254715" cy="361627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1" name="Google Shape;1121;p31"/>
          <p:cNvSpPr/>
          <p:nvPr/>
        </p:nvSpPr>
        <p:spPr>
          <a:xfrm rot="1473651" flipH="1">
            <a:off x="297329" y="5973359"/>
            <a:ext cx="625377" cy="599420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2" name="Google Shape;1122;p31"/>
          <p:cNvSpPr/>
          <p:nvPr/>
        </p:nvSpPr>
        <p:spPr>
          <a:xfrm rot="1473651" flipH="1">
            <a:off x="296279" y="5978118"/>
            <a:ext cx="627127" cy="599087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rgbClr val="F2D031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3" name="Google Shape;1123;p31"/>
          <p:cNvSpPr/>
          <p:nvPr/>
        </p:nvSpPr>
        <p:spPr>
          <a:xfrm rot="1473651" flipH="1">
            <a:off x="372740" y="6036564"/>
            <a:ext cx="490616" cy="469445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4" name="Google Shape;1124;p31"/>
          <p:cNvSpPr/>
          <p:nvPr/>
        </p:nvSpPr>
        <p:spPr>
          <a:xfrm rot="1473651" flipH="1">
            <a:off x="538359" y="6093462"/>
            <a:ext cx="323245" cy="459073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5" name="Google Shape;1125;p31"/>
          <p:cNvSpPr/>
          <p:nvPr/>
        </p:nvSpPr>
        <p:spPr>
          <a:xfrm rot="1473651" flipH="1">
            <a:off x="297337" y="5973341"/>
            <a:ext cx="625377" cy="599420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6" name="Google Shape;1126;p31"/>
          <p:cNvSpPr/>
          <p:nvPr/>
        </p:nvSpPr>
        <p:spPr>
          <a:xfrm rot="1473651" flipH="1">
            <a:off x="296287" y="5978099"/>
            <a:ext cx="627127" cy="599087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7" name="Google Shape;1127;p31"/>
          <p:cNvSpPr/>
          <p:nvPr/>
        </p:nvSpPr>
        <p:spPr>
          <a:xfrm rot="1473651" flipH="1">
            <a:off x="372749" y="6036546"/>
            <a:ext cx="490616" cy="469445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8" name="Google Shape;1128;p31"/>
          <p:cNvSpPr/>
          <p:nvPr/>
        </p:nvSpPr>
        <p:spPr>
          <a:xfrm rot="1473785" flipH="1">
            <a:off x="538412" y="6100468"/>
            <a:ext cx="311019" cy="441565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9" name="Google Shape;1129;p31"/>
          <p:cNvSpPr/>
          <p:nvPr/>
        </p:nvSpPr>
        <p:spPr>
          <a:xfrm flipH="1">
            <a:off x="10763137" y="2757930"/>
            <a:ext cx="856169" cy="820557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0" name="Google Shape;1130;p31"/>
          <p:cNvSpPr/>
          <p:nvPr/>
        </p:nvSpPr>
        <p:spPr>
          <a:xfrm flipH="1">
            <a:off x="10764334" y="2763974"/>
            <a:ext cx="858564" cy="820100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rgbClr val="F2D031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1" name="Google Shape;1131;p31"/>
          <p:cNvSpPr/>
          <p:nvPr/>
        </p:nvSpPr>
        <p:spPr>
          <a:xfrm flipH="1">
            <a:off x="10864379" y="2840106"/>
            <a:ext cx="671675" cy="642633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2" name="Google Shape;1132;p31"/>
          <p:cNvSpPr/>
          <p:nvPr/>
        </p:nvSpPr>
        <p:spPr>
          <a:xfrm flipH="1">
            <a:off x="11110394" y="2864970"/>
            <a:ext cx="442537" cy="628433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3" name="Google Shape;1133;p31"/>
          <p:cNvSpPr/>
          <p:nvPr/>
        </p:nvSpPr>
        <p:spPr>
          <a:xfrm flipH="1">
            <a:off x="10763137" y="2757900"/>
            <a:ext cx="856169" cy="820557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4" name="Google Shape;1134;p31"/>
          <p:cNvSpPr/>
          <p:nvPr/>
        </p:nvSpPr>
        <p:spPr>
          <a:xfrm flipH="1">
            <a:off x="10764334" y="2763946"/>
            <a:ext cx="858564" cy="820100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5" name="Google Shape;1135;p31"/>
          <p:cNvSpPr/>
          <p:nvPr/>
        </p:nvSpPr>
        <p:spPr>
          <a:xfrm flipH="1">
            <a:off x="10864379" y="2840077"/>
            <a:ext cx="671675" cy="642633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6" name="Google Shape;1136;p31"/>
          <p:cNvSpPr/>
          <p:nvPr/>
        </p:nvSpPr>
        <p:spPr>
          <a:xfrm flipH="1">
            <a:off x="11110255" y="2878233"/>
            <a:ext cx="425797" cy="604520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94638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5">
            <a:extLst>
              <a:ext uri="{FF2B5EF4-FFF2-40B4-BE49-F238E27FC236}">
                <a16:creationId xmlns:a16="http://schemas.microsoft.com/office/drawing/2014/main" id="{17A1F467-7353-78C0-4B87-71FD4A6B18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 panose="020F0502020204030204"/>
              <a:cs typeface="+mn-ea"/>
              <a:sym typeface="+mn-lt"/>
            </a:endParaRPr>
          </a:p>
        </p:txBody>
      </p:sp>
      <p:pic>
        <p:nvPicPr>
          <p:cNvPr id="8" name="图片 9">
            <a:extLst>
              <a:ext uri="{FF2B5EF4-FFF2-40B4-BE49-F238E27FC236}">
                <a16:creationId xmlns:a16="http://schemas.microsoft.com/office/drawing/2014/main" id="{EFBEF76B-8D9A-6C09-CCF1-C988113051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4178460"/>
            <a:ext cx="1099595" cy="3211975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:a16="http://schemas.microsoft.com/office/drawing/2014/main" id="{39AAA189-78DF-39A0-2FA1-248835B0AA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-217991"/>
            <a:ext cx="1099595" cy="3211975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:a16="http://schemas.microsoft.com/office/drawing/2014/main" id="{663F6446-1982-C800-AF93-1411CC9C3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4178460"/>
            <a:ext cx="902497" cy="3211975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id="{97BC96B8-CC4B-6853-6809-63A7E8FBAF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-217991"/>
            <a:ext cx="902497" cy="3211975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:a16="http://schemas.microsoft.com/office/drawing/2014/main" id="{8FDAD239-BC49-BA67-136D-A9D3A25CD6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57790" b="24488"/>
          <a:stretch/>
        </p:blipFill>
        <p:spPr>
          <a:xfrm rot="20659408">
            <a:off x="10817951" y="72190"/>
            <a:ext cx="846782" cy="1707266"/>
          </a:xfrm>
          <a:prstGeom prst="rect">
            <a:avLst/>
          </a:prstGeom>
        </p:spPr>
      </p:pic>
      <p:pic>
        <p:nvPicPr>
          <p:cNvPr id="13" name="图片 31">
            <a:extLst>
              <a:ext uri="{FF2B5EF4-FFF2-40B4-BE49-F238E27FC236}">
                <a16:creationId xmlns:a16="http://schemas.microsoft.com/office/drawing/2014/main" id="{29D2F938-621D-567C-A6C5-9D5AC2D6AA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9516" t="28071" r="8274" b="-3583"/>
          <a:stretch/>
        </p:blipFill>
        <p:spPr>
          <a:xfrm rot="759030">
            <a:off x="11317359" y="58443"/>
            <a:ext cx="846782" cy="17072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19FFE29-BC1A-F337-F2F6-CBC695E072C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23D430D-056C-BF36-2FF9-B44E1441319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1957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5">
            <a:extLst>
              <a:ext uri="{FF2B5EF4-FFF2-40B4-BE49-F238E27FC236}">
                <a16:creationId xmlns:a16="http://schemas.microsoft.com/office/drawing/2014/main" id="{17A1F467-7353-78C0-4B87-71FD4A6B18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 panose="020F0502020204030204"/>
              <a:cs typeface="+mn-ea"/>
              <a:sym typeface="+mn-lt"/>
            </a:endParaRPr>
          </a:p>
        </p:txBody>
      </p:sp>
      <p:pic>
        <p:nvPicPr>
          <p:cNvPr id="8" name="图片 9">
            <a:extLst>
              <a:ext uri="{FF2B5EF4-FFF2-40B4-BE49-F238E27FC236}">
                <a16:creationId xmlns:a16="http://schemas.microsoft.com/office/drawing/2014/main" id="{EFBEF76B-8D9A-6C09-CCF1-C988113051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4178460"/>
            <a:ext cx="1099595" cy="3211975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:a16="http://schemas.microsoft.com/office/drawing/2014/main" id="{39AAA189-78DF-39A0-2FA1-248835B0AA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-217991"/>
            <a:ext cx="1099595" cy="3211975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:a16="http://schemas.microsoft.com/office/drawing/2014/main" id="{663F6446-1982-C800-AF93-1411CC9C3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4178460"/>
            <a:ext cx="902497" cy="3211975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id="{97BC96B8-CC4B-6853-6809-63A7E8FBAF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-217991"/>
            <a:ext cx="902497" cy="3211975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:a16="http://schemas.microsoft.com/office/drawing/2014/main" id="{8FDAD239-BC49-BA67-136D-A9D3A25CD6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57790" b="24488"/>
          <a:stretch/>
        </p:blipFill>
        <p:spPr>
          <a:xfrm rot="20659408">
            <a:off x="10817951" y="72190"/>
            <a:ext cx="846782" cy="1707266"/>
          </a:xfrm>
          <a:prstGeom prst="rect">
            <a:avLst/>
          </a:prstGeom>
        </p:spPr>
      </p:pic>
      <p:pic>
        <p:nvPicPr>
          <p:cNvPr id="13" name="图片 31">
            <a:extLst>
              <a:ext uri="{FF2B5EF4-FFF2-40B4-BE49-F238E27FC236}">
                <a16:creationId xmlns:a16="http://schemas.microsoft.com/office/drawing/2014/main" id="{29D2F938-621D-567C-A6C5-9D5AC2D6AA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9516" t="28071" r="8274" b="-3583"/>
          <a:stretch/>
        </p:blipFill>
        <p:spPr>
          <a:xfrm rot="759030">
            <a:off x="11317359" y="58443"/>
            <a:ext cx="846782" cy="17072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19FFE29-BC1A-F337-F2F6-CBC695E072C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23D430D-056C-BF36-2FF9-B44E1441319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3878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26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8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slideLayout" Target="../slideLayouts/slideLayout27.xml"/><Relationship Id="rId29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2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30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26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9.xml"/><Relationship Id="rId27" Type="http://schemas.openxmlformats.org/officeDocument/2006/relationships/image" Target="../media/image1.png"/><Relationship Id="rId30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image" Target="../media/image10.pn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33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rgbClr val="78D3F8"/>
            </a:gs>
            <a:gs pos="0">
              <a:schemeClr val="bg1"/>
            </a:gs>
            <a:gs pos="100000">
              <a:srgbClr val="00B0F0"/>
            </a:gs>
          </a:gsLst>
          <a:lin ang="5400012" scaled="0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951767" y="1548033"/>
            <a:ext cx="10173600" cy="46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106700" y="303967"/>
            <a:ext cx="9371200" cy="6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349465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7" r:id="rId5"/>
    <p:sldLayoutId id="2147483669" r:id="rId6"/>
    <p:sldLayoutId id="2147483670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E20626D-A071-4118-B250-9BAD8647B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B9AFB24-D2BF-4F4F-B30A-7ED510B83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6D7C384-E8FD-43EC-871C-9C8C213472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35D67-2310-4526-A710-094FC98A39C8}" type="datetimeFigureOut">
              <a:rPr lang="zh-CN" altLang="en-US" smtClean="0"/>
              <a:t>2026/3/17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986AC7F-8491-41CF-BEEF-F9B76DBD3A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7DD82A-9157-4929-8924-59320AD49B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0E3D7-25A6-4631-A7FC-D62206DF7BC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416D2EB1-7425-0DFB-6479-BCE85DEC69B1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CC7901-312C-1140-C852-592465AAABB4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59FBE4-2DB6-4811-849E-D0F6E1DEC72E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D53F362-EAEE-0543-9C9E-2D1B0A66867A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17866B6-3F91-6339-1C10-2EAF8AB981F1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40621EA1-4DA6-AE63-63F0-50E4F1ED4455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93450F4-8053-919B-9B24-06D4CD55FE7A}"/>
              </a:ext>
            </a:extLst>
          </p:cNvPr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DFDDB0A-4DF3-83C4-D2B7-DCC5F7118A70}"/>
              </a:ext>
            </a:extLst>
          </p:cNvPr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-8258512" y="0"/>
            <a:ext cx="2188654" cy="26580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B1854F3-8355-F590-1CF6-FABE4C74FDC2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2EDDF01-21B9-2D82-248F-2511B2078E0A}"/>
              </a:ext>
            </a:extLst>
          </p:cNvPr>
          <p:cNvPicPr>
            <a:picLocks noChangeAspect="1"/>
          </p:cNvPicPr>
          <p:nvPr userDrawn="1"/>
        </p:nvPicPr>
        <p:blipFill>
          <a:blip r:embed="rId30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406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90" r:id="rId19"/>
    <p:sldLayoutId id="2147483691" r:id="rId20"/>
    <p:sldLayoutId id="2147483692" r:id="rId21"/>
    <p:sldLayoutId id="2147483693" r:id="rId22"/>
    <p:sldLayoutId id="2147483694" r:id="rId23"/>
    <p:sldLayoutId id="2147483695" r:id="rId24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id="{6962BF8D-0A0A-466D-8ADD-696E5A5160E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3825" r="4298" b="38905"/>
          <a:stretch>
            <a:fillRect/>
          </a:stretch>
        </p:blipFill>
        <p:spPr bwMode="auto">
          <a:xfrm>
            <a:off x="-122767" y="-232409"/>
            <a:ext cx="12589933" cy="709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4">
            <a:extLst>
              <a:ext uri="{FF2B5EF4-FFF2-40B4-BE49-F238E27FC236}">
                <a16:creationId xmlns:a16="http://schemas.microsoft.com/office/drawing/2014/main" id="{F6F2A2A7-11C8-4393-92D7-F7A066E246ED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85" y="645796"/>
            <a:ext cx="6007100" cy="496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5">
            <a:extLst>
              <a:ext uri="{FF2B5EF4-FFF2-40B4-BE49-F238E27FC236}">
                <a16:creationId xmlns:a16="http://schemas.microsoft.com/office/drawing/2014/main" id="{B33B2248-04BE-42D4-BEE0-C4A2F2947AA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87917" y="-419099"/>
            <a:ext cx="1126067" cy="2129790"/>
            <a:chOff x="1451292" y="-385762"/>
            <a:chExt cx="1323975" cy="2505074"/>
          </a:xfrm>
        </p:grpSpPr>
        <p:sp>
          <p:nvSpPr>
            <p:cNvPr id="10" name="矩形 6">
              <a:extLst>
                <a:ext uri="{FF2B5EF4-FFF2-40B4-BE49-F238E27FC236}">
                  <a16:creationId xmlns:a16="http://schemas.microsoft.com/office/drawing/2014/main" id="{F6E730A5-06CB-4BAE-BE04-822A153D9770}"/>
                </a:ext>
              </a:extLst>
            </p:cNvPr>
            <p:cNvSpPr/>
            <p:nvPr/>
          </p:nvSpPr>
          <p:spPr>
            <a:xfrm>
              <a:off x="2021198" y="-385762"/>
              <a:ext cx="92082" cy="2204824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14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20">
                <a:solidFill>
                  <a:prstClr val="white"/>
                </a:solidFill>
              </a:endParaRPr>
            </a:p>
          </p:txBody>
        </p:sp>
        <p:pic>
          <p:nvPicPr>
            <p:cNvPr id="6156" name="图片 7">
              <a:extLst>
                <a:ext uri="{FF2B5EF4-FFF2-40B4-BE49-F238E27FC236}">
                  <a16:creationId xmlns:a16="http://schemas.microsoft.com/office/drawing/2014/main" id="{13C76099-6BA7-4673-B860-8342E46931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40408">
              <a:off x="1451292" y="757237"/>
              <a:ext cx="1323975" cy="136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17">
            <a:extLst>
              <a:ext uri="{FF2B5EF4-FFF2-40B4-BE49-F238E27FC236}">
                <a16:creationId xmlns:a16="http://schemas.microsoft.com/office/drawing/2014/main" id="{87F55919-747D-47D0-AAA8-51A728776D2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5249333" y="-419099"/>
            <a:ext cx="1126067" cy="2129790"/>
            <a:chOff x="1451292" y="-385762"/>
            <a:chExt cx="1323975" cy="2505074"/>
          </a:xfrm>
        </p:grpSpPr>
        <p:sp>
          <p:nvSpPr>
            <p:cNvPr id="13" name="矩形 18">
              <a:extLst>
                <a:ext uri="{FF2B5EF4-FFF2-40B4-BE49-F238E27FC236}">
                  <a16:creationId xmlns:a16="http://schemas.microsoft.com/office/drawing/2014/main" id="{CF6A91DE-EBC8-41CF-B8E7-B1EC2B4C483A}"/>
                </a:ext>
              </a:extLst>
            </p:cNvPr>
            <p:cNvSpPr/>
            <p:nvPr/>
          </p:nvSpPr>
          <p:spPr>
            <a:xfrm>
              <a:off x="2021199" y="-385762"/>
              <a:ext cx="92080" cy="2204824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14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20">
                <a:solidFill>
                  <a:prstClr val="white"/>
                </a:solidFill>
              </a:endParaRPr>
            </a:p>
          </p:txBody>
        </p:sp>
        <p:pic>
          <p:nvPicPr>
            <p:cNvPr id="6154" name="图片 19">
              <a:extLst>
                <a:ext uri="{FF2B5EF4-FFF2-40B4-BE49-F238E27FC236}">
                  <a16:creationId xmlns:a16="http://schemas.microsoft.com/office/drawing/2014/main" id="{B6E4D8C8-B372-4C4A-8922-19C2333E4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40408">
              <a:off x="1451292" y="757237"/>
              <a:ext cx="1323975" cy="136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150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C4FA0BDC-326F-4FCE-8D72-F9750F9DF51C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4751" y="10422256"/>
            <a:ext cx="1648883" cy="1423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Box 3">
            <a:extLst>
              <a:ext uri="{FF2B5EF4-FFF2-40B4-BE49-F238E27FC236}">
                <a16:creationId xmlns:a16="http://schemas.microsoft.com/office/drawing/2014/main" id="{50D356A9-8A56-4212-BEF7-3693C997082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209868" y="6396990"/>
            <a:ext cx="901465" cy="4247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vi-VN" sz="2160">
                <a:solidFill>
                  <a:srgbClr val="FFFFFF"/>
                </a:solidFill>
                <a:latin typeface="Calibri" panose="020F050202020403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581230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2pPr>
      <a:lvl3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3pPr>
      <a:lvl4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4pPr>
      <a:lvl5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5pPr>
      <a:lvl6pPr marL="54864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6pPr>
      <a:lvl7pPr marL="109728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7pPr>
      <a:lvl8pPr marL="164592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8pPr>
      <a:lvl9pPr marL="219456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05740" indent="-205740" algn="l" defTabSz="822960" rtl="0" eaLnBrk="0" fontAlgn="base" hangingPunct="0">
        <a:lnSpc>
          <a:spcPct val="90000"/>
        </a:lnSpc>
        <a:spcBef>
          <a:spcPts val="900"/>
        </a:spcBef>
        <a:spcAft>
          <a:spcPct val="0"/>
        </a:spcAft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AAB2EA-650F-ACDB-E443-55FA0114D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A4CA8F-3EB8-B2D1-0D85-17252178FF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4463E6-C58E-BEA4-CC30-854577B5CA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A11B3-FBAF-41B9-9392-D9D6243BB3DF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DDEAF-C5A5-E7F8-40B9-C3D7DA4A77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09CDEB-D5BA-2977-925C-A841EB71B0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66FB6-6971-4C5B-82BC-87054D97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763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3.wav"/><Relationship Id="rId7" Type="http://schemas.openxmlformats.org/officeDocument/2006/relationships/image" Target="../media/image27.png"/><Relationship Id="rId12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6.png"/><Relationship Id="rId11" Type="http://schemas.openxmlformats.org/officeDocument/2006/relationships/audio" Target="../media/audio2.wav"/><Relationship Id="rId5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28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audio" Target="../media/audio2.wav"/><Relationship Id="rId3" Type="http://schemas.openxmlformats.org/officeDocument/2006/relationships/slideLayout" Target="../slideLayouts/slideLayout51.xml"/><Relationship Id="rId7" Type="http://schemas.openxmlformats.org/officeDocument/2006/relationships/image" Target="../media/image29.png"/><Relationship Id="rId12" Type="http://schemas.openxmlformats.org/officeDocument/2006/relationships/image" Target="../media/image3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2.png"/><Relationship Id="rId11" Type="http://schemas.openxmlformats.org/officeDocument/2006/relationships/image" Target="../media/image32.png"/><Relationship Id="rId5" Type="http://schemas.openxmlformats.org/officeDocument/2006/relationships/image" Target="../media/image20.png"/><Relationship Id="rId10" Type="http://schemas.openxmlformats.org/officeDocument/2006/relationships/image" Target="../media/image31.png"/><Relationship Id="rId4" Type="http://schemas.openxmlformats.org/officeDocument/2006/relationships/audio" Target="../media/audio2.wav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p34"/>
          <p:cNvSpPr/>
          <p:nvPr/>
        </p:nvSpPr>
        <p:spPr>
          <a:xfrm>
            <a:off x="-557233" y="718867"/>
            <a:ext cx="2218913" cy="1133992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48" name="Google Shape;1148;p34"/>
          <p:cNvSpPr/>
          <p:nvPr/>
        </p:nvSpPr>
        <p:spPr>
          <a:xfrm>
            <a:off x="11058834" y="2134467"/>
            <a:ext cx="2218913" cy="1133992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49" name="Google Shape;1149;p34"/>
          <p:cNvSpPr/>
          <p:nvPr/>
        </p:nvSpPr>
        <p:spPr>
          <a:xfrm>
            <a:off x="7851034" y="210864"/>
            <a:ext cx="1305209" cy="667037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150" name="Google Shape;1150;p34"/>
          <p:cNvGrpSpPr/>
          <p:nvPr/>
        </p:nvGrpSpPr>
        <p:grpSpPr>
          <a:xfrm rot="21039825">
            <a:off x="1135388" y="3417533"/>
            <a:ext cx="3281211" cy="2764951"/>
            <a:chOff x="549228" y="3196461"/>
            <a:chExt cx="1962357" cy="1623443"/>
          </a:xfrm>
        </p:grpSpPr>
        <p:sp>
          <p:nvSpPr>
            <p:cNvPr id="1151" name="Google Shape;1151;p34"/>
            <p:cNvSpPr/>
            <p:nvPr/>
          </p:nvSpPr>
          <p:spPr>
            <a:xfrm>
              <a:off x="597784" y="3248692"/>
              <a:ext cx="1856910" cy="1517667"/>
            </a:xfrm>
            <a:custGeom>
              <a:avLst/>
              <a:gdLst/>
              <a:ahLst/>
              <a:cxnLst/>
              <a:rect l="l" t="t" r="r" b="b"/>
              <a:pathLst>
                <a:path w="28299" h="23129" extrusionOk="0">
                  <a:moveTo>
                    <a:pt x="20050" y="12058"/>
                  </a:moveTo>
                  <a:lnTo>
                    <a:pt x="20093" y="12143"/>
                  </a:lnTo>
                  <a:lnTo>
                    <a:pt x="19923" y="12206"/>
                  </a:lnTo>
                  <a:cubicBezTo>
                    <a:pt x="19923" y="12164"/>
                    <a:pt x="19902" y="12100"/>
                    <a:pt x="19902" y="12058"/>
                  </a:cubicBezTo>
                  <a:close/>
                  <a:moveTo>
                    <a:pt x="8443" y="0"/>
                  </a:moveTo>
                  <a:cubicBezTo>
                    <a:pt x="8408" y="0"/>
                    <a:pt x="8371" y="1"/>
                    <a:pt x="8333" y="3"/>
                  </a:cubicBezTo>
                  <a:cubicBezTo>
                    <a:pt x="7128" y="88"/>
                    <a:pt x="7149" y="1928"/>
                    <a:pt x="7149" y="1928"/>
                  </a:cubicBezTo>
                  <a:cubicBezTo>
                    <a:pt x="7149" y="1928"/>
                    <a:pt x="6661" y="1206"/>
                    <a:pt x="6053" y="1206"/>
                  </a:cubicBezTo>
                  <a:cubicBezTo>
                    <a:pt x="5803" y="1206"/>
                    <a:pt x="5532" y="1328"/>
                    <a:pt x="5267" y="1674"/>
                  </a:cubicBezTo>
                  <a:cubicBezTo>
                    <a:pt x="4548" y="2583"/>
                    <a:pt x="5584" y="3429"/>
                    <a:pt x="6197" y="3810"/>
                  </a:cubicBezTo>
                  <a:cubicBezTo>
                    <a:pt x="3025" y="5798"/>
                    <a:pt x="1" y="10789"/>
                    <a:pt x="1143" y="15611"/>
                  </a:cubicBezTo>
                  <a:cubicBezTo>
                    <a:pt x="1270" y="16182"/>
                    <a:pt x="1439" y="16753"/>
                    <a:pt x="1671" y="17282"/>
                  </a:cubicBezTo>
                  <a:cubicBezTo>
                    <a:pt x="1621" y="17280"/>
                    <a:pt x="1571" y="17278"/>
                    <a:pt x="1522" y="17278"/>
                  </a:cubicBezTo>
                  <a:cubicBezTo>
                    <a:pt x="1153" y="17278"/>
                    <a:pt x="813" y="17352"/>
                    <a:pt x="720" y="17557"/>
                  </a:cubicBezTo>
                  <a:cubicBezTo>
                    <a:pt x="572" y="17811"/>
                    <a:pt x="889" y="18128"/>
                    <a:pt x="995" y="18234"/>
                  </a:cubicBezTo>
                  <a:cubicBezTo>
                    <a:pt x="1587" y="18784"/>
                    <a:pt x="2264" y="19228"/>
                    <a:pt x="3025" y="19524"/>
                  </a:cubicBezTo>
                  <a:cubicBezTo>
                    <a:pt x="3681" y="20285"/>
                    <a:pt x="4484" y="20920"/>
                    <a:pt x="5415" y="21364"/>
                  </a:cubicBezTo>
                  <a:cubicBezTo>
                    <a:pt x="6007" y="21660"/>
                    <a:pt x="6663" y="21893"/>
                    <a:pt x="7318" y="22019"/>
                  </a:cubicBezTo>
                  <a:cubicBezTo>
                    <a:pt x="7213" y="22421"/>
                    <a:pt x="7234" y="22781"/>
                    <a:pt x="7466" y="22971"/>
                  </a:cubicBezTo>
                  <a:cubicBezTo>
                    <a:pt x="7585" y="23078"/>
                    <a:pt x="7744" y="23129"/>
                    <a:pt x="7924" y="23129"/>
                  </a:cubicBezTo>
                  <a:cubicBezTo>
                    <a:pt x="8353" y="23129"/>
                    <a:pt x="8909" y="22843"/>
                    <a:pt x="9370" y="22337"/>
                  </a:cubicBezTo>
                  <a:cubicBezTo>
                    <a:pt x="9391" y="22316"/>
                    <a:pt x="9412" y="22273"/>
                    <a:pt x="9433" y="22252"/>
                  </a:cubicBezTo>
                  <a:lnTo>
                    <a:pt x="9497" y="22252"/>
                  </a:lnTo>
                  <a:cubicBezTo>
                    <a:pt x="10512" y="22252"/>
                    <a:pt x="11506" y="22125"/>
                    <a:pt x="12479" y="21893"/>
                  </a:cubicBezTo>
                  <a:cubicBezTo>
                    <a:pt x="13748" y="21618"/>
                    <a:pt x="14932" y="21131"/>
                    <a:pt x="16053" y="20476"/>
                  </a:cubicBezTo>
                  <a:cubicBezTo>
                    <a:pt x="16465" y="20616"/>
                    <a:pt x="16861" y="20685"/>
                    <a:pt x="17206" y="20685"/>
                  </a:cubicBezTo>
                  <a:cubicBezTo>
                    <a:pt x="17746" y="20685"/>
                    <a:pt x="18161" y="20515"/>
                    <a:pt x="18316" y="20179"/>
                  </a:cubicBezTo>
                  <a:cubicBezTo>
                    <a:pt x="18485" y="19820"/>
                    <a:pt x="18316" y="19376"/>
                    <a:pt x="17956" y="18953"/>
                  </a:cubicBezTo>
                  <a:cubicBezTo>
                    <a:pt x="18675" y="18191"/>
                    <a:pt x="19225" y="17282"/>
                    <a:pt x="19564" y="16309"/>
                  </a:cubicBezTo>
                  <a:cubicBezTo>
                    <a:pt x="19775" y="16351"/>
                    <a:pt x="20008" y="16394"/>
                    <a:pt x="20241" y="16394"/>
                  </a:cubicBezTo>
                  <a:lnTo>
                    <a:pt x="20346" y="16394"/>
                  </a:lnTo>
                  <a:cubicBezTo>
                    <a:pt x="22863" y="16309"/>
                    <a:pt x="23963" y="14638"/>
                    <a:pt x="24428" y="13264"/>
                  </a:cubicBezTo>
                  <a:cubicBezTo>
                    <a:pt x="24470" y="13137"/>
                    <a:pt x="24597" y="12777"/>
                    <a:pt x="24386" y="12629"/>
                  </a:cubicBezTo>
                  <a:cubicBezTo>
                    <a:pt x="24343" y="12595"/>
                    <a:pt x="24283" y="12580"/>
                    <a:pt x="24212" y="12580"/>
                  </a:cubicBezTo>
                  <a:cubicBezTo>
                    <a:pt x="23934" y="12580"/>
                    <a:pt x="23479" y="12812"/>
                    <a:pt x="23159" y="13031"/>
                  </a:cubicBezTo>
                  <a:cubicBezTo>
                    <a:pt x="23223" y="12756"/>
                    <a:pt x="23265" y="12397"/>
                    <a:pt x="23053" y="12164"/>
                  </a:cubicBezTo>
                  <a:cubicBezTo>
                    <a:pt x="22942" y="12052"/>
                    <a:pt x="22801" y="12000"/>
                    <a:pt x="22624" y="12000"/>
                  </a:cubicBezTo>
                  <a:cubicBezTo>
                    <a:pt x="22466" y="12000"/>
                    <a:pt x="22279" y="12042"/>
                    <a:pt x="22059" y="12122"/>
                  </a:cubicBezTo>
                  <a:cubicBezTo>
                    <a:pt x="22038" y="12058"/>
                    <a:pt x="21996" y="11995"/>
                    <a:pt x="21954" y="11931"/>
                  </a:cubicBezTo>
                  <a:lnTo>
                    <a:pt x="23223" y="11847"/>
                  </a:lnTo>
                  <a:cubicBezTo>
                    <a:pt x="23478" y="11899"/>
                    <a:pt x="23733" y="11927"/>
                    <a:pt x="23985" y="11927"/>
                  </a:cubicBezTo>
                  <a:cubicBezTo>
                    <a:pt x="24339" y="11927"/>
                    <a:pt x="24687" y="11873"/>
                    <a:pt x="25020" y="11762"/>
                  </a:cubicBezTo>
                  <a:cubicBezTo>
                    <a:pt x="27262" y="11022"/>
                    <a:pt x="28298" y="8082"/>
                    <a:pt x="27326" y="5206"/>
                  </a:cubicBezTo>
                  <a:cubicBezTo>
                    <a:pt x="26527" y="2792"/>
                    <a:pt x="24566" y="1197"/>
                    <a:pt x="22643" y="1197"/>
                  </a:cubicBezTo>
                  <a:cubicBezTo>
                    <a:pt x="22275" y="1197"/>
                    <a:pt x="21909" y="1255"/>
                    <a:pt x="21552" y="1378"/>
                  </a:cubicBezTo>
                  <a:cubicBezTo>
                    <a:pt x="21340" y="1441"/>
                    <a:pt x="21150" y="1526"/>
                    <a:pt x="20960" y="1632"/>
                  </a:cubicBezTo>
                  <a:cubicBezTo>
                    <a:pt x="20917" y="1653"/>
                    <a:pt x="20896" y="1674"/>
                    <a:pt x="20875" y="1695"/>
                  </a:cubicBezTo>
                  <a:cubicBezTo>
                    <a:pt x="20410" y="1970"/>
                    <a:pt x="20008" y="2372"/>
                    <a:pt x="19712" y="2816"/>
                  </a:cubicBezTo>
                  <a:cubicBezTo>
                    <a:pt x="18697" y="4021"/>
                    <a:pt x="17724" y="5269"/>
                    <a:pt x="16835" y="6559"/>
                  </a:cubicBezTo>
                  <a:cubicBezTo>
                    <a:pt x="14615" y="4508"/>
                    <a:pt x="11654" y="3281"/>
                    <a:pt x="9581" y="3006"/>
                  </a:cubicBezTo>
                  <a:cubicBezTo>
                    <a:pt x="9871" y="1725"/>
                    <a:pt x="9958" y="0"/>
                    <a:pt x="84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34"/>
            <p:cNvSpPr/>
            <p:nvPr/>
          </p:nvSpPr>
          <p:spPr>
            <a:xfrm>
              <a:off x="549228" y="3196461"/>
              <a:ext cx="1962357" cy="1623443"/>
            </a:xfrm>
            <a:custGeom>
              <a:avLst/>
              <a:gdLst/>
              <a:ahLst/>
              <a:cxnLst/>
              <a:rect l="l" t="t" r="r" b="b"/>
              <a:pathLst>
                <a:path w="29906" h="24741" extrusionOk="0">
                  <a:moveTo>
                    <a:pt x="6810" y="2787"/>
                  </a:moveTo>
                  <a:cubicBezTo>
                    <a:pt x="6980" y="2872"/>
                    <a:pt x="7128" y="2999"/>
                    <a:pt x="7233" y="3147"/>
                  </a:cubicBezTo>
                  <a:lnTo>
                    <a:pt x="8079" y="4394"/>
                  </a:lnTo>
                  <a:lnTo>
                    <a:pt x="7360" y="3929"/>
                  </a:lnTo>
                  <a:cubicBezTo>
                    <a:pt x="6853" y="3612"/>
                    <a:pt x="6599" y="3295"/>
                    <a:pt x="6557" y="3125"/>
                  </a:cubicBezTo>
                  <a:cubicBezTo>
                    <a:pt x="6557" y="3104"/>
                    <a:pt x="6557" y="3062"/>
                    <a:pt x="6641" y="2956"/>
                  </a:cubicBezTo>
                  <a:cubicBezTo>
                    <a:pt x="6684" y="2893"/>
                    <a:pt x="6747" y="2829"/>
                    <a:pt x="6810" y="2787"/>
                  </a:cubicBezTo>
                  <a:close/>
                  <a:moveTo>
                    <a:pt x="21319" y="12029"/>
                  </a:moveTo>
                  <a:lnTo>
                    <a:pt x="19712" y="12114"/>
                  </a:lnTo>
                  <a:lnTo>
                    <a:pt x="19860" y="12981"/>
                  </a:lnTo>
                  <a:lnTo>
                    <a:pt x="20029" y="14123"/>
                  </a:lnTo>
                  <a:lnTo>
                    <a:pt x="20959" y="13742"/>
                  </a:lnTo>
                  <a:lnTo>
                    <a:pt x="21150" y="13658"/>
                  </a:lnTo>
                  <a:lnTo>
                    <a:pt x="21848" y="13341"/>
                  </a:lnTo>
                  <a:lnTo>
                    <a:pt x="21319" y="12029"/>
                  </a:lnTo>
                  <a:close/>
                  <a:moveTo>
                    <a:pt x="9211" y="1620"/>
                  </a:moveTo>
                  <a:cubicBezTo>
                    <a:pt x="9446" y="1620"/>
                    <a:pt x="9499" y="1690"/>
                    <a:pt x="9518" y="1708"/>
                  </a:cubicBezTo>
                  <a:cubicBezTo>
                    <a:pt x="9687" y="1899"/>
                    <a:pt x="9793" y="2533"/>
                    <a:pt x="9560" y="3654"/>
                  </a:cubicBezTo>
                  <a:lnTo>
                    <a:pt x="9370" y="4479"/>
                  </a:lnTo>
                  <a:lnTo>
                    <a:pt x="10215" y="4585"/>
                  </a:lnTo>
                  <a:cubicBezTo>
                    <a:pt x="12077" y="4839"/>
                    <a:pt x="14890" y="5981"/>
                    <a:pt x="17026" y="7948"/>
                  </a:cubicBezTo>
                  <a:lnTo>
                    <a:pt x="17702" y="8561"/>
                  </a:lnTo>
                  <a:lnTo>
                    <a:pt x="18231" y="7821"/>
                  </a:lnTo>
                  <a:cubicBezTo>
                    <a:pt x="19098" y="6531"/>
                    <a:pt x="20029" y="5325"/>
                    <a:pt x="21023" y="4141"/>
                  </a:cubicBezTo>
                  <a:lnTo>
                    <a:pt x="21086" y="4056"/>
                  </a:lnTo>
                  <a:cubicBezTo>
                    <a:pt x="21319" y="3696"/>
                    <a:pt x="21636" y="3400"/>
                    <a:pt x="21996" y="3168"/>
                  </a:cubicBezTo>
                  <a:lnTo>
                    <a:pt x="22059" y="3125"/>
                  </a:lnTo>
                  <a:cubicBezTo>
                    <a:pt x="22207" y="3041"/>
                    <a:pt x="22355" y="2977"/>
                    <a:pt x="22524" y="2914"/>
                  </a:cubicBezTo>
                  <a:cubicBezTo>
                    <a:pt x="22784" y="2828"/>
                    <a:pt x="23055" y="2785"/>
                    <a:pt x="23334" y="2785"/>
                  </a:cubicBezTo>
                  <a:cubicBezTo>
                    <a:pt x="23941" y="2785"/>
                    <a:pt x="24580" y="2988"/>
                    <a:pt x="25189" y="3379"/>
                  </a:cubicBezTo>
                  <a:cubicBezTo>
                    <a:pt x="26204" y="4077"/>
                    <a:pt x="26945" y="5092"/>
                    <a:pt x="27304" y="6256"/>
                  </a:cubicBezTo>
                  <a:cubicBezTo>
                    <a:pt x="28129" y="8709"/>
                    <a:pt x="27325" y="11204"/>
                    <a:pt x="25507" y="11818"/>
                  </a:cubicBezTo>
                  <a:cubicBezTo>
                    <a:pt x="25247" y="11904"/>
                    <a:pt x="24981" y="11947"/>
                    <a:pt x="24712" y="11947"/>
                  </a:cubicBezTo>
                  <a:cubicBezTo>
                    <a:pt x="24520" y="11947"/>
                    <a:pt x="24326" y="11925"/>
                    <a:pt x="24132" y="11881"/>
                  </a:cubicBezTo>
                  <a:lnTo>
                    <a:pt x="24026" y="11860"/>
                  </a:lnTo>
                  <a:lnTo>
                    <a:pt x="21319" y="12029"/>
                  </a:lnTo>
                  <a:lnTo>
                    <a:pt x="22017" y="13150"/>
                  </a:lnTo>
                  <a:cubicBezTo>
                    <a:pt x="22038" y="13171"/>
                    <a:pt x="22038" y="13193"/>
                    <a:pt x="22059" y="13214"/>
                  </a:cubicBezTo>
                  <a:lnTo>
                    <a:pt x="22313" y="13933"/>
                  </a:lnTo>
                  <a:lnTo>
                    <a:pt x="23053" y="13679"/>
                  </a:lnTo>
                  <a:lnTo>
                    <a:pt x="23138" y="13658"/>
                  </a:lnTo>
                  <a:lnTo>
                    <a:pt x="22651" y="15667"/>
                  </a:lnTo>
                  <a:lnTo>
                    <a:pt x="22651" y="15667"/>
                  </a:lnTo>
                  <a:lnTo>
                    <a:pt x="24005" y="14694"/>
                  </a:lnTo>
                  <a:lnTo>
                    <a:pt x="24005" y="14694"/>
                  </a:lnTo>
                  <a:cubicBezTo>
                    <a:pt x="23422" y="15734"/>
                    <a:pt x="22307" y="16365"/>
                    <a:pt x="21124" y="16365"/>
                  </a:cubicBezTo>
                  <a:cubicBezTo>
                    <a:pt x="21104" y="16365"/>
                    <a:pt x="21085" y="16365"/>
                    <a:pt x="21065" y="16365"/>
                  </a:cubicBezTo>
                  <a:cubicBezTo>
                    <a:pt x="20875" y="16365"/>
                    <a:pt x="20684" y="16344"/>
                    <a:pt x="20515" y="16301"/>
                  </a:cubicBezTo>
                  <a:lnTo>
                    <a:pt x="19817" y="16132"/>
                  </a:lnTo>
                  <a:lnTo>
                    <a:pt x="19564" y="16809"/>
                  </a:lnTo>
                  <a:cubicBezTo>
                    <a:pt x="19267" y="17697"/>
                    <a:pt x="18760" y="18501"/>
                    <a:pt x="18125" y="19199"/>
                  </a:cubicBezTo>
                  <a:lnTo>
                    <a:pt x="17660" y="19728"/>
                  </a:lnTo>
                  <a:lnTo>
                    <a:pt x="18104" y="20256"/>
                  </a:lnTo>
                  <a:cubicBezTo>
                    <a:pt x="18210" y="20362"/>
                    <a:pt x="18295" y="20489"/>
                    <a:pt x="18337" y="20616"/>
                  </a:cubicBezTo>
                  <a:cubicBezTo>
                    <a:pt x="18266" y="20646"/>
                    <a:pt x="18126" y="20677"/>
                    <a:pt x="17923" y="20677"/>
                  </a:cubicBezTo>
                  <a:cubicBezTo>
                    <a:pt x="17704" y="20677"/>
                    <a:pt x="17409" y="20641"/>
                    <a:pt x="17047" y="20531"/>
                  </a:cubicBezTo>
                  <a:lnTo>
                    <a:pt x="16708" y="20404"/>
                  </a:lnTo>
                  <a:lnTo>
                    <a:pt x="16391" y="20595"/>
                  </a:lnTo>
                  <a:cubicBezTo>
                    <a:pt x="15355" y="21208"/>
                    <a:pt x="14234" y="21652"/>
                    <a:pt x="13050" y="21927"/>
                  </a:cubicBezTo>
                  <a:cubicBezTo>
                    <a:pt x="12140" y="22139"/>
                    <a:pt x="11188" y="22244"/>
                    <a:pt x="10237" y="22266"/>
                  </a:cubicBezTo>
                  <a:lnTo>
                    <a:pt x="9814" y="22266"/>
                  </a:lnTo>
                  <a:lnTo>
                    <a:pt x="9560" y="22541"/>
                  </a:lnTo>
                  <a:lnTo>
                    <a:pt x="9518" y="22604"/>
                  </a:lnTo>
                  <a:cubicBezTo>
                    <a:pt x="9327" y="22815"/>
                    <a:pt x="9095" y="23006"/>
                    <a:pt x="8820" y="23112"/>
                  </a:cubicBezTo>
                  <a:cubicBezTo>
                    <a:pt x="8820" y="23090"/>
                    <a:pt x="8820" y="23069"/>
                    <a:pt x="8820" y="23048"/>
                  </a:cubicBezTo>
                  <a:lnTo>
                    <a:pt x="9052" y="22244"/>
                  </a:lnTo>
                  <a:lnTo>
                    <a:pt x="8227" y="22075"/>
                  </a:lnTo>
                  <a:cubicBezTo>
                    <a:pt x="7635" y="21927"/>
                    <a:pt x="7064" y="21737"/>
                    <a:pt x="6514" y="21462"/>
                  </a:cubicBezTo>
                  <a:cubicBezTo>
                    <a:pt x="5690" y="21060"/>
                    <a:pt x="4949" y="20489"/>
                    <a:pt x="4378" y="19791"/>
                  </a:cubicBezTo>
                  <a:lnTo>
                    <a:pt x="4230" y="19643"/>
                  </a:lnTo>
                  <a:lnTo>
                    <a:pt x="4040" y="19558"/>
                  </a:lnTo>
                  <a:cubicBezTo>
                    <a:pt x="3596" y="19410"/>
                    <a:pt x="3194" y="19178"/>
                    <a:pt x="2834" y="18903"/>
                  </a:cubicBezTo>
                  <a:lnTo>
                    <a:pt x="2834" y="18903"/>
                  </a:lnTo>
                  <a:lnTo>
                    <a:pt x="3638" y="18924"/>
                  </a:lnTo>
                  <a:lnTo>
                    <a:pt x="3152" y="17782"/>
                  </a:lnTo>
                  <a:cubicBezTo>
                    <a:pt x="2940" y="17274"/>
                    <a:pt x="2771" y="16767"/>
                    <a:pt x="2644" y="16238"/>
                  </a:cubicBezTo>
                  <a:cubicBezTo>
                    <a:pt x="1629" y="11924"/>
                    <a:pt x="4294" y="7186"/>
                    <a:pt x="7339" y="5304"/>
                  </a:cubicBezTo>
                  <a:lnTo>
                    <a:pt x="8270" y="4712"/>
                  </a:lnTo>
                  <a:lnTo>
                    <a:pt x="8693" y="5325"/>
                  </a:lnTo>
                  <a:lnTo>
                    <a:pt x="8693" y="2724"/>
                  </a:lnTo>
                  <a:cubicBezTo>
                    <a:pt x="8693" y="2406"/>
                    <a:pt x="8798" y="1624"/>
                    <a:pt x="9116" y="1624"/>
                  </a:cubicBezTo>
                  <a:cubicBezTo>
                    <a:pt x="9150" y="1622"/>
                    <a:pt x="9182" y="1620"/>
                    <a:pt x="9211" y="1620"/>
                  </a:cubicBezTo>
                  <a:close/>
                  <a:moveTo>
                    <a:pt x="9260" y="0"/>
                  </a:moveTo>
                  <a:cubicBezTo>
                    <a:pt x="9177" y="0"/>
                    <a:pt x="9094" y="6"/>
                    <a:pt x="9010" y="17"/>
                  </a:cubicBezTo>
                  <a:cubicBezTo>
                    <a:pt x="8185" y="59"/>
                    <a:pt x="7656" y="609"/>
                    <a:pt x="7360" y="1307"/>
                  </a:cubicBezTo>
                  <a:cubicBezTo>
                    <a:pt x="7191" y="1243"/>
                    <a:pt x="7022" y="1201"/>
                    <a:pt x="6853" y="1201"/>
                  </a:cubicBezTo>
                  <a:cubicBezTo>
                    <a:pt x="6261" y="1201"/>
                    <a:pt x="5711" y="1497"/>
                    <a:pt x="5372" y="1983"/>
                  </a:cubicBezTo>
                  <a:cubicBezTo>
                    <a:pt x="5055" y="2385"/>
                    <a:pt x="4907" y="2893"/>
                    <a:pt x="4992" y="3400"/>
                  </a:cubicBezTo>
                  <a:cubicBezTo>
                    <a:pt x="5097" y="3845"/>
                    <a:pt x="5309" y="4246"/>
                    <a:pt x="5626" y="4564"/>
                  </a:cubicBezTo>
                  <a:cubicBezTo>
                    <a:pt x="2432" y="7080"/>
                    <a:pt x="0" y="11945"/>
                    <a:pt x="1100" y="16598"/>
                  </a:cubicBezTo>
                  <a:cubicBezTo>
                    <a:pt x="1164" y="16873"/>
                    <a:pt x="1248" y="17169"/>
                    <a:pt x="1333" y="17444"/>
                  </a:cubicBezTo>
                  <a:cubicBezTo>
                    <a:pt x="1100" y="17549"/>
                    <a:pt x="889" y="17740"/>
                    <a:pt x="762" y="17972"/>
                  </a:cubicBezTo>
                  <a:cubicBezTo>
                    <a:pt x="614" y="18268"/>
                    <a:pt x="466" y="18861"/>
                    <a:pt x="1206" y="19580"/>
                  </a:cubicBezTo>
                  <a:cubicBezTo>
                    <a:pt x="1798" y="20172"/>
                    <a:pt x="2517" y="20658"/>
                    <a:pt x="3300" y="20975"/>
                  </a:cubicBezTo>
                  <a:cubicBezTo>
                    <a:pt x="3998" y="21779"/>
                    <a:pt x="4844" y="22414"/>
                    <a:pt x="5795" y="22879"/>
                  </a:cubicBezTo>
                  <a:cubicBezTo>
                    <a:pt x="6261" y="23112"/>
                    <a:pt x="6726" y="23302"/>
                    <a:pt x="7212" y="23429"/>
                  </a:cubicBezTo>
                  <a:cubicBezTo>
                    <a:pt x="7255" y="23788"/>
                    <a:pt x="7424" y="24127"/>
                    <a:pt x="7678" y="24381"/>
                  </a:cubicBezTo>
                  <a:cubicBezTo>
                    <a:pt x="7953" y="24613"/>
                    <a:pt x="8312" y="24740"/>
                    <a:pt x="8672" y="24740"/>
                  </a:cubicBezTo>
                  <a:cubicBezTo>
                    <a:pt x="8883" y="24719"/>
                    <a:pt x="9095" y="24677"/>
                    <a:pt x="9306" y="24613"/>
                  </a:cubicBezTo>
                  <a:cubicBezTo>
                    <a:pt x="9750" y="24444"/>
                    <a:pt x="10152" y="24190"/>
                    <a:pt x="10490" y="23852"/>
                  </a:cubicBezTo>
                  <a:cubicBezTo>
                    <a:pt x="11484" y="23809"/>
                    <a:pt x="12457" y="23683"/>
                    <a:pt x="13409" y="23471"/>
                  </a:cubicBezTo>
                  <a:cubicBezTo>
                    <a:pt x="14615" y="23175"/>
                    <a:pt x="15799" y="22731"/>
                    <a:pt x="16899" y="22139"/>
                  </a:cubicBezTo>
                  <a:cubicBezTo>
                    <a:pt x="17252" y="22228"/>
                    <a:pt x="17591" y="22272"/>
                    <a:pt x="17907" y="22272"/>
                  </a:cubicBezTo>
                  <a:cubicBezTo>
                    <a:pt x="18784" y="22272"/>
                    <a:pt x="19480" y="21936"/>
                    <a:pt x="19775" y="21314"/>
                  </a:cubicBezTo>
                  <a:cubicBezTo>
                    <a:pt x="19987" y="20827"/>
                    <a:pt x="19965" y="20256"/>
                    <a:pt x="19690" y="19812"/>
                  </a:cubicBezTo>
                  <a:cubicBezTo>
                    <a:pt x="20135" y="19241"/>
                    <a:pt x="20515" y="18628"/>
                    <a:pt x="20811" y="17972"/>
                  </a:cubicBezTo>
                  <a:lnTo>
                    <a:pt x="21107" y="17972"/>
                  </a:lnTo>
                  <a:cubicBezTo>
                    <a:pt x="23413" y="17888"/>
                    <a:pt x="25126" y="16598"/>
                    <a:pt x="25930" y="14313"/>
                  </a:cubicBezTo>
                  <a:cubicBezTo>
                    <a:pt x="26056" y="13996"/>
                    <a:pt x="26078" y="13637"/>
                    <a:pt x="25993" y="13319"/>
                  </a:cubicBezTo>
                  <a:lnTo>
                    <a:pt x="26014" y="13319"/>
                  </a:lnTo>
                  <a:cubicBezTo>
                    <a:pt x="28658" y="12431"/>
                    <a:pt x="29906" y="9026"/>
                    <a:pt x="28806" y="5748"/>
                  </a:cubicBezTo>
                  <a:cubicBezTo>
                    <a:pt x="28319" y="4246"/>
                    <a:pt x="27368" y="2956"/>
                    <a:pt x="26078" y="2068"/>
                  </a:cubicBezTo>
                  <a:cubicBezTo>
                    <a:pt x="25201" y="1488"/>
                    <a:pt x="24277" y="1192"/>
                    <a:pt x="23363" y="1192"/>
                  </a:cubicBezTo>
                  <a:cubicBezTo>
                    <a:pt x="22910" y="1192"/>
                    <a:pt x="22459" y="1265"/>
                    <a:pt x="22017" y="1412"/>
                  </a:cubicBezTo>
                  <a:cubicBezTo>
                    <a:pt x="21911" y="1455"/>
                    <a:pt x="21784" y="1497"/>
                    <a:pt x="21678" y="1539"/>
                  </a:cubicBezTo>
                  <a:lnTo>
                    <a:pt x="21594" y="1603"/>
                  </a:lnTo>
                  <a:lnTo>
                    <a:pt x="21488" y="1645"/>
                  </a:lnTo>
                  <a:lnTo>
                    <a:pt x="21298" y="1751"/>
                  </a:lnTo>
                  <a:cubicBezTo>
                    <a:pt x="21255" y="1772"/>
                    <a:pt x="21192" y="1793"/>
                    <a:pt x="21150" y="1835"/>
                  </a:cubicBezTo>
                  <a:cubicBezTo>
                    <a:pt x="20621" y="2174"/>
                    <a:pt x="20156" y="2618"/>
                    <a:pt x="19817" y="3125"/>
                  </a:cubicBezTo>
                  <a:cubicBezTo>
                    <a:pt x="19141" y="3908"/>
                    <a:pt x="18337" y="4944"/>
                    <a:pt x="17427" y="6192"/>
                  </a:cubicBezTo>
                  <a:cubicBezTo>
                    <a:pt x="15630" y="4733"/>
                    <a:pt x="13515" y="3696"/>
                    <a:pt x="11252" y="3168"/>
                  </a:cubicBezTo>
                  <a:cubicBezTo>
                    <a:pt x="11379" y="2047"/>
                    <a:pt x="11210" y="1222"/>
                    <a:pt x="10744" y="672"/>
                  </a:cubicBezTo>
                  <a:cubicBezTo>
                    <a:pt x="10375" y="248"/>
                    <a:pt x="9829" y="0"/>
                    <a:pt x="92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34"/>
            <p:cNvSpPr/>
            <p:nvPr/>
          </p:nvSpPr>
          <p:spPr>
            <a:xfrm>
              <a:off x="1724419" y="4008531"/>
              <a:ext cx="478352" cy="302169"/>
            </a:xfrm>
            <a:custGeom>
              <a:avLst/>
              <a:gdLst/>
              <a:ahLst/>
              <a:cxnLst/>
              <a:rect l="l" t="t" r="r" b="b"/>
              <a:pathLst>
                <a:path w="7290" h="4605" extrusionOk="0">
                  <a:moveTo>
                    <a:pt x="4120" y="0"/>
                  </a:moveTo>
                  <a:cubicBezTo>
                    <a:pt x="3949" y="0"/>
                    <a:pt x="3736" y="57"/>
                    <a:pt x="3472" y="203"/>
                  </a:cubicBezTo>
                  <a:cubicBezTo>
                    <a:pt x="2876" y="524"/>
                    <a:pt x="2343" y="752"/>
                    <a:pt x="1876" y="752"/>
                  </a:cubicBezTo>
                  <a:cubicBezTo>
                    <a:pt x="1449" y="752"/>
                    <a:pt x="1078" y="561"/>
                    <a:pt x="765" y="76"/>
                  </a:cubicBezTo>
                  <a:lnTo>
                    <a:pt x="765" y="76"/>
                  </a:lnTo>
                  <a:cubicBezTo>
                    <a:pt x="765" y="76"/>
                    <a:pt x="0" y="4604"/>
                    <a:pt x="3070" y="4604"/>
                  </a:cubicBezTo>
                  <a:cubicBezTo>
                    <a:pt x="3105" y="4604"/>
                    <a:pt x="3140" y="4603"/>
                    <a:pt x="3176" y="4602"/>
                  </a:cubicBezTo>
                  <a:cubicBezTo>
                    <a:pt x="5651" y="4518"/>
                    <a:pt x="6708" y="2847"/>
                    <a:pt x="7152" y="1557"/>
                  </a:cubicBezTo>
                  <a:cubicBezTo>
                    <a:pt x="7290" y="1164"/>
                    <a:pt x="7209" y="1029"/>
                    <a:pt x="7031" y="1029"/>
                  </a:cubicBezTo>
                  <a:cubicBezTo>
                    <a:pt x="6634" y="1029"/>
                    <a:pt x="5757" y="1705"/>
                    <a:pt x="5757" y="1705"/>
                  </a:cubicBezTo>
                  <a:cubicBezTo>
                    <a:pt x="5757" y="1705"/>
                    <a:pt x="6280" y="478"/>
                    <a:pt x="5440" y="478"/>
                  </a:cubicBezTo>
                  <a:cubicBezTo>
                    <a:pt x="5281" y="478"/>
                    <a:pt x="5074" y="522"/>
                    <a:pt x="4805" y="626"/>
                  </a:cubicBezTo>
                  <a:cubicBezTo>
                    <a:pt x="4805" y="626"/>
                    <a:pt x="4692" y="0"/>
                    <a:pt x="4120" y="0"/>
                  </a:cubicBezTo>
                  <a:close/>
                </a:path>
              </a:pathLst>
            </a:custGeom>
            <a:solidFill>
              <a:srgbClr val="FCF69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34"/>
            <p:cNvSpPr/>
            <p:nvPr/>
          </p:nvSpPr>
          <p:spPr>
            <a:xfrm>
              <a:off x="1913394" y="4049607"/>
              <a:ext cx="126314" cy="69423"/>
            </a:xfrm>
            <a:custGeom>
              <a:avLst/>
              <a:gdLst/>
              <a:ahLst/>
              <a:cxnLst/>
              <a:rect l="l" t="t" r="r" b="b"/>
              <a:pathLst>
                <a:path w="1925" h="1058" extrusionOk="0">
                  <a:moveTo>
                    <a:pt x="1925" y="0"/>
                  </a:moveTo>
                  <a:lnTo>
                    <a:pt x="0" y="1058"/>
                  </a:lnTo>
                  <a:cubicBezTo>
                    <a:pt x="740" y="952"/>
                    <a:pt x="1438" y="571"/>
                    <a:pt x="1925" y="0"/>
                  </a:cubicBezTo>
                  <a:close/>
                </a:path>
              </a:pathLst>
            </a:custGeom>
            <a:solidFill>
              <a:srgbClr val="FDF9C2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34"/>
            <p:cNvSpPr/>
            <p:nvPr/>
          </p:nvSpPr>
          <p:spPr>
            <a:xfrm>
              <a:off x="1901321" y="4040683"/>
              <a:ext cx="148099" cy="86746"/>
            </a:xfrm>
            <a:custGeom>
              <a:avLst/>
              <a:gdLst/>
              <a:ahLst/>
              <a:cxnLst/>
              <a:rect l="l" t="t" r="r" b="b"/>
              <a:pathLst>
                <a:path w="2257" h="1322" extrusionOk="0">
                  <a:moveTo>
                    <a:pt x="2110" y="1"/>
                  </a:moveTo>
                  <a:cubicBezTo>
                    <a:pt x="2077" y="1"/>
                    <a:pt x="2047" y="17"/>
                    <a:pt x="2024" y="52"/>
                  </a:cubicBezTo>
                  <a:cubicBezTo>
                    <a:pt x="1538" y="601"/>
                    <a:pt x="882" y="961"/>
                    <a:pt x="163" y="1067"/>
                  </a:cubicBezTo>
                  <a:cubicBezTo>
                    <a:pt x="0" y="1067"/>
                    <a:pt x="14" y="1322"/>
                    <a:pt x="166" y="1322"/>
                  </a:cubicBezTo>
                  <a:cubicBezTo>
                    <a:pt x="172" y="1322"/>
                    <a:pt x="178" y="1321"/>
                    <a:pt x="184" y="1321"/>
                  </a:cubicBezTo>
                  <a:lnTo>
                    <a:pt x="205" y="1299"/>
                  </a:lnTo>
                  <a:cubicBezTo>
                    <a:pt x="988" y="1194"/>
                    <a:pt x="1707" y="813"/>
                    <a:pt x="2215" y="200"/>
                  </a:cubicBezTo>
                  <a:cubicBezTo>
                    <a:pt x="2257" y="136"/>
                    <a:pt x="2257" y="73"/>
                    <a:pt x="2193" y="30"/>
                  </a:cubicBezTo>
                  <a:cubicBezTo>
                    <a:pt x="2165" y="11"/>
                    <a:pt x="2136" y="1"/>
                    <a:pt x="2110" y="1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34"/>
            <p:cNvSpPr/>
            <p:nvPr/>
          </p:nvSpPr>
          <p:spPr>
            <a:xfrm>
              <a:off x="1975796" y="4120341"/>
              <a:ext cx="126379" cy="69489"/>
            </a:xfrm>
            <a:custGeom>
              <a:avLst/>
              <a:gdLst/>
              <a:ahLst/>
              <a:cxnLst/>
              <a:rect l="l" t="t" r="r" b="b"/>
              <a:pathLst>
                <a:path w="1926" h="1059" extrusionOk="0">
                  <a:moveTo>
                    <a:pt x="1926" y="1"/>
                  </a:moveTo>
                  <a:lnTo>
                    <a:pt x="1" y="1058"/>
                  </a:lnTo>
                  <a:cubicBezTo>
                    <a:pt x="741" y="953"/>
                    <a:pt x="1439" y="593"/>
                    <a:pt x="1926" y="1"/>
                  </a:cubicBezTo>
                  <a:close/>
                </a:path>
              </a:pathLst>
            </a:custGeom>
            <a:solidFill>
              <a:srgbClr val="FDF9C2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34"/>
            <p:cNvSpPr/>
            <p:nvPr/>
          </p:nvSpPr>
          <p:spPr>
            <a:xfrm>
              <a:off x="1962410" y="4111024"/>
              <a:ext cx="151708" cy="87206"/>
            </a:xfrm>
            <a:custGeom>
              <a:avLst/>
              <a:gdLst/>
              <a:ahLst/>
              <a:cxnLst/>
              <a:rect l="l" t="t" r="r" b="b"/>
              <a:pathLst>
                <a:path w="2312" h="1329" extrusionOk="0">
                  <a:moveTo>
                    <a:pt x="2127" y="1"/>
                  </a:moveTo>
                  <a:cubicBezTo>
                    <a:pt x="2090" y="1"/>
                    <a:pt x="2053" y="17"/>
                    <a:pt x="2024" y="58"/>
                  </a:cubicBezTo>
                  <a:cubicBezTo>
                    <a:pt x="1537" y="608"/>
                    <a:pt x="882" y="968"/>
                    <a:pt x="184" y="1073"/>
                  </a:cubicBezTo>
                  <a:cubicBezTo>
                    <a:pt x="0" y="1073"/>
                    <a:pt x="13" y="1328"/>
                    <a:pt x="166" y="1328"/>
                  </a:cubicBezTo>
                  <a:cubicBezTo>
                    <a:pt x="171" y="1328"/>
                    <a:pt x="178" y="1328"/>
                    <a:pt x="184" y="1327"/>
                  </a:cubicBezTo>
                  <a:lnTo>
                    <a:pt x="205" y="1306"/>
                  </a:lnTo>
                  <a:cubicBezTo>
                    <a:pt x="987" y="1200"/>
                    <a:pt x="1707" y="820"/>
                    <a:pt x="2235" y="206"/>
                  </a:cubicBezTo>
                  <a:cubicBezTo>
                    <a:pt x="2312" y="114"/>
                    <a:pt x="2222" y="1"/>
                    <a:pt x="2127" y="1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34"/>
            <p:cNvSpPr/>
            <p:nvPr/>
          </p:nvSpPr>
          <p:spPr>
            <a:xfrm>
              <a:off x="1738526" y="4000591"/>
              <a:ext cx="477433" cy="318376"/>
            </a:xfrm>
            <a:custGeom>
              <a:avLst/>
              <a:gdLst/>
              <a:ahLst/>
              <a:cxnLst/>
              <a:rect l="l" t="t" r="r" b="b"/>
              <a:pathLst>
                <a:path w="7276" h="4852" extrusionOk="0">
                  <a:moveTo>
                    <a:pt x="3901" y="0"/>
                  </a:moveTo>
                  <a:cubicBezTo>
                    <a:pt x="3696" y="0"/>
                    <a:pt x="3462" y="71"/>
                    <a:pt x="3194" y="218"/>
                  </a:cubicBezTo>
                  <a:cubicBezTo>
                    <a:pt x="3130" y="240"/>
                    <a:pt x="3109" y="324"/>
                    <a:pt x="3152" y="388"/>
                  </a:cubicBezTo>
                  <a:cubicBezTo>
                    <a:pt x="3165" y="429"/>
                    <a:pt x="3205" y="452"/>
                    <a:pt x="3249" y="452"/>
                  </a:cubicBezTo>
                  <a:cubicBezTo>
                    <a:pt x="3273" y="452"/>
                    <a:pt x="3298" y="445"/>
                    <a:pt x="3321" y="430"/>
                  </a:cubicBezTo>
                  <a:cubicBezTo>
                    <a:pt x="3476" y="317"/>
                    <a:pt x="3659" y="261"/>
                    <a:pt x="3846" y="261"/>
                  </a:cubicBezTo>
                  <a:cubicBezTo>
                    <a:pt x="3939" y="261"/>
                    <a:pt x="4033" y="275"/>
                    <a:pt x="4125" y="303"/>
                  </a:cubicBezTo>
                  <a:cubicBezTo>
                    <a:pt x="4315" y="409"/>
                    <a:pt x="4421" y="578"/>
                    <a:pt x="4463" y="789"/>
                  </a:cubicBezTo>
                  <a:cubicBezTo>
                    <a:pt x="4484" y="811"/>
                    <a:pt x="4505" y="853"/>
                    <a:pt x="4526" y="874"/>
                  </a:cubicBezTo>
                  <a:cubicBezTo>
                    <a:pt x="4548" y="885"/>
                    <a:pt x="4569" y="890"/>
                    <a:pt x="4587" y="890"/>
                  </a:cubicBezTo>
                  <a:cubicBezTo>
                    <a:pt x="4606" y="890"/>
                    <a:pt x="4622" y="885"/>
                    <a:pt x="4632" y="874"/>
                  </a:cubicBezTo>
                  <a:cubicBezTo>
                    <a:pt x="4874" y="777"/>
                    <a:pt x="5081" y="729"/>
                    <a:pt x="5238" y="729"/>
                  </a:cubicBezTo>
                  <a:cubicBezTo>
                    <a:pt x="5356" y="729"/>
                    <a:pt x="5445" y="756"/>
                    <a:pt x="5499" y="811"/>
                  </a:cubicBezTo>
                  <a:cubicBezTo>
                    <a:pt x="5690" y="1022"/>
                    <a:pt x="5499" y="1593"/>
                    <a:pt x="5415" y="1784"/>
                  </a:cubicBezTo>
                  <a:cubicBezTo>
                    <a:pt x="5393" y="1826"/>
                    <a:pt x="5415" y="1889"/>
                    <a:pt x="5457" y="1932"/>
                  </a:cubicBezTo>
                  <a:cubicBezTo>
                    <a:pt x="5478" y="1953"/>
                    <a:pt x="5505" y="1963"/>
                    <a:pt x="5534" y="1963"/>
                  </a:cubicBezTo>
                  <a:cubicBezTo>
                    <a:pt x="5563" y="1963"/>
                    <a:pt x="5594" y="1953"/>
                    <a:pt x="5626" y="1932"/>
                  </a:cubicBezTo>
                  <a:cubicBezTo>
                    <a:pt x="6094" y="1557"/>
                    <a:pt x="6611" y="1283"/>
                    <a:pt x="6812" y="1283"/>
                  </a:cubicBezTo>
                  <a:cubicBezTo>
                    <a:pt x="6838" y="1283"/>
                    <a:pt x="6859" y="1287"/>
                    <a:pt x="6874" y="1297"/>
                  </a:cubicBezTo>
                  <a:cubicBezTo>
                    <a:pt x="6874" y="1297"/>
                    <a:pt x="6916" y="1382"/>
                    <a:pt x="6810" y="1635"/>
                  </a:cubicBezTo>
                  <a:cubicBezTo>
                    <a:pt x="6366" y="2947"/>
                    <a:pt x="5330" y="4512"/>
                    <a:pt x="2961" y="4596"/>
                  </a:cubicBezTo>
                  <a:cubicBezTo>
                    <a:pt x="2899" y="4603"/>
                    <a:pt x="2836" y="4606"/>
                    <a:pt x="2774" y="4606"/>
                  </a:cubicBezTo>
                  <a:cubicBezTo>
                    <a:pt x="2225" y="4606"/>
                    <a:pt x="1691" y="4361"/>
                    <a:pt x="1312" y="3962"/>
                  </a:cubicBezTo>
                  <a:cubicBezTo>
                    <a:pt x="254" y="2756"/>
                    <a:pt x="677" y="240"/>
                    <a:pt x="677" y="218"/>
                  </a:cubicBezTo>
                  <a:cubicBezTo>
                    <a:pt x="712" y="113"/>
                    <a:pt x="637" y="53"/>
                    <a:pt x="559" y="53"/>
                  </a:cubicBezTo>
                  <a:cubicBezTo>
                    <a:pt x="497" y="53"/>
                    <a:pt x="433" y="91"/>
                    <a:pt x="423" y="176"/>
                  </a:cubicBezTo>
                  <a:cubicBezTo>
                    <a:pt x="402" y="282"/>
                    <a:pt x="0" y="2820"/>
                    <a:pt x="1121" y="4110"/>
                  </a:cubicBezTo>
                  <a:cubicBezTo>
                    <a:pt x="1548" y="4598"/>
                    <a:pt x="2151" y="4851"/>
                    <a:pt x="2780" y="4851"/>
                  </a:cubicBezTo>
                  <a:cubicBezTo>
                    <a:pt x="2805" y="4851"/>
                    <a:pt x="2830" y="4851"/>
                    <a:pt x="2856" y="4850"/>
                  </a:cubicBezTo>
                  <a:lnTo>
                    <a:pt x="2961" y="4850"/>
                  </a:lnTo>
                  <a:cubicBezTo>
                    <a:pt x="5478" y="4766"/>
                    <a:pt x="6578" y="3116"/>
                    <a:pt x="7064" y="1741"/>
                  </a:cubicBezTo>
                  <a:cubicBezTo>
                    <a:pt x="7107" y="1614"/>
                    <a:pt x="7276" y="1276"/>
                    <a:pt x="7022" y="1086"/>
                  </a:cubicBezTo>
                  <a:cubicBezTo>
                    <a:pt x="6964" y="1045"/>
                    <a:pt x="6894" y="1028"/>
                    <a:pt x="6815" y="1028"/>
                  </a:cubicBezTo>
                  <a:cubicBezTo>
                    <a:pt x="6521" y="1028"/>
                    <a:pt x="6108" y="1275"/>
                    <a:pt x="5774" y="1509"/>
                  </a:cubicBezTo>
                  <a:cubicBezTo>
                    <a:pt x="5859" y="1212"/>
                    <a:pt x="5859" y="853"/>
                    <a:pt x="5668" y="641"/>
                  </a:cubicBezTo>
                  <a:cubicBezTo>
                    <a:pt x="5565" y="538"/>
                    <a:pt x="5424" y="484"/>
                    <a:pt x="5238" y="484"/>
                  </a:cubicBezTo>
                  <a:cubicBezTo>
                    <a:pt x="5083" y="484"/>
                    <a:pt x="4896" y="522"/>
                    <a:pt x="4674" y="599"/>
                  </a:cubicBezTo>
                  <a:cubicBezTo>
                    <a:pt x="4611" y="367"/>
                    <a:pt x="4442" y="176"/>
                    <a:pt x="4230" y="70"/>
                  </a:cubicBezTo>
                  <a:cubicBezTo>
                    <a:pt x="4129" y="24"/>
                    <a:pt x="4020" y="0"/>
                    <a:pt x="3901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34"/>
            <p:cNvSpPr/>
            <p:nvPr/>
          </p:nvSpPr>
          <p:spPr>
            <a:xfrm>
              <a:off x="1485968" y="4396061"/>
              <a:ext cx="334518" cy="204989"/>
            </a:xfrm>
            <a:custGeom>
              <a:avLst/>
              <a:gdLst/>
              <a:ahLst/>
              <a:cxnLst/>
              <a:rect l="l" t="t" r="r" b="b"/>
              <a:pathLst>
                <a:path w="5098" h="3124" extrusionOk="0">
                  <a:moveTo>
                    <a:pt x="1457" y="0"/>
                  </a:moveTo>
                  <a:cubicBezTo>
                    <a:pt x="901" y="0"/>
                    <a:pt x="466" y="176"/>
                    <a:pt x="296" y="515"/>
                  </a:cubicBezTo>
                  <a:cubicBezTo>
                    <a:pt x="0" y="1150"/>
                    <a:pt x="762" y="2144"/>
                    <a:pt x="2009" y="2715"/>
                  </a:cubicBezTo>
                  <a:cubicBezTo>
                    <a:pt x="2590" y="2990"/>
                    <a:pt x="3171" y="3124"/>
                    <a:pt x="3656" y="3124"/>
                  </a:cubicBezTo>
                  <a:cubicBezTo>
                    <a:pt x="4213" y="3124"/>
                    <a:pt x="4643" y="2948"/>
                    <a:pt x="4801" y="2609"/>
                  </a:cubicBezTo>
                  <a:cubicBezTo>
                    <a:pt x="5097" y="1974"/>
                    <a:pt x="4336" y="980"/>
                    <a:pt x="3088" y="409"/>
                  </a:cubicBezTo>
                  <a:cubicBezTo>
                    <a:pt x="2517" y="134"/>
                    <a:pt x="1941" y="0"/>
                    <a:pt x="1457" y="0"/>
                  </a:cubicBezTo>
                  <a:close/>
                </a:path>
              </a:pathLst>
            </a:custGeom>
            <a:solidFill>
              <a:srgbClr val="EBB94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34"/>
            <p:cNvSpPr/>
            <p:nvPr/>
          </p:nvSpPr>
          <p:spPr>
            <a:xfrm>
              <a:off x="596406" y="3448822"/>
              <a:ext cx="1371209" cy="1244567"/>
            </a:xfrm>
            <a:custGeom>
              <a:avLst/>
              <a:gdLst/>
              <a:ahLst/>
              <a:cxnLst/>
              <a:rect l="l" t="t" r="r" b="b"/>
              <a:pathLst>
                <a:path w="20897" h="18967" extrusionOk="0">
                  <a:moveTo>
                    <a:pt x="8830" y="0"/>
                  </a:moveTo>
                  <a:cubicBezTo>
                    <a:pt x="8533" y="0"/>
                    <a:pt x="8266" y="28"/>
                    <a:pt x="8037" y="83"/>
                  </a:cubicBezTo>
                  <a:cubicBezTo>
                    <a:pt x="4442" y="908"/>
                    <a:pt x="0" y="6787"/>
                    <a:pt x="1333" y="12434"/>
                  </a:cubicBezTo>
                  <a:cubicBezTo>
                    <a:pt x="2401" y="16978"/>
                    <a:pt x="5671" y="18967"/>
                    <a:pt x="9530" y="18967"/>
                  </a:cubicBezTo>
                  <a:cubicBezTo>
                    <a:pt x="10485" y="18967"/>
                    <a:pt x="11476" y="18845"/>
                    <a:pt x="12479" y="18610"/>
                  </a:cubicBezTo>
                  <a:cubicBezTo>
                    <a:pt x="17512" y="17426"/>
                    <a:pt x="20896" y="13788"/>
                    <a:pt x="19585" y="8141"/>
                  </a:cubicBezTo>
                  <a:cubicBezTo>
                    <a:pt x="18369" y="2987"/>
                    <a:pt x="11938" y="0"/>
                    <a:pt x="8830" y="0"/>
                  </a:cubicBezTo>
                  <a:close/>
                </a:path>
              </a:pathLst>
            </a:custGeom>
            <a:solidFill>
              <a:srgbClr val="FCF69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34"/>
            <p:cNvSpPr/>
            <p:nvPr/>
          </p:nvSpPr>
          <p:spPr>
            <a:xfrm>
              <a:off x="1213923" y="3890815"/>
              <a:ext cx="285961" cy="185763"/>
            </a:xfrm>
            <a:custGeom>
              <a:avLst/>
              <a:gdLst/>
              <a:ahLst/>
              <a:cxnLst/>
              <a:rect l="l" t="t" r="r" b="b"/>
              <a:pathLst>
                <a:path w="4358" h="2831" extrusionOk="0">
                  <a:moveTo>
                    <a:pt x="1846" y="0"/>
                  </a:moveTo>
                  <a:cubicBezTo>
                    <a:pt x="1464" y="0"/>
                    <a:pt x="1270" y="178"/>
                    <a:pt x="1270" y="178"/>
                  </a:cubicBezTo>
                  <a:cubicBezTo>
                    <a:pt x="508" y="792"/>
                    <a:pt x="1" y="2124"/>
                    <a:pt x="910" y="2632"/>
                  </a:cubicBezTo>
                  <a:cubicBezTo>
                    <a:pt x="1168" y="2773"/>
                    <a:pt x="1458" y="2830"/>
                    <a:pt x="1756" y="2830"/>
                  </a:cubicBezTo>
                  <a:cubicBezTo>
                    <a:pt x="2484" y="2830"/>
                    <a:pt x="3258" y="2488"/>
                    <a:pt x="3723" y="2188"/>
                  </a:cubicBezTo>
                  <a:cubicBezTo>
                    <a:pt x="4358" y="1743"/>
                    <a:pt x="3850" y="982"/>
                    <a:pt x="2835" y="326"/>
                  </a:cubicBezTo>
                  <a:cubicBezTo>
                    <a:pt x="2426" y="76"/>
                    <a:pt x="2096" y="0"/>
                    <a:pt x="1846" y="0"/>
                  </a:cubicBezTo>
                  <a:close/>
                </a:path>
              </a:pathLst>
            </a:custGeom>
            <a:solidFill>
              <a:srgbClr val="EBB94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34"/>
            <p:cNvSpPr/>
            <p:nvPr/>
          </p:nvSpPr>
          <p:spPr>
            <a:xfrm>
              <a:off x="879475" y="3243049"/>
              <a:ext cx="432222" cy="293113"/>
            </a:xfrm>
            <a:custGeom>
              <a:avLst/>
              <a:gdLst/>
              <a:ahLst/>
              <a:cxnLst/>
              <a:rect l="l" t="t" r="r" b="b"/>
              <a:pathLst>
                <a:path w="6587" h="4467" extrusionOk="0">
                  <a:moveTo>
                    <a:pt x="4160" y="1"/>
                  </a:moveTo>
                  <a:cubicBezTo>
                    <a:pt x="4122" y="1"/>
                    <a:pt x="4082" y="2"/>
                    <a:pt x="4040" y="4"/>
                  </a:cubicBezTo>
                  <a:cubicBezTo>
                    <a:pt x="2835" y="89"/>
                    <a:pt x="2856" y="1908"/>
                    <a:pt x="2856" y="1908"/>
                  </a:cubicBezTo>
                  <a:cubicBezTo>
                    <a:pt x="2856" y="1908"/>
                    <a:pt x="2372" y="1203"/>
                    <a:pt x="1768" y="1203"/>
                  </a:cubicBezTo>
                  <a:cubicBezTo>
                    <a:pt x="1515" y="1203"/>
                    <a:pt x="1242" y="1326"/>
                    <a:pt x="974" y="1675"/>
                  </a:cubicBezTo>
                  <a:cubicBezTo>
                    <a:pt x="1" y="2923"/>
                    <a:pt x="2285" y="4023"/>
                    <a:pt x="2285" y="4023"/>
                  </a:cubicBezTo>
                  <a:cubicBezTo>
                    <a:pt x="2285" y="4023"/>
                    <a:pt x="2690" y="3777"/>
                    <a:pt x="3274" y="3777"/>
                  </a:cubicBezTo>
                  <a:cubicBezTo>
                    <a:pt x="3732" y="3777"/>
                    <a:pt x="4298" y="3928"/>
                    <a:pt x="4865" y="4467"/>
                  </a:cubicBezTo>
                  <a:cubicBezTo>
                    <a:pt x="4865" y="4467"/>
                    <a:pt x="6586" y="1"/>
                    <a:pt x="4160" y="1"/>
                  </a:cubicBezTo>
                  <a:close/>
                </a:path>
              </a:pathLst>
            </a:custGeom>
            <a:solidFill>
              <a:srgbClr val="CA1E49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34"/>
            <p:cNvSpPr/>
            <p:nvPr/>
          </p:nvSpPr>
          <p:spPr>
            <a:xfrm>
              <a:off x="633020" y="4118963"/>
              <a:ext cx="618445" cy="412997"/>
            </a:xfrm>
            <a:custGeom>
              <a:avLst/>
              <a:gdLst/>
              <a:ahLst/>
              <a:cxnLst/>
              <a:rect l="l" t="t" r="r" b="b"/>
              <a:pathLst>
                <a:path w="9425" h="6294" extrusionOk="0">
                  <a:moveTo>
                    <a:pt x="6253" y="1"/>
                  </a:moveTo>
                  <a:cubicBezTo>
                    <a:pt x="6136" y="1248"/>
                    <a:pt x="5211" y="1507"/>
                    <a:pt x="3924" y="1507"/>
                  </a:cubicBezTo>
                  <a:cubicBezTo>
                    <a:pt x="3815" y="1507"/>
                    <a:pt x="3702" y="1506"/>
                    <a:pt x="3588" y="1502"/>
                  </a:cubicBezTo>
                  <a:cubicBezTo>
                    <a:pt x="3562" y="1502"/>
                    <a:pt x="3536" y="1501"/>
                    <a:pt x="3511" y="1501"/>
                  </a:cubicBezTo>
                  <a:cubicBezTo>
                    <a:pt x="2140" y="1501"/>
                    <a:pt x="2467" y="2623"/>
                    <a:pt x="2467" y="2623"/>
                  </a:cubicBezTo>
                  <a:cubicBezTo>
                    <a:pt x="415" y="2835"/>
                    <a:pt x="2065" y="4188"/>
                    <a:pt x="2065" y="4188"/>
                  </a:cubicBezTo>
                  <a:cubicBezTo>
                    <a:pt x="2065" y="4188"/>
                    <a:pt x="1468" y="4077"/>
                    <a:pt x="969" y="4077"/>
                  </a:cubicBezTo>
                  <a:cubicBezTo>
                    <a:pt x="427" y="4077"/>
                    <a:pt x="1" y="4208"/>
                    <a:pt x="584" y="4759"/>
                  </a:cubicBezTo>
                  <a:cubicBezTo>
                    <a:pt x="1355" y="5501"/>
                    <a:pt x="2521" y="6294"/>
                    <a:pt x="4024" y="6294"/>
                  </a:cubicBezTo>
                  <a:cubicBezTo>
                    <a:pt x="4665" y="6294"/>
                    <a:pt x="5367" y="6150"/>
                    <a:pt x="6126" y="5796"/>
                  </a:cubicBezTo>
                  <a:cubicBezTo>
                    <a:pt x="9425" y="4252"/>
                    <a:pt x="6253" y="1"/>
                    <a:pt x="6253" y="1"/>
                  </a:cubicBezTo>
                  <a:close/>
                </a:path>
              </a:pathLst>
            </a:custGeom>
            <a:solidFill>
              <a:srgbClr val="FCF69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34"/>
            <p:cNvSpPr/>
            <p:nvPr/>
          </p:nvSpPr>
          <p:spPr>
            <a:xfrm>
              <a:off x="794830" y="4291075"/>
              <a:ext cx="162469" cy="17323"/>
            </a:xfrm>
            <a:custGeom>
              <a:avLst/>
              <a:gdLst/>
              <a:ahLst/>
              <a:cxnLst/>
              <a:rect l="l" t="t" r="r" b="b"/>
              <a:pathLst>
                <a:path w="2476" h="264" extrusionOk="0">
                  <a:moveTo>
                    <a:pt x="1" y="0"/>
                  </a:moveTo>
                  <a:lnTo>
                    <a:pt x="1" y="0"/>
                  </a:lnTo>
                  <a:cubicBezTo>
                    <a:pt x="426" y="172"/>
                    <a:pt x="882" y="264"/>
                    <a:pt x="1338" y="264"/>
                  </a:cubicBezTo>
                  <a:cubicBezTo>
                    <a:pt x="1723" y="264"/>
                    <a:pt x="2108" y="199"/>
                    <a:pt x="2475" y="6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DF9C2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4"/>
            <p:cNvSpPr/>
            <p:nvPr/>
          </p:nvSpPr>
          <p:spPr>
            <a:xfrm>
              <a:off x="782363" y="4280839"/>
              <a:ext cx="186026" cy="36811"/>
            </a:xfrm>
            <a:custGeom>
              <a:avLst/>
              <a:gdLst/>
              <a:ahLst/>
              <a:cxnLst/>
              <a:rect l="l" t="t" r="r" b="b"/>
              <a:pathLst>
                <a:path w="2835" h="561" extrusionOk="0">
                  <a:moveTo>
                    <a:pt x="195" y="1"/>
                  </a:moveTo>
                  <a:cubicBezTo>
                    <a:pt x="133" y="1"/>
                    <a:pt x="80" y="28"/>
                    <a:pt x="64" y="93"/>
                  </a:cubicBezTo>
                  <a:cubicBezTo>
                    <a:pt x="0" y="156"/>
                    <a:pt x="22" y="262"/>
                    <a:pt x="106" y="304"/>
                  </a:cubicBezTo>
                  <a:cubicBezTo>
                    <a:pt x="512" y="459"/>
                    <a:pt x="937" y="561"/>
                    <a:pt x="1378" y="561"/>
                  </a:cubicBezTo>
                  <a:cubicBezTo>
                    <a:pt x="1419" y="561"/>
                    <a:pt x="1461" y="560"/>
                    <a:pt x="1502" y="558"/>
                  </a:cubicBezTo>
                  <a:cubicBezTo>
                    <a:pt x="1904" y="558"/>
                    <a:pt x="2327" y="495"/>
                    <a:pt x="2708" y="347"/>
                  </a:cubicBezTo>
                  <a:cubicBezTo>
                    <a:pt x="2792" y="325"/>
                    <a:pt x="2834" y="241"/>
                    <a:pt x="2813" y="177"/>
                  </a:cubicBezTo>
                  <a:cubicBezTo>
                    <a:pt x="2782" y="115"/>
                    <a:pt x="2740" y="76"/>
                    <a:pt x="2686" y="76"/>
                  </a:cubicBezTo>
                  <a:cubicBezTo>
                    <a:pt x="2667" y="76"/>
                    <a:pt x="2646" y="81"/>
                    <a:pt x="2623" y="93"/>
                  </a:cubicBezTo>
                  <a:cubicBezTo>
                    <a:pt x="2268" y="208"/>
                    <a:pt x="1900" y="266"/>
                    <a:pt x="1535" y="266"/>
                  </a:cubicBezTo>
                  <a:cubicBezTo>
                    <a:pt x="1095" y="266"/>
                    <a:pt x="659" y="181"/>
                    <a:pt x="254" y="8"/>
                  </a:cubicBezTo>
                  <a:cubicBezTo>
                    <a:pt x="234" y="3"/>
                    <a:pt x="214" y="1"/>
                    <a:pt x="195" y="1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4"/>
            <p:cNvSpPr/>
            <p:nvPr/>
          </p:nvSpPr>
          <p:spPr>
            <a:xfrm>
              <a:off x="768452" y="4393765"/>
              <a:ext cx="163847" cy="18045"/>
            </a:xfrm>
            <a:custGeom>
              <a:avLst/>
              <a:gdLst/>
              <a:ahLst/>
              <a:cxnLst/>
              <a:rect l="l" t="t" r="r" b="b"/>
              <a:pathLst>
                <a:path w="2497" h="275" extrusionOk="0">
                  <a:moveTo>
                    <a:pt x="1" y="0"/>
                  </a:moveTo>
                  <a:lnTo>
                    <a:pt x="1" y="0"/>
                  </a:lnTo>
                  <a:cubicBezTo>
                    <a:pt x="426" y="184"/>
                    <a:pt x="882" y="274"/>
                    <a:pt x="1343" y="274"/>
                  </a:cubicBezTo>
                  <a:cubicBezTo>
                    <a:pt x="1730" y="274"/>
                    <a:pt x="2120" y="210"/>
                    <a:pt x="2497" y="8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DF9C2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34"/>
            <p:cNvSpPr/>
            <p:nvPr/>
          </p:nvSpPr>
          <p:spPr>
            <a:xfrm>
              <a:off x="757363" y="4385432"/>
              <a:ext cx="184648" cy="34974"/>
            </a:xfrm>
            <a:custGeom>
              <a:avLst/>
              <a:gdLst/>
              <a:ahLst/>
              <a:cxnLst/>
              <a:rect l="l" t="t" r="r" b="b"/>
              <a:pathLst>
                <a:path w="2814" h="533" extrusionOk="0">
                  <a:moveTo>
                    <a:pt x="151" y="0"/>
                  </a:moveTo>
                  <a:cubicBezTo>
                    <a:pt x="99" y="0"/>
                    <a:pt x="57" y="29"/>
                    <a:pt x="43" y="85"/>
                  </a:cubicBezTo>
                  <a:cubicBezTo>
                    <a:pt x="1" y="148"/>
                    <a:pt x="22" y="233"/>
                    <a:pt x="106" y="275"/>
                  </a:cubicBezTo>
                  <a:cubicBezTo>
                    <a:pt x="487" y="447"/>
                    <a:pt x="902" y="532"/>
                    <a:pt x="1336" y="532"/>
                  </a:cubicBezTo>
                  <a:cubicBezTo>
                    <a:pt x="1384" y="532"/>
                    <a:pt x="1433" y="531"/>
                    <a:pt x="1481" y="529"/>
                  </a:cubicBezTo>
                  <a:cubicBezTo>
                    <a:pt x="1883" y="529"/>
                    <a:pt x="2306" y="466"/>
                    <a:pt x="2687" y="360"/>
                  </a:cubicBezTo>
                  <a:cubicBezTo>
                    <a:pt x="2771" y="318"/>
                    <a:pt x="2814" y="254"/>
                    <a:pt x="2792" y="170"/>
                  </a:cubicBezTo>
                  <a:cubicBezTo>
                    <a:pt x="2775" y="117"/>
                    <a:pt x="2715" y="79"/>
                    <a:pt x="2647" y="79"/>
                  </a:cubicBezTo>
                  <a:cubicBezTo>
                    <a:pt x="2632" y="79"/>
                    <a:pt x="2617" y="81"/>
                    <a:pt x="2602" y="85"/>
                  </a:cubicBezTo>
                  <a:cubicBezTo>
                    <a:pt x="2241" y="202"/>
                    <a:pt x="1871" y="261"/>
                    <a:pt x="1502" y="261"/>
                  </a:cubicBezTo>
                  <a:cubicBezTo>
                    <a:pt x="1072" y="261"/>
                    <a:pt x="643" y="181"/>
                    <a:pt x="233" y="21"/>
                  </a:cubicBezTo>
                  <a:cubicBezTo>
                    <a:pt x="205" y="7"/>
                    <a:pt x="177" y="0"/>
                    <a:pt x="151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34"/>
            <p:cNvSpPr/>
            <p:nvPr/>
          </p:nvSpPr>
          <p:spPr>
            <a:xfrm>
              <a:off x="636629" y="4110564"/>
              <a:ext cx="531567" cy="430385"/>
            </a:xfrm>
            <a:custGeom>
              <a:avLst/>
              <a:gdLst/>
              <a:ahLst/>
              <a:cxnLst/>
              <a:rect l="l" t="t" r="r" b="b"/>
              <a:pathLst>
                <a:path w="8101" h="6559" extrusionOk="0">
                  <a:moveTo>
                    <a:pt x="6185" y="1"/>
                  </a:moveTo>
                  <a:cubicBezTo>
                    <a:pt x="6161" y="1"/>
                    <a:pt x="6135" y="8"/>
                    <a:pt x="6113" y="23"/>
                  </a:cubicBezTo>
                  <a:cubicBezTo>
                    <a:pt x="6049" y="86"/>
                    <a:pt x="6028" y="171"/>
                    <a:pt x="6071" y="234"/>
                  </a:cubicBezTo>
                  <a:cubicBezTo>
                    <a:pt x="6092" y="256"/>
                    <a:pt x="7784" y="2582"/>
                    <a:pt x="7340" y="4337"/>
                  </a:cubicBezTo>
                  <a:cubicBezTo>
                    <a:pt x="7149" y="5014"/>
                    <a:pt x="6663" y="5564"/>
                    <a:pt x="6007" y="5818"/>
                  </a:cubicBezTo>
                  <a:cubicBezTo>
                    <a:pt x="5272" y="6160"/>
                    <a:pt x="4588" y="6301"/>
                    <a:pt x="3960" y="6301"/>
                  </a:cubicBezTo>
                  <a:cubicBezTo>
                    <a:pt x="2530" y="6301"/>
                    <a:pt x="1393" y="5567"/>
                    <a:pt x="614" y="4803"/>
                  </a:cubicBezTo>
                  <a:cubicBezTo>
                    <a:pt x="381" y="4591"/>
                    <a:pt x="381" y="4485"/>
                    <a:pt x="381" y="4485"/>
                  </a:cubicBezTo>
                  <a:cubicBezTo>
                    <a:pt x="422" y="4404"/>
                    <a:pt x="621" y="4366"/>
                    <a:pt x="900" y="4366"/>
                  </a:cubicBezTo>
                  <a:cubicBezTo>
                    <a:pt x="1197" y="4366"/>
                    <a:pt x="1585" y="4409"/>
                    <a:pt x="1968" y="4485"/>
                  </a:cubicBezTo>
                  <a:cubicBezTo>
                    <a:pt x="1988" y="4492"/>
                    <a:pt x="2008" y="4495"/>
                    <a:pt x="2027" y="4495"/>
                  </a:cubicBezTo>
                  <a:cubicBezTo>
                    <a:pt x="2178" y="4495"/>
                    <a:pt x="2245" y="4286"/>
                    <a:pt x="2095" y="4210"/>
                  </a:cubicBezTo>
                  <a:cubicBezTo>
                    <a:pt x="1925" y="4062"/>
                    <a:pt x="1439" y="3576"/>
                    <a:pt x="1523" y="3280"/>
                  </a:cubicBezTo>
                  <a:cubicBezTo>
                    <a:pt x="1587" y="3090"/>
                    <a:pt x="1904" y="2942"/>
                    <a:pt x="2412" y="2899"/>
                  </a:cubicBezTo>
                  <a:cubicBezTo>
                    <a:pt x="2454" y="2878"/>
                    <a:pt x="2496" y="2857"/>
                    <a:pt x="2518" y="2836"/>
                  </a:cubicBezTo>
                  <a:cubicBezTo>
                    <a:pt x="2539" y="2793"/>
                    <a:pt x="2560" y="2751"/>
                    <a:pt x="2539" y="2709"/>
                  </a:cubicBezTo>
                  <a:cubicBezTo>
                    <a:pt x="2475" y="2497"/>
                    <a:pt x="2518" y="2244"/>
                    <a:pt x="2644" y="2053"/>
                  </a:cubicBezTo>
                  <a:cubicBezTo>
                    <a:pt x="2792" y="1863"/>
                    <a:pt x="3089" y="1778"/>
                    <a:pt x="3533" y="1778"/>
                  </a:cubicBezTo>
                  <a:cubicBezTo>
                    <a:pt x="3596" y="1778"/>
                    <a:pt x="3660" y="1715"/>
                    <a:pt x="3681" y="1630"/>
                  </a:cubicBezTo>
                  <a:cubicBezTo>
                    <a:pt x="3681" y="1546"/>
                    <a:pt x="3617" y="1482"/>
                    <a:pt x="3533" y="1482"/>
                  </a:cubicBezTo>
                  <a:cubicBezTo>
                    <a:pt x="3004" y="1482"/>
                    <a:pt x="2623" y="1609"/>
                    <a:pt x="2412" y="1884"/>
                  </a:cubicBezTo>
                  <a:cubicBezTo>
                    <a:pt x="2264" y="2096"/>
                    <a:pt x="2200" y="2370"/>
                    <a:pt x="2243" y="2624"/>
                  </a:cubicBezTo>
                  <a:cubicBezTo>
                    <a:pt x="1672" y="2709"/>
                    <a:pt x="1354" y="2878"/>
                    <a:pt x="1249" y="3195"/>
                  </a:cubicBezTo>
                  <a:cubicBezTo>
                    <a:pt x="1164" y="3513"/>
                    <a:pt x="1375" y="3851"/>
                    <a:pt x="1587" y="4105"/>
                  </a:cubicBezTo>
                  <a:cubicBezTo>
                    <a:pt x="1381" y="4081"/>
                    <a:pt x="1148" y="4060"/>
                    <a:pt x="928" y="4060"/>
                  </a:cubicBezTo>
                  <a:cubicBezTo>
                    <a:pt x="562" y="4060"/>
                    <a:pt x="233" y="4118"/>
                    <a:pt x="128" y="4316"/>
                  </a:cubicBezTo>
                  <a:cubicBezTo>
                    <a:pt x="1" y="4591"/>
                    <a:pt x="318" y="4887"/>
                    <a:pt x="424" y="4993"/>
                  </a:cubicBezTo>
                  <a:cubicBezTo>
                    <a:pt x="1249" y="5797"/>
                    <a:pt x="2433" y="6558"/>
                    <a:pt x="3956" y="6558"/>
                  </a:cubicBezTo>
                  <a:cubicBezTo>
                    <a:pt x="4717" y="6558"/>
                    <a:pt x="5457" y="6389"/>
                    <a:pt x="6134" y="6072"/>
                  </a:cubicBezTo>
                  <a:cubicBezTo>
                    <a:pt x="6874" y="5776"/>
                    <a:pt x="7424" y="5162"/>
                    <a:pt x="7636" y="4401"/>
                  </a:cubicBezTo>
                  <a:cubicBezTo>
                    <a:pt x="8101" y="2519"/>
                    <a:pt x="6388" y="150"/>
                    <a:pt x="6303" y="65"/>
                  </a:cubicBezTo>
                  <a:cubicBezTo>
                    <a:pt x="6276" y="24"/>
                    <a:pt x="6231" y="1"/>
                    <a:pt x="6185" y="1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34"/>
            <p:cNvSpPr/>
            <p:nvPr/>
          </p:nvSpPr>
          <p:spPr>
            <a:xfrm>
              <a:off x="1061299" y="4570470"/>
              <a:ext cx="206826" cy="192325"/>
            </a:xfrm>
            <a:custGeom>
              <a:avLst/>
              <a:gdLst/>
              <a:ahLst/>
              <a:cxnLst/>
              <a:rect l="l" t="t" r="r" b="b"/>
              <a:pathLst>
                <a:path w="3152" h="2931" extrusionOk="0">
                  <a:moveTo>
                    <a:pt x="2299" y="0"/>
                  </a:moveTo>
                  <a:cubicBezTo>
                    <a:pt x="1864" y="0"/>
                    <a:pt x="1297" y="308"/>
                    <a:pt x="846" y="818"/>
                  </a:cubicBezTo>
                  <a:cubicBezTo>
                    <a:pt x="191" y="1537"/>
                    <a:pt x="0" y="2404"/>
                    <a:pt x="402" y="2764"/>
                  </a:cubicBezTo>
                  <a:cubicBezTo>
                    <a:pt x="522" y="2877"/>
                    <a:pt x="683" y="2930"/>
                    <a:pt x="867" y="2930"/>
                  </a:cubicBezTo>
                  <a:cubicBezTo>
                    <a:pt x="1300" y="2930"/>
                    <a:pt x="1860" y="2634"/>
                    <a:pt x="2306" y="2129"/>
                  </a:cubicBezTo>
                  <a:cubicBezTo>
                    <a:pt x="2961" y="1410"/>
                    <a:pt x="3152" y="522"/>
                    <a:pt x="2750" y="162"/>
                  </a:cubicBezTo>
                  <a:cubicBezTo>
                    <a:pt x="2633" y="52"/>
                    <a:pt x="2477" y="0"/>
                    <a:pt x="2299" y="0"/>
                  </a:cubicBezTo>
                  <a:close/>
                </a:path>
              </a:pathLst>
            </a:custGeom>
            <a:solidFill>
              <a:srgbClr val="EBB94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34"/>
            <p:cNvSpPr/>
            <p:nvPr/>
          </p:nvSpPr>
          <p:spPr>
            <a:xfrm>
              <a:off x="986365" y="3826182"/>
              <a:ext cx="184648" cy="184648"/>
            </a:xfrm>
            <a:custGeom>
              <a:avLst/>
              <a:gdLst/>
              <a:ahLst/>
              <a:cxnLst/>
              <a:rect l="l" t="t" r="r" b="b"/>
              <a:pathLst>
                <a:path w="2814" h="2814" extrusionOk="0">
                  <a:moveTo>
                    <a:pt x="1417" y="0"/>
                  </a:moveTo>
                  <a:cubicBezTo>
                    <a:pt x="635" y="0"/>
                    <a:pt x="0" y="635"/>
                    <a:pt x="0" y="1417"/>
                  </a:cubicBezTo>
                  <a:cubicBezTo>
                    <a:pt x="0" y="2179"/>
                    <a:pt x="635" y="2813"/>
                    <a:pt x="1417" y="2813"/>
                  </a:cubicBezTo>
                  <a:cubicBezTo>
                    <a:pt x="2179" y="2813"/>
                    <a:pt x="2813" y="2179"/>
                    <a:pt x="2813" y="1417"/>
                  </a:cubicBezTo>
                  <a:cubicBezTo>
                    <a:pt x="2813" y="635"/>
                    <a:pt x="2179" y="0"/>
                    <a:pt x="1417" y="0"/>
                  </a:cubicBezTo>
                  <a:close/>
                </a:path>
              </a:pathLst>
            </a:custGeom>
            <a:solidFill>
              <a:srgbClr val="434038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34"/>
            <p:cNvSpPr/>
            <p:nvPr/>
          </p:nvSpPr>
          <p:spPr>
            <a:xfrm>
              <a:off x="1408213" y="3673493"/>
              <a:ext cx="186026" cy="186026"/>
            </a:xfrm>
            <a:custGeom>
              <a:avLst/>
              <a:gdLst/>
              <a:ahLst/>
              <a:cxnLst/>
              <a:rect l="l" t="t" r="r" b="b"/>
              <a:pathLst>
                <a:path w="2835" h="2835" extrusionOk="0">
                  <a:moveTo>
                    <a:pt x="1418" y="1"/>
                  </a:moveTo>
                  <a:cubicBezTo>
                    <a:pt x="635" y="1"/>
                    <a:pt x="1" y="635"/>
                    <a:pt x="1" y="1418"/>
                  </a:cubicBezTo>
                  <a:cubicBezTo>
                    <a:pt x="1" y="2200"/>
                    <a:pt x="635" y="2835"/>
                    <a:pt x="1418" y="2835"/>
                  </a:cubicBezTo>
                  <a:cubicBezTo>
                    <a:pt x="2200" y="2835"/>
                    <a:pt x="2835" y="2200"/>
                    <a:pt x="2835" y="1418"/>
                  </a:cubicBezTo>
                  <a:cubicBezTo>
                    <a:pt x="2835" y="635"/>
                    <a:pt x="2200" y="1"/>
                    <a:pt x="1418" y="1"/>
                  </a:cubicBezTo>
                  <a:close/>
                </a:path>
              </a:pathLst>
            </a:custGeom>
            <a:solidFill>
              <a:srgbClr val="434038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34"/>
            <p:cNvSpPr/>
            <p:nvPr/>
          </p:nvSpPr>
          <p:spPr>
            <a:xfrm>
              <a:off x="1066876" y="3855316"/>
              <a:ext cx="56956" cy="55578"/>
            </a:xfrm>
            <a:custGeom>
              <a:avLst/>
              <a:gdLst/>
              <a:ahLst/>
              <a:cxnLst/>
              <a:rect l="l" t="t" r="r" b="b"/>
              <a:pathLst>
                <a:path w="868" h="847" extrusionOk="0">
                  <a:moveTo>
                    <a:pt x="444" y="0"/>
                  </a:moveTo>
                  <a:cubicBezTo>
                    <a:pt x="212" y="0"/>
                    <a:pt x="0" y="191"/>
                    <a:pt x="0" y="423"/>
                  </a:cubicBezTo>
                  <a:cubicBezTo>
                    <a:pt x="0" y="656"/>
                    <a:pt x="212" y="846"/>
                    <a:pt x="444" y="846"/>
                  </a:cubicBezTo>
                  <a:cubicBezTo>
                    <a:pt x="677" y="846"/>
                    <a:pt x="867" y="656"/>
                    <a:pt x="867" y="423"/>
                  </a:cubicBezTo>
                  <a:cubicBezTo>
                    <a:pt x="867" y="191"/>
                    <a:pt x="677" y="0"/>
                    <a:pt x="444" y="0"/>
                  </a:cubicBezTo>
                  <a:close/>
                </a:path>
              </a:pathLst>
            </a:custGeom>
            <a:solidFill>
              <a:srgbClr val="EDE6DD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34"/>
            <p:cNvSpPr/>
            <p:nvPr/>
          </p:nvSpPr>
          <p:spPr>
            <a:xfrm>
              <a:off x="1502569" y="3698493"/>
              <a:ext cx="55578" cy="55578"/>
            </a:xfrm>
            <a:custGeom>
              <a:avLst/>
              <a:gdLst/>
              <a:ahLst/>
              <a:cxnLst/>
              <a:rect l="l" t="t" r="r" b="b"/>
              <a:pathLst>
                <a:path w="847" h="847" extrusionOk="0">
                  <a:moveTo>
                    <a:pt x="424" y="0"/>
                  </a:moveTo>
                  <a:cubicBezTo>
                    <a:pt x="191" y="0"/>
                    <a:pt x="1" y="191"/>
                    <a:pt x="1" y="423"/>
                  </a:cubicBezTo>
                  <a:cubicBezTo>
                    <a:pt x="1" y="656"/>
                    <a:pt x="191" y="846"/>
                    <a:pt x="424" y="846"/>
                  </a:cubicBezTo>
                  <a:cubicBezTo>
                    <a:pt x="657" y="846"/>
                    <a:pt x="847" y="656"/>
                    <a:pt x="847" y="423"/>
                  </a:cubicBezTo>
                  <a:cubicBezTo>
                    <a:pt x="847" y="191"/>
                    <a:pt x="657" y="0"/>
                    <a:pt x="424" y="0"/>
                  </a:cubicBezTo>
                  <a:close/>
                </a:path>
              </a:pathLst>
            </a:custGeom>
            <a:solidFill>
              <a:srgbClr val="EDE6DD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34"/>
            <p:cNvSpPr/>
            <p:nvPr/>
          </p:nvSpPr>
          <p:spPr>
            <a:xfrm>
              <a:off x="1523436" y="3350135"/>
              <a:ext cx="717527" cy="698170"/>
            </a:xfrm>
            <a:custGeom>
              <a:avLst/>
              <a:gdLst/>
              <a:ahLst/>
              <a:cxnLst/>
              <a:rect l="l" t="t" r="r" b="b"/>
              <a:pathLst>
                <a:path w="10935" h="10640" extrusionOk="0">
                  <a:moveTo>
                    <a:pt x="6831" y="1"/>
                  </a:moveTo>
                  <a:cubicBezTo>
                    <a:pt x="6831" y="1"/>
                    <a:pt x="5266" y="868"/>
                    <a:pt x="635" y="8059"/>
                  </a:cubicBezTo>
                  <a:cubicBezTo>
                    <a:pt x="0" y="9074"/>
                    <a:pt x="571" y="10406"/>
                    <a:pt x="1756" y="10639"/>
                  </a:cubicBezTo>
                  <a:lnTo>
                    <a:pt x="10934" y="10110"/>
                  </a:lnTo>
                  <a:cubicBezTo>
                    <a:pt x="10934" y="10110"/>
                    <a:pt x="9877" y="1862"/>
                    <a:pt x="6831" y="1"/>
                  </a:cubicBezTo>
                  <a:close/>
                </a:path>
              </a:pathLst>
            </a:custGeom>
            <a:solidFill>
              <a:srgbClr val="CA1E49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34"/>
            <p:cNvSpPr/>
            <p:nvPr/>
          </p:nvSpPr>
          <p:spPr>
            <a:xfrm>
              <a:off x="1799550" y="3322117"/>
              <a:ext cx="655125" cy="704141"/>
            </a:xfrm>
            <a:custGeom>
              <a:avLst/>
              <a:gdLst/>
              <a:ahLst/>
              <a:cxnLst/>
              <a:rect l="l" t="t" r="r" b="b"/>
              <a:pathLst>
                <a:path w="9984" h="10731" extrusionOk="0">
                  <a:moveTo>
                    <a:pt x="4320" y="1"/>
                  </a:moveTo>
                  <a:cubicBezTo>
                    <a:pt x="3956" y="1"/>
                    <a:pt x="3592" y="57"/>
                    <a:pt x="3237" y="174"/>
                  </a:cubicBezTo>
                  <a:cubicBezTo>
                    <a:pt x="1016" y="914"/>
                    <a:pt x="1" y="3854"/>
                    <a:pt x="953" y="6730"/>
                  </a:cubicBezTo>
                  <a:cubicBezTo>
                    <a:pt x="1755" y="9136"/>
                    <a:pt x="3712" y="10731"/>
                    <a:pt x="5650" y="10731"/>
                  </a:cubicBezTo>
                  <a:cubicBezTo>
                    <a:pt x="6012" y="10731"/>
                    <a:pt x="6373" y="10675"/>
                    <a:pt x="6726" y="10558"/>
                  </a:cubicBezTo>
                  <a:cubicBezTo>
                    <a:pt x="8947" y="9818"/>
                    <a:pt x="9983" y="6878"/>
                    <a:pt x="9011" y="4002"/>
                  </a:cubicBezTo>
                  <a:cubicBezTo>
                    <a:pt x="8192" y="1582"/>
                    <a:pt x="6251" y="1"/>
                    <a:pt x="4320" y="1"/>
                  </a:cubicBezTo>
                  <a:close/>
                </a:path>
              </a:pathLst>
            </a:custGeom>
            <a:solidFill>
              <a:srgbClr val="B21943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34"/>
            <p:cNvSpPr/>
            <p:nvPr/>
          </p:nvSpPr>
          <p:spPr>
            <a:xfrm>
              <a:off x="1873106" y="3402431"/>
              <a:ext cx="505255" cy="543510"/>
            </a:xfrm>
            <a:custGeom>
              <a:avLst/>
              <a:gdLst/>
              <a:ahLst/>
              <a:cxnLst/>
              <a:rect l="l" t="t" r="r" b="b"/>
              <a:pathLst>
                <a:path w="7700" h="8283" extrusionOk="0">
                  <a:moveTo>
                    <a:pt x="3332" y="1"/>
                  </a:moveTo>
                  <a:cubicBezTo>
                    <a:pt x="3051" y="1"/>
                    <a:pt x="2771" y="44"/>
                    <a:pt x="2497" y="135"/>
                  </a:cubicBezTo>
                  <a:cubicBezTo>
                    <a:pt x="783" y="706"/>
                    <a:pt x="1" y="2969"/>
                    <a:pt x="741" y="5189"/>
                  </a:cubicBezTo>
                  <a:cubicBezTo>
                    <a:pt x="1365" y="7044"/>
                    <a:pt x="2877" y="8282"/>
                    <a:pt x="4363" y="8282"/>
                  </a:cubicBezTo>
                  <a:cubicBezTo>
                    <a:pt x="4639" y="8282"/>
                    <a:pt x="4914" y="8240"/>
                    <a:pt x="5182" y="8150"/>
                  </a:cubicBezTo>
                  <a:cubicBezTo>
                    <a:pt x="6917" y="7558"/>
                    <a:pt x="7699" y="5295"/>
                    <a:pt x="6959" y="3095"/>
                  </a:cubicBezTo>
                  <a:cubicBezTo>
                    <a:pt x="6336" y="1226"/>
                    <a:pt x="4828" y="1"/>
                    <a:pt x="3332" y="1"/>
                  </a:cubicBezTo>
                  <a:close/>
                </a:path>
              </a:pathLst>
            </a:custGeom>
            <a:solidFill>
              <a:srgbClr val="6F0028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34"/>
            <p:cNvSpPr/>
            <p:nvPr/>
          </p:nvSpPr>
          <p:spPr>
            <a:xfrm>
              <a:off x="1909195" y="4017651"/>
              <a:ext cx="156891" cy="162206"/>
            </a:xfrm>
            <a:custGeom>
              <a:avLst/>
              <a:gdLst/>
              <a:ahLst/>
              <a:cxnLst/>
              <a:rect l="l" t="t" r="r" b="b"/>
              <a:pathLst>
                <a:path w="2391" h="2472" extrusionOk="0">
                  <a:moveTo>
                    <a:pt x="1820" y="1"/>
                  </a:moveTo>
                  <a:lnTo>
                    <a:pt x="1" y="107"/>
                  </a:lnTo>
                  <a:lnTo>
                    <a:pt x="868" y="2243"/>
                  </a:lnTo>
                  <a:cubicBezTo>
                    <a:pt x="868" y="2243"/>
                    <a:pt x="1111" y="2472"/>
                    <a:pt x="1473" y="2472"/>
                  </a:cubicBezTo>
                  <a:cubicBezTo>
                    <a:pt x="1733" y="2472"/>
                    <a:pt x="2055" y="2353"/>
                    <a:pt x="2391" y="1946"/>
                  </a:cubicBezTo>
                  <a:lnTo>
                    <a:pt x="1820" y="1"/>
                  </a:lnTo>
                  <a:close/>
                </a:path>
              </a:pathLst>
            </a:custGeom>
            <a:solidFill>
              <a:srgbClr val="910E36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34"/>
            <p:cNvSpPr/>
            <p:nvPr/>
          </p:nvSpPr>
          <p:spPr>
            <a:xfrm>
              <a:off x="597784" y="3248692"/>
              <a:ext cx="1856910" cy="1517667"/>
            </a:xfrm>
            <a:custGeom>
              <a:avLst/>
              <a:gdLst/>
              <a:ahLst/>
              <a:cxnLst/>
              <a:rect l="l" t="t" r="r" b="b"/>
              <a:pathLst>
                <a:path w="28299" h="23129" extrusionOk="0">
                  <a:moveTo>
                    <a:pt x="20050" y="12058"/>
                  </a:moveTo>
                  <a:lnTo>
                    <a:pt x="20093" y="12143"/>
                  </a:lnTo>
                  <a:lnTo>
                    <a:pt x="19923" y="12206"/>
                  </a:lnTo>
                  <a:cubicBezTo>
                    <a:pt x="19923" y="12164"/>
                    <a:pt x="19902" y="12100"/>
                    <a:pt x="19902" y="12058"/>
                  </a:cubicBezTo>
                  <a:close/>
                  <a:moveTo>
                    <a:pt x="8443" y="0"/>
                  </a:moveTo>
                  <a:cubicBezTo>
                    <a:pt x="8408" y="0"/>
                    <a:pt x="8371" y="1"/>
                    <a:pt x="8333" y="3"/>
                  </a:cubicBezTo>
                  <a:cubicBezTo>
                    <a:pt x="7128" y="88"/>
                    <a:pt x="7149" y="1928"/>
                    <a:pt x="7149" y="1928"/>
                  </a:cubicBezTo>
                  <a:cubicBezTo>
                    <a:pt x="7149" y="1928"/>
                    <a:pt x="6661" y="1206"/>
                    <a:pt x="6053" y="1206"/>
                  </a:cubicBezTo>
                  <a:cubicBezTo>
                    <a:pt x="5803" y="1206"/>
                    <a:pt x="5532" y="1328"/>
                    <a:pt x="5267" y="1674"/>
                  </a:cubicBezTo>
                  <a:cubicBezTo>
                    <a:pt x="4548" y="2583"/>
                    <a:pt x="5584" y="3429"/>
                    <a:pt x="6197" y="3810"/>
                  </a:cubicBezTo>
                  <a:cubicBezTo>
                    <a:pt x="3025" y="5798"/>
                    <a:pt x="1" y="10789"/>
                    <a:pt x="1143" y="15611"/>
                  </a:cubicBezTo>
                  <a:cubicBezTo>
                    <a:pt x="1270" y="16182"/>
                    <a:pt x="1439" y="16753"/>
                    <a:pt x="1671" y="17282"/>
                  </a:cubicBezTo>
                  <a:cubicBezTo>
                    <a:pt x="1621" y="17280"/>
                    <a:pt x="1571" y="17278"/>
                    <a:pt x="1522" y="17278"/>
                  </a:cubicBezTo>
                  <a:cubicBezTo>
                    <a:pt x="1153" y="17278"/>
                    <a:pt x="813" y="17352"/>
                    <a:pt x="720" y="17557"/>
                  </a:cubicBezTo>
                  <a:cubicBezTo>
                    <a:pt x="572" y="17811"/>
                    <a:pt x="889" y="18128"/>
                    <a:pt x="995" y="18234"/>
                  </a:cubicBezTo>
                  <a:cubicBezTo>
                    <a:pt x="1587" y="18784"/>
                    <a:pt x="2264" y="19228"/>
                    <a:pt x="3025" y="19524"/>
                  </a:cubicBezTo>
                  <a:cubicBezTo>
                    <a:pt x="3681" y="20285"/>
                    <a:pt x="4484" y="20920"/>
                    <a:pt x="5415" y="21364"/>
                  </a:cubicBezTo>
                  <a:cubicBezTo>
                    <a:pt x="6007" y="21660"/>
                    <a:pt x="6663" y="21893"/>
                    <a:pt x="7318" y="22019"/>
                  </a:cubicBezTo>
                  <a:cubicBezTo>
                    <a:pt x="7213" y="22421"/>
                    <a:pt x="7234" y="22781"/>
                    <a:pt x="7466" y="22971"/>
                  </a:cubicBezTo>
                  <a:cubicBezTo>
                    <a:pt x="7585" y="23078"/>
                    <a:pt x="7744" y="23129"/>
                    <a:pt x="7924" y="23129"/>
                  </a:cubicBezTo>
                  <a:cubicBezTo>
                    <a:pt x="8353" y="23129"/>
                    <a:pt x="8909" y="22843"/>
                    <a:pt x="9370" y="22337"/>
                  </a:cubicBezTo>
                  <a:cubicBezTo>
                    <a:pt x="9391" y="22316"/>
                    <a:pt x="9412" y="22273"/>
                    <a:pt x="9433" y="22252"/>
                  </a:cubicBezTo>
                  <a:lnTo>
                    <a:pt x="9497" y="22252"/>
                  </a:lnTo>
                  <a:cubicBezTo>
                    <a:pt x="10512" y="22252"/>
                    <a:pt x="11506" y="22125"/>
                    <a:pt x="12479" y="21893"/>
                  </a:cubicBezTo>
                  <a:cubicBezTo>
                    <a:pt x="13748" y="21618"/>
                    <a:pt x="14932" y="21131"/>
                    <a:pt x="16053" y="20476"/>
                  </a:cubicBezTo>
                  <a:cubicBezTo>
                    <a:pt x="16465" y="20616"/>
                    <a:pt x="16861" y="20685"/>
                    <a:pt x="17206" y="20685"/>
                  </a:cubicBezTo>
                  <a:cubicBezTo>
                    <a:pt x="17746" y="20685"/>
                    <a:pt x="18161" y="20515"/>
                    <a:pt x="18316" y="20179"/>
                  </a:cubicBezTo>
                  <a:cubicBezTo>
                    <a:pt x="18485" y="19820"/>
                    <a:pt x="18316" y="19376"/>
                    <a:pt x="17956" y="18953"/>
                  </a:cubicBezTo>
                  <a:cubicBezTo>
                    <a:pt x="18675" y="18191"/>
                    <a:pt x="19225" y="17282"/>
                    <a:pt x="19564" y="16309"/>
                  </a:cubicBezTo>
                  <a:cubicBezTo>
                    <a:pt x="19775" y="16351"/>
                    <a:pt x="20008" y="16394"/>
                    <a:pt x="20241" y="16394"/>
                  </a:cubicBezTo>
                  <a:lnTo>
                    <a:pt x="20346" y="16394"/>
                  </a:lnTo>
                  <a:cubicBezTo>
                    <a:pt x="22863" y="16309"/>
                    <a:pt x="23963" y="14638"/>
                    <a:pt x="24428" y="13264"/>
                  </a:cubicBezTo>
                  <a:cubicBezTo>
                    <a:pt x="24470" y="13137"/>
                    <a:pt x="24597" y="12777"/>
                    <a:pt x="24386" y="12629"/>
                  </a:cubicBezTo>
                  <a:cubicBezTo>
                    <a:pt x="24343" y="12595"/>
                    <a:pt x="24283" y="12580"/>
                    <a:pt x="24212" y="12580"/>
                  </a:cubicBezTo>
                  <a:cubicBezTo>
                    <a:pt x="23934" y="12580"/>
                    <a:pt x="23479" y="12812"/>
                    <a:pt x="23159" y="13031"/>
                  </a:cubicBezTo>
                  <a:cubicBezTo>
                    <a:pt x="23223" y="12756"/>
                    <a:pt x="23265" y="12397"/>
                    <a:pt x="23053" y="12164"/>
                  </a:cubicBezTo>
                  <a:cubicBezTo>
                    <a:pt x="22942" y="12052"/>
                    <a:pt x="22801" y="12000"/>
                    <a:pt x="22624" y="12000"/>
                  </a:cubicBezTo>
                  <a:cubicBezTo>
                    <a:pt x="22466" y="12000"/>
                    <a:pt x="22279" y="12042"/>
                    <a:pt x="22059" y="12122"/>
                  </a:cubicBezTo>
                  <a:cubicBezTo>
                    <a:pt x="22038" y="12058"/>
                    <a:pt x="21996" y="11995"/>
                    <a:pt x="21954" y="11931"/>
                  </a:cubicBezTo>
                  <a:lnTo>
                    <a:pt x="23223" y="11847"/>
                  </a:lnTo>
                  <a:cubicBezTo>
                    <a:pt x="23478" y="11899"/>
                    <a:pt x="23733" y="11927"/>
                    <a:pt x="23985" y="11927"/>
                  </a:cubicBezTo>
                  <a:cubicBezTo>
                    <a:pt x="24339" y="11927"/>
                    <a:pt x="24687" y="11873"/>
                    <a:pt x="25020" y="11762"/>
                  </a:cubicBezTo>
                  <a:cubicBezTo>
                    <a:pt x="27262" y="11022"/>
                    <a:pt x="28298" y="8082"/>
                    <a:pt x="27326" y="5206"/>
                  </a:cubicBezTo>
                  <a:cubicBezTo>
                    <a:pt x="26527" y="2792"/>
                    <a:pt x="24566" y="1197"/>
                    <a:pt x="22643" y="1197"/>
                  </a:cubicBezTo>
                  <a:cubicBezTo>
                    <a:pt x="22275" y="1197"/>
                    <a:pt x="21909" y="1255"/>
                    <a:pt x="21552" y="1378"/>
                  </a:cubicBezTo>
                  <a:cubicBezTo>
                    <a:pt x="21340" y="1441"/>
                    <a:pt x="21150" y="1526"/>
                    <a:pt x="20960" y="1632"/>
                  </a:cubicBezTo>
                  <a:cubicBezTo>
                    <a:pt x="20917" y="1653"/>
                    <a:pt x="20896" y="1674"/>
                    <a:pt x="20875" y="1695"/>
                  </a:cubicBezTo>
                  <a:cubicBezTo>
                    <a:pt x="20410" y="1970"/>
                    <a:pt x="20008" y="2372"/>
                    <a:pt x="19712" y="2816"/>
                  </a:cubicBezTo>
                  <a:cubicBezTo>
                    <a:pt x="18697" y="4021"/>
                    <a:pt x="17724" y="5269"/>
                    <a:pt x="16835" y="6559"/>
                  </a:cubicBezTo>
                  <a:cubicBezTo>
                    <a:pt x="14615" y="4508"/>
                    <a:pt x="11654" y="3281"/>
                    <a:pt x="9581" y="3006"/>
                  </a:cubicBezTo>
                  <a:cubicBezTo>
                    <a:pt x="9871" y="1725"/>
                    <a:pt x="9958" y="0"/>
                    <a:pt x="84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34"/>
            <p:cNvSpPr/>
            <p:nvPr/>
          </p:nvSpPr>
          <p:spPr>
            <a:xfrm>
              <a:off x="549228" y="3196461"/>
              <a:ext cx="1962357" cy="1623443"/>
            </a:xfrm>
            <a:custGeom>
              <a:avLst/>
              <a:gdLst/>
              <a:ahLst/>
              <a:cxnLst/>
              <a:rect l="l" t="t" r="r" b="b"/>
              <a:pathLst>
                <a:path w="29906" h="24741" extrusionOk="0">
                  <a:moveTo>
                    <a:pt x="6810" y="2787"/>
                  </a:moveTo>
                  <a:cubicBezTo>
                    <a:pt x="6980" y="2872"/>
                    <a:pt x="7128" y="2999"/>
                    <a:pt x="7233" y="3147"/>
                  </a:cubicBezTo>
                  <a:lnTo>
                    <a:pt x="8079" y="4394"/>
                  </a:lnTo>
                  <a:lnTo>
                    <a:pt x="7360" y="3929"/>
                  </a:lnTo>
                  <a:cubicBezTo>
                    <a:pt x="6853" y="3612"/>
                    <a:pt x="6599" y="3295"/>
                    <a:pt x="6557" y="3125"/>
                  </a:cubicBezTo>
                  <a:cubicBezTo>
                    <a:pt x="6557" y="3104"/>
                    <a:pt x="6557" y="3062"/>
                    <a:pt x="6641" y="2956"/>
                  </a:cubicBezTo>
                  <a:cubicBezTo>
                    <a:pt x="6684" y="2893"/>
                    <a:pt x="6747" y="2829"/>
                    <a:pt x="6810" y="2787"/>
                  </a:cubicBezTo>
                  <a:close/>
                  <a:moveTo>
                    <a:pt x="21319" y="12029"/>
                  </a:moveTo>
                  <a:lnTo>
                    <a:pt x="19712" y="12114"/>
                  </a:lnTo>
                  <a:lnTo>
                    <a:pt x="19860" y="12981"/>
                  </a:lnTo>
                  <a:lnTo>
                    <a:pt x="20029" y="14123"/>
                  </a:lnTo>
                  <a:lnTo>
                    <a:pt x="20959" y="13742"/>
                  </a:lnTo>
                  <a:lnTo>
                    <a:pt x="21150" y="13658"/>
                  </a:lnTo>
                  <a:lnTo>
                    <a:pt x="21848" y="13341"/>
                  </a:lnTo>
                  <a:lnTo>
                    <a:pt x="21319" y="12029"/>
                  </a:lnTo>
                  <a:close/>
                  <a:moveTo>
                    <a:pt x="9211" y="1620"/>
                  </a:moveTo>
                  <a:cubicBezTo>
                    <a:pt x="9446" y="1620"/>
                    <a:pt x="9499" y="1690"/>
                    <a:pt x="9518" y="1708"/>
                  </a:cubicBezTo>
                  <a:cubicBezTo>
                    <a:pt x="9687" y="1899"/>
                    <a:pt x="9793" y="2533"/>
                    <a:pt x="9560" y="3654"/>
                  </a:cubicBezTo>
                  <a:lnTo>
                    <a:pt x="9370" y="4479"/>
                  </a:lnTo>
                  <a:lnTo>
                    <a:pt x="10215" y="4585"/>
                  </a:lnTo>
                  <a:cubicBezTo>
                    <a:pt x="12077" y="4839"/>
                    <a:pt x="14890" y="5981"/>
                    <a:pt x="17026" y="7948"/>
                  </a:cubicBezTo>
                  <a:lnTo>
                    <a:pt x="17702" y="8561"/>
                  </a:lnTo>
                  <a:lnTo>
                    <a:pt x="18231" y="7821"/>
                  </a:lnTo>
                  <a:cubicBezTo>
                    <a:pt x="19098" y="6531"/>
                    <a:pt x="20029" y="5325"/>
                    <a:pt x="21023" y="4141"/>
                  </a:cubicBezTo>
                  <a:lnTo>
                    <a:pt x="21086" y="4056"/>
                  </a:lnTo>
                  <a:cubicBezTo>
                    <a:pt x="21319" y="3696"/>
                    <a:pt x="21636" y="3400"/>
                    <a:pt x="21996" y="3168"/>
                  </a:cubicBezTo>
                  <a:lnTo>
                    <a:pt x="22059" y="3125"/>
                  </a:lnTo>
                  <a:cubicBezTo>
                    <a:pt x="22207" y="3041"/>
                    <a:pt x="22355" y="2977"/>
                    <a:pt x="22524" y="2914"/>
                  </a:cubicBezTo>
                  <a:cubicBezTo>
                    <a:pt x="22784" y="2828"/>
                    <a:pt x="23055" y="2785"/>
                    <a:pt x="23334" y="2785"/>
                  </a:cubicBezTo>
                  <a:cubicBezTo>
                    <a:pt x="23941" y="2785"/>
                    <a:pt x="24580" y="2988"/>
                    <a:pt x="25189" y="3379"/>
                  </a:cubicBezTo>
                  <a:cubicBezTo>
                    <a:pt x="26204" y="4077"/>
                    <a:pt x="26945" y="5092"/>
                    <a:pt x="27304" y="6256"/>
                  </a:cubicBezTo>
                  <a:cubicBezTo>
                    <a:pt x="28129" y="8709"/>
                    <a:pt x="27325" y="11204"/>
                    <a:pt x="25507" y="11818"/>
                  </a:cubicBezTo>
                  <a:cubicBezTo>
                    <a:pt x="25247" y="11904"/>
                    <a:pt x="24981" y="11947"/>
                    <a:pt x="24712" y="11947"/>
                  </a:cubicBezTo>
                  <a:cubicBezTo>
                    <a:pt x="24520" y="11947"/>
                    <a:pt x="24326" y="11925"/>
                    <a:pt x="24132" y="11881"/>
                  </a:cubicBezTo>
                  <a:lnTo>
                    <a:pt x="24026" y="11860"/>
                  </a:lnTo>
                  <a:lnTo>
                    <a:pt x="21319" y="12029"/>
                  </a:lnTo>
                  <a:lnTo>
                    <a:pt x="22017" y="13150"/>
                  </a:lnTo>
                  <a:cubicBezTo>
                    <a:pt x="22038" y="13171"/>
                    <a:pt x="22038" y="13193"/>
                    <a:pt x="22059" y="13214"/>
                  </a:cubicBezTo>
                  <a:lnTo>
                    <a:pt x="22313" y="13933"/>
                  </a:lnTo>
                  <a:lnTo>
                    <a:pt x="23053" y="13679"/>
                  </a:lnTo>
                  <a:lnTo>
                    <a:pt x="23138" y="13658"/>
                  </a:lnTo>
                  <a:lnTo>
                    <a:pt x="22651" y="15667"/>
                  </a:lnTo>
                  <a:lnTo>
                    <a:pt x="22651" y="15667"/>
                  </a:lnTo>
                  <a:lnTo>
                    <a:pt x="24005" y="14694"/>
                  </a:lnTo>
                  <a:lnTo>
                    <a:pt x="24005" y="14694"/>
                  </a:lnTo>
                  <a:cubicBezTo>
                    <a:pt x="23422" y="15734"/>
                    <a:pt x="22307" y="16365"/>
                    <a:pt x="21124" y="16365"/>
                  </a:cubicBezTo>
                  <a:cubicBezTo>
                    <a:pt x="21104" y="16365"/>
                    <a:pt x="21085" y="16365"/>
                    <a:pt x="21065" y="16365"/>
                  </a:cubicBezTo>
                  <a:cubicBezTo>
                    <a:pt x="20875" y="16365"/>
                    <a:pt x="20684" y="16344"/>
                    <a:pt x="20515" y="16301"/>
                  </a:cubicBezTo>
                  <a:lnTo>
                    <a:pt x="19817" y="16132"/>
                  </a:lnTo>
                  <a:lnTo>
                    <a:pt x="19564" y="16809"/>
                  </a:lnTo>
                  <a:cubicBezTo>
                    <a:pt x="19267" y="17697"/>
                    <a:pt x="18760" y="18501"/>
                    <a:pt x="18125" y="19199"/>
                  </a:cubicBezTo>
                  <a:lnTo>
                    <a:pt x="17660" y="19728"/>
                  </a:lnTo>
                  <a:lnTo>
                    <a:pt x="18104" y="20256"/>
                  </a:lnTo>
                  <a:cubicBezTo>
                    <a:pt x="18210" y="20362"/>
                    <a:pt x="18295" y="20489"/>
                    <a:pt x="18337" y="20616"/>
                  </a:cubicBezTo>
                  <a:cubicBezTo>
                    <a:pt x="18266" y="20646"/>
                    <a:pt x="18126" y="20677"/>
                    <a:pt x="17923" y="20677"/>
                  </a:cubicBezTo>
                  <a:cubicBezTo>
                    <a:pt x="17704" y="20677"/>
                    <a:pt x="17409" y="20641"/>
                    <a:pt x="17047" y="20531"/>
                  </a:cubicBezTo>
                  <a:lnTo>
                    <a:pt x="16708" y="20404"/>
                  </a:lnTo>
                  <a:lnTo>
                    <a:pt x="16391" y="20595"/>
                  </a:lnTo>
                  <a:cubicBezTo>
                    <a:pt x="15355" y="21208"/>
                    <a:pt x="14234" y="21652"/>
                    <a:pt x="13050" y="21927"/>
                  </a:cubicBezTo>
                  <a:cubicBezTo>
                    <a:pt x="12140" y="22139"/>
                    <a:pt x="11188" y="22244"/>
                    <a:pt x="10237" y="22266"/>
                  </a:cubicBezTo>
                  <a:lnTo>
                    <a:pt x="9814" y="22266"/>
                  </a:lnTo>
                  <a:lnTo>
                    <a:pt x="9560" y="22541"/>
                  </a:lnTo>
                  <a:lnTo>
                    <a:pt x="9518" y="22604"/>
                  </a:lnTo>
                  <a:cubicBezTo>
                    <a:pt x="9327" y="22815"/>
                    <a:pt x="9095" y="23006"/>
                    <a:pt x="8820" y="23112"/>
                  </a:cubicBezTo>
                  <a:cubicBezTo>
                    <a:pt x="8820" y="23090"/>
                    <a:pt x="8820" y="23069"/>
                    <a:pt x="8820" y="23048"/>
                  </a:cubicBezTo>
                  <a:lnTo>
                    <a:pt x="9052" y="22244"/>
                  </a:lnTo>
                  <a:lnTo>
                    <a:pt x="8227" y="22075"/>
                  </a:lnTo>
                  <a:cubicBezTo>
                    <a:pt x="7635" y="21927"/>
                    <a:pt x="7064" y="21737"/>
                    <a:pt x="6514" y="21462"/>
                  </a:cubicBezTo>
                  <a:cubicBezTo>
                    <a:pt x="5690" y="21060"/>
                    <a:pt x="4949" y="20489"/>
                    <a:pt x="4378" y="19791"/>
                  </a:cubicBezTo>
                  <a:lnTo>
                    <a:pt x="4230" y="19643"/>
                  </a:lnTo>
                  <a:lnTo>
                    <a:pt x="4040" y="19558"/>
                  </a:lnTo>
                  <a:cubicBezTo>
                    <a:pt x="3596" y="19410"/>
                    <a:pt x="3194" y="19178"/>
                    <a:pt x="2834" y="18903"/>
                  </a:cubicBezTo>
                  <a:lnTo>
                    <a:pt x="2834" y="18903"/>
                  </a:lnTo>
                  <a:lnTo>
                    <a:pt x="3638" y="18924"/>
                  </a:lnTo>
                  <a:lnTo>
                    <a:pt x="3152" y="17782"/>
                  </a:lnTo>
                  <a:cubicBezTo>
                    <a:pt x="2940" y="17274"/>
                    <a:pt x="2771" y="16767"/>
                    <a:pt x="2644" y="16238"/>
                  </a:cubicBezTo>
                  <a:cubicBezTo>
                    <a:pt x="1629" y="11924"/>
                    <a:pt x="4294" y="7186"/>
                    <a:pt x="7339" y="5304"/>
                  </a:cubicBezTo>
                  <a:lnTo>
                    <a:pt x="8270" y="4712"/>
                  </a:lnTo>
                  <a:lnTo>
                    <a:pt x="8693" y="5325"/>
                  </a:lnTo>
                  <a:lnTo>
                    <a:pt x="8693" y="2724"/>
                  </a:lnTo>
                  <a:cubicBezTo>
                    <a:pt x="8693" y="2406"/>
                    <a:pt x="8798" y="1624"/>
                    <a:pt x="9116" y="1624"/>
                  </a:cubicBezTo>
                  <a:cubicBezTo>
                    <a:pt x="9150" y="1622"/>
                    <a:pt x="9182" y="1620"/>
                    <a:pt x="9211" y="1620"/>
                  </a:cubicBezTo>
                  <a:close/>
                  <a:moveTo>
                    <a:pt x="9260" y="0"/>
                  </a:moveTo>
                  <a:cubicBezTo>
                    <a:pt x="9177" y="0"/>
                    <a:pt x="9094" y="6"/>
                    <a:pt x="9010" y="17"/>
                  </a:cubicBezTo>
                  <a:cubicBezTo>
                    <a:pt x="8185" y="59"/>
                    <a:pt x="7656" y="609"/>
                    <a:pt x="7360" y="1307"/>
                  </a:cubicBezTo>
                  <a:cubicBezTo>
                    <a:pt x="7191" y="1243"/>
                    <a:pt x="7022" y="1201"/>
                    <a:pt x="6853" y="1201"/>
                  </a:cubicBezTo>
                  <a:cubicBezTo>
                    <a:pt x="6261" y="1201"/>
                    <a:pt x="5711" y="1497"/>
                    <a:pt x="5372" y="1983"/>
                  </a:cubicBezTo>
                  <a:cubicBezTo>
                    <a:pt x="5055" y="2385"/>
                    <a:pt x="4907" y="2893"/>
                    <a:pt x="4992" y="3400"/>
                  </a:cubicBezTo>
                  <a:cubicBezTo>
                    <a:pt x="5097" y="3845"/>
                    <a:pt x="5309" y="4246"/>
                    <a:pt x="5626" y="4564"/>
                  </a:cubicBezTo>
                  <a:cubicBezTo>
                    <a:pt x="2432" y="7080"/>
                    <a:pt x="0" y="11945"/>
                    <a:pt x="1100" y="16598"/>
                  </a:cubicBezTo>
                  <a:cubicBezTo>
                    <a:pt x="1164" y="16873"/>
                    <a:pt x="1248" y="17169"/>
                    <a:pt x="1333" y="17444"/>
                  </a:cubicBezTo>
                  <a:cubicBezTo>
                    <a:pt x="1100" y="17549"/>
                    <a:pt x="889" y="17740"/>
                    <a:pt x="762" y="17972"/>
                  </a:cubicBezTo>
                  <a:cubicBezTo>
                    <a:pt x="614" y="18268"/>
                    <a:pt x="466" y="18861"/>
                    <a:pt x="1206" y="19580"/>
                  </a:cubicBezTo>
                  <a:cubicBezTo>
                    <a:pt x="1798" y="20172"/>
                    <a:pt x="2517" y="20658"/>
                    <a:pt x="3300" y="20975"/>
                  </a:cubicBezTo>
                  <a:cubicBezTo>
                    <a:pt x="3998" y="21779"/>
                    <a:pt x="4844" y="22414"/>
                    <a:pt x="5795" y="22879"/>
                  </a:cubicBezTo>
                  <a:cubicBezTo>
                    <a:pt x="6261" y="23112"/>
                    <a:pt x="6726" y="23302"/>
                    <a:pt x="7212" y="23429"/>
                  </a:cubicBezTo>
                  <a:cubicBezTo>
                    <a:pt x="7255" y="23788"/>
                    <a:pt x="7424" y="24127"/>
                    <a:pt x="7678" y="24381"/>
                  </a:cubicBezTo>
                  <a:cubicBezTo>
                    <a:pt x="7953" y="24613"/>
                    <a:pt x="8312" y="24740"/>
                    <a:pt x="8672" y="24740"/>
                  </a:cubicBezTo>
                  <a:cubicBezTo>
                    <a:pt x="8883" y="24719"/>
                    <a:pt x="9095" y="24677"/>
                    <a:pt x="9306" y="24613"/>
                  </a:cubicBezTo>
                  <a:cubicBezTo>
                    <a:pt x="9750" y="24444"/>
                    <a:pt x="10152" y="24190"/>
                    <a:pt x="10490" y="23852"/>
                  </a:cubicBezTo>
                  <a:cubicBezTo>
                    <a:pt x="11484" y="23809"/>
                    <a:pt x="12457" y="23683"/>
                    <a:pt x="13409" y="23471"/>
                  </a:cubicBezTo>
                  <a:cubicBezTo>
                    <a:pt x="14615" y="23175"/>
                    <a:pt x="15799" y="22731"/>
                    <a:pt x="16899" y="22139"/>
                  </a:cubicBezTo>
                  <a:cubicBezTo>
                    <a:pt x="17252" y="22228"/>
                    <a:pt x="17591" y="22272"/>
                    <a:pt x="17907" y="22272"/>
                  </a:cubicBezTo>
                  <a:cubicBezTo>
                    <a:pt x="18784" y="22272"/>
                    <a:pt x="19480" y="21936"/>
                    <a:pt x="19775" y="21314"/>
                  </a:cubicBezTo>
                  <a:cubicBezTo>
                    <a:pt x="19987" y="20827"/>
                    <a:pt x="19965" y="20256"/>
                    <a:pt x="19690" y="19812"/>
                  </a:cubicBezTo>
                  <a:cubicBezTo>
                    <a:pt x="20135" y="19241"/>
                    <a:pt x="20515" y="18628"/>
                    <a:pt x="20811" y="17972"/>
                  </a:cubicBezTo>
                  <a:lnTo>
                    <a:pt x="21107" y="17972"/>
                  </a:lnTo>
                  <a:cubicBezTo>
                    <a:pt x="23413" y="17888"/>
                    <a:pt x="25126" y="16598"/>
                    <a:pt x="25930" y="14313"/>
                  </a:cubicBezTo>
                  <a:cubicBezTo>
                    <a:pt x="26056" y="13996"/>
                    <a:pt x="26078" y="13637"/>
                    <a:pt x="25993" y="13319"/>
                  </a:cubicBezTo>
                  <a:lnTo>
                    <a:pt x="26014" y="13319"/>
                  </a:lnTo>
                  <a:cubicBezTo>
                    <a:pt x="28658" y="12431"/>
                    <a:pt x="29906" y="9026"/>
                    <a:pt x="28806" y="5748"/>
                  </a:cubicBezTo>
                  <a:cubicBezTo>
                    <a:pt x="28319" y="4246"/>
                    <a:pt x="27368" y="2956"/>
                    <a:pt x="26078" y="2068"/>
                  </a:cubicBezTo>
                  <a:cubicBezTo>
                    <a:pt x="25201" y="1488"/>
                    <a:pt x="24277" y="1192"/>
                    <a:pt x="23363" y="1192"/>
                  </a:cubicBezTo>
                  <a:cubicBezTo>
                    <a:pt x="22910" y="1192"/>
                    <a:pt x="22459" y="1265"/>
                    <a:pt x="22017" y="1412"/>
                  </a:cubicBezTo>
                  <a:cubicBezTo>
                    <a:pt x="21911" y="1455"/>
                    <a:pt x="21784" y="1497"/>
                    <a:pt x="21678" y="1539"/>
                  </a:cubicBezTo>
                  <a:lnTo>
                    <a:pt x="21594" y="1603"/>
                  </a:lnTo>
                  <a:lnTo>
                    <a:pt x="21488" y="1645"/>
                  </a:lnTo>
                  <a:lnTo>
                    <a:pt x="21298" y="1751"/>
                  </a:lnTo>
                  <a:cubicBezTo>
                    <a:pt x="21255" y="1772"/>
                    <a:pt x="21192" y="1793"/>
                    <a:pt x="21150" y="1835"/>
                  </a:cubicBezTo>
                  <a:cubicBezTo>
                    <a:pt x="20621" y="2174"/>
                    <a:pt x="20156" y="2618"/>
                    <a:pt x="19817" y="3125"/>
                  </a:cubicBezTo>
                  <a:cubicBezTo>
                    <a:pt x="19141" y="3908"/>
                    <a:pt x="18337" y="4944"/>
                    <a:pt x="17427" y="6192"/>
                  </a:cubicBezTo>
                  <a:cubicBezTo>
                    <a:pt x="15630" y="4733"/>
                    <a:pt x="13515" y="3696"/>
                    <a:pt x="11252" y="3168"/>
                  </a:cubicBezTo>
                  <a:cubicBezTo>
                    <a:pt x="11379" y="2047"/>
                    <a:pt x="11210" y="1222"/>
                    <a:pt x="10744" y="672"/>
                  </a:cubicBezTo>
                  <a:cubicBezTo>
                    <a:pt x="10375" y="248"/>
                    <a:pt x="9829" y="0"/>
                    <a:pt x="92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34"/>
            <p:cNvSpPr/>
            <p:nvPr/>
          </p:nvSpPr>
          <p:spPr>
            <a:xfrm>
              <a:off x="1724419" y="4008531"/>
              <a:ext cx="478352" cy="302169"/>
            </a:xfrm>
            <a:custGeom>
              <a:avLst/>
              <a:gdLst/>
              <a:ahLst/>
              <a:cxnLst/>
              <a:rect l="l" t="t" r="r" b="b"/>
              <a:pathLst>
                <a:path w="7290" h="4605" extrusionOk="0">
                  <a:moveTo>
                    <a:pt x="4120" y="0"/>
                  </a:moveTo>
                  <a:cubicBezTo>
                    <a:pt x="3949" y="0"/>
                    <a:pt x="3736" y="57"/>
                    <a:pt x="3472" y="203"/>
                  </a:cubicBezTo>
                  <a:cubicBezTo>
                    <a:pt x="2876" y="524"/>
                    <a:pt x="2343" y="752"/>
                    <a:pt x="1876" y="752"/>
                  </a:cubicBezTo>
                  <a:cubicBezTo>
                    <a:pt x="1449" y="752"/>
                    <a:pt x="1078" y="561"/>
                    <a:pt x="765" y="76"/>
                  </a:cubicBezTo>
                  <a:lnTo>
                    <a:pt x="765" y="76"/>
                  </a:lnTo>
                  <a:cubicBezTo>
                    <a:pt x="765" y="76"/>
                    <a:pt x="0" y="4604"/>
                    <a:pt x="3070" y="4604"/>
                  </a:cubicBezTo>
                  <a:cubicBezTo>
                    <a:pt x="3105" y="4604"/>
                    <a:pt x="3140" y="4603"/>
                    <a:pt x="3176" y="4602"/>
                  </a:cubicBezTo>
                  <a:cubicBezTo>
                    <a:pt x="5651" y="4518"/>
                    <a:pt x="6708" y="2847"/>
                    <a:pt x="7152" y="1557"/>
                  </a:cubicBezTo>
                  <a:cubicBezTo>
                    <a:pt x="7290" y="1164"/>
                    <a:pt x="7209" y="1029"/>
                    <a:pt x="7031" y="1029"/>
                  </a:cubicBezTo>
                  <a:cubicBezTo>
                    <a:pt x="6634" y="1029"/>
                    <a:pt x="5757" y="1705"/>
                    <a:pt x="5757" y="1705"/>
                  </a:cubicBezTo>
                  <a:cubicBezTo>
                    <a:pt x="5757" y="1705"/>
                    <a:pt x="6280" y="478"/>
                    <a:pt x="5440" y="478"/>
                  </a:cubicBezTo>
                  <a:cubicBezTo>
                    <a:pt x="5281" y="478"/>
                    <a:pt x="5074" y="522"/>
                    <a:pt x="4805" y="626"/>
                  </a:cubicBezTo>
                  <a:cubicBezTo>
                    <a:pt x="4805" y="626"/>
                    <a:pt x="4692" y="0"/>
                    <a:pt x="4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34"/>
            <p:cNvSpPr/>
            <p:nvPr/>
          </p:nvSpPr>
          <p:spPr>
            <a:xfrm>
              <a:off x="1913394" y="4049607"/>
              <a:ext cx="126314" cy="69423"/>
            </a:xfrm>
            <a:custGeom>
              <a:avLst/>
              <a:gdLst/>
              <a:ahLst/>
              <a:cxnLst/>
              <a:rect l="l" t="t" r="r" b="b"/>
              <a:pathLst>
                <a:path w="1925" h="1058" extrusionOk="0">
                  <a:moveTo>
                    <a:pt x="1925" y="0"/>
                  </a:moveTo>
                  <a:lnTo>
                    <a:pt x="0" y="1058"/>
                  </a:lnTo>
                  <a:cubicBezTo>
                    <a:pt x="740" y="952"/>
                    <a:pt x="1438" y="571"/>
                    <a:pt x="1925" y="0"/>
                  </a:cubicBezTo>
                  <a:close/>
                </a:path>
              </a:pathLst>
            </a:custGeom>
            <a:solidFill>
              <a:srgbClr val="FDF9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34"/>
            <p:cNvSpPr/>
            <p:nvPr/>
          </p:nvSpPr>
          <p:spPr>
            <a:xfrm>
              <a:off x="1901321" y="4040683"/>
              <a:ext cx="148099" cy="86746"/>
            </a:xfrm>
            <a:custGeom>
              <a:avLst/>
              <a:gdLst/>
              <a:ahLst/>
              <a:cxnLst/>
              <a:rect l="l" t="t" r="r" b="b"/>
              <a:pathLst>
                <a:path w="2257" h="1322" extrusionOk="0">
                  <a:moveTo>
                    <a:pt x="2110" y="1"/>
                  </a:moveTo>
                  <a:cubicBezTo>
                    <a:pt x="2077" y="1"/>
                    <a:pt x="2047" y="17"/>
                    <a:pt x="2024" y="52"/>
                  </a:cubicBezTo>
                  <a:cubicBezTo>
                    <a:pt x="1538" y="601"/>
                    <a:pt x="882" y="961"/>
                    <a:pt x="163" y="1067"/>
                  </a:cubicBezTo>
                  <a:cubicBezTo>
                    <a:pt x="0" y="1067"/>
                    <a:pt x="14" y="1322"/>
                    <a:pt x="166" y="1322"/>
                  </a:cubicBezTo>
                  <a:cubicBezTo>
                    <a:pt x="172" y="1322"/>
                    <a:pt x="178" y="1321"/>
                    <a:pt x="184" y="1321"/>
                  </a:cubicBezTo>
                  <a:lnTo>
                    <a:pt x="205" y="1299"/>
                  </a:lnTo>
                  <a:cubicBezTo>
                    <a:pt x="988" y="1194"/>
                    <a:pt x="1707" y="813"/>
                    <a:pt x="2215" y="200"/>
                  </a:cubicBezTo>
                  <a:cubicBezTo>
                    <a:pt x="2257" y="136"/>
                    <a:pt x="2257" y="73"/>
                    <a:pt x="2193" y="30"/>
                  </a:cubicBezTo>
                  <a:cubicBezTo>
                    <a:pt x="2165" y="11"/>
                    <a:pt x="2136" y="1"/>
                    <a:pt x="21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34"/>
            <p:cNvSpPr/>
            <p:nvPr/>
          </p:nvSpPr>
          <p:spPr>
            <a:xfrm>
              <a:off x="1975796" y="4120341"/>
              <a:ext cx="126379" cy="69489"/>
            </a:xfrm>
            <a:custGeom>
              <a:avLst/>
              <a:gdLst/>
              <a:ahLst/>
              <a:cxnLst/>
              <a:rect l="l" t="t" r="r" b="b"/>
              <a:pathLst>
                <a:path w="1926" h="1059" extrusionOk="0">
                  <a:moveTo>
                    <a:pt x="1926" y="1"/>
                  </a:moveTo>
                  <a:lnTo>
                    <a:pt x="1" y="1058"/>
                  </a:lnTo>
                  <a:cubicBezTo>
                    <a:pt x="741" y="953"/>
                    <a:pt x="1439" y="593"/>
                    <a:pt x="1926" y="1"/>
                  </a:cubicBezTo>
                  <a:close/>
                </a:path>
              </a:pathLst>
            </a:custGeom>
            <a:solidFill>
              <a:srgbClr val="FDF9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34"/>
            <p:cNvSpPr/>
            <p:nvPr/>
          </p:nvSpPr>
          <p:spPr>
            <a:xfrm>
              <a:off x="1962410" y="4111024"/>
              <a:ext cx="151708" cy="87206"/>
            </a:xfrm>
            <a:custGeom>
              <a:avLst/>
              <a:gdLst/>
              <a:ahLst/>
              <a:cxnLst/>
              <a:rect l="l" t="t" r="r" b="b"/>
              <a:pathLst>
                <a:path w="2312" h="1329" extrusionOk="0">
                  <a:moveTo>
                    <a:pt x="2127" y="1"/>
                  </a:moveTo>
                  <a:cubicBezTo>
                    <a:pt x="2090" y="1"/>
                    <a:pt x="2053" y="17"/>
                    <a:pt x="2024" y="58"/>
                  </a:cubicBezTo>
                  <a:cubicBezTo>
                    <a:pt x="1537" y="608"/>
                    <a:pt x="882" y="968"/>
                    <a:pt x="184" y="1073"/>
                  </a:cubicBezTo>
                  <a:cubicBezTo>
                    <a:pt x="0" y="1073"/>
                    <a:pt x="13" y="1328"/>
                    <a:pt x="166" y="1328"/>
                  </a:cubicBezTo>
                  <a:cubicBezTo>
                    <a:pt x="171" y="1328"/>
                    <a:pt x="178" y="1328"/>
                    <a:pt x="184" y="1327"/>
                  </a:cubicBezTo>
                  <a:lnTo>
                    <a:pt x="205" y="1306"/>
                  </a:lnTo>
                  <a:cubicBezTo>
                    <a:pt x="987" y="1200"/>
                    <a:pt x="1707" y="820"/>
                    <a:pt x="2235" y="206"/>
                  </a:cubicBezTo>
                  <a:cubicBezTo>
                    <a:pt x="2312" y="114"/>
                    <a:pt x="2222" y="1"/>
                    <a:pt x="21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34"/>
            <p:cNvSpPr/>
            <p:nvPr/>
          </p:nvSpPr>
          <p:spPr>
            <a:xfrm>
              <a:off x="1738526" y="4000591"/>
              <a:ext cx="477433" cy="318376"/>
            </a:xfrm>
            <a:custGeom>
              <a:avLst/>
              <a:gdLst/>
              <a:ahLst/>
              <a:cxnLst/>
              <a:rect l="l" t="t" r="r" b="b"/>
              <a:pathLst>
                <a:path w="7276" h="4852" extrusionOk="0">
                  <a:moveTo>
                    <a:pt x="3901" y="0"/>
                  </a:moveTo>
                  <a:cubicBezTo>
                    <a:pt x="3696" y="0"/>
                    <a:pt x="3462" y="71"/>
                    <a:pt x="3194" y="218"/>
                  </a:cubicBezTo>
                  <a:cubicBezTo>
                    <a:pt x="3130" y="240"/>
                    <a:pt x="3109" y="324"/>
                    <a:pt x="3152" y="388"/>
                  </a:cubicBezTo>
                  <a:cubicBezTo>
                    <a:pt x="3165" y="429"/>
                    <a:pt x="3205" y="452"/>
                    <a:pt x="3249" y="452"/>
                  </a:cubicBezTo>
                  <a:cubicBezTo>
                    <a:pt x="3273" y="452"/>
                    <a:pt x="3298" y="445"/>
                    <a:pt x="3321" y="430"/>
                  </a:cubicBezTo>
                  <a:cubicBezTo>
                    <a:pt x="3476" y="317"/>
                    <a:pt x="3659" y="261"/>
                    <a:pt x="3846" y="261"/>
                  </a:cubicBezTo>
                  <a:cubicBezTo>
                    <a:pt x="3939" y="261"/>
                    <a:pt x="4033" y="275"/>
                    <a:pt x="4125" y="303"/>
                  </a:cubicBezTo>
                  <a:cubicBezTo>
                    <a:pt x="4315" y="409"/>
                    <a:pt x="4421" y="578"/>
                    <a:pt x="4463" y="789"/>
                  </a:cubicBezTo>
                  <a:cubicBezTo>
                    <a:pt x="4484" y="811"/>
                    <a:pt x="4505" y="853"/>
                    <a:pt x="4526" y="874"/>
                  </a:cubicBezTo>
                  <a:cubicBezTo>
                    <a:pt x="4548" y="885"/>
                    <a:pt x="4569" y="890"/>
                    <a:pt x="4587" y="890"/>
                  </a:cubicBezTo>
                  <a:cubicBezTo>
                    <a:pt x="4606" y="890"/>
                    <a:pt x="4622" y="885"/>
                    <a:pt x="4632" y="874"/>
                  </a:cubicBezTo>
                  <a:cubicBezTo>
                    <a:pt x="4874" y="777"/>
                    <a:pt x="5081" y="729"/>
                    <a:pt x="5238" y="729"/>
                  </a:cubicBezTo>
                  <a:cubicBezTo>
                    <a:pt x="5356" y="729"/>
                    <a:pt x="5445" y="756"/>
                    <a:pt x="5499" y="811"/>
                  </a:cubicBezTo>
                  <a:cubicBezTo>
                    <a:pt x="5690" y="1022"/>
                    <a:pt x="5499" y="1593"/>
                    <a:pt x="5415" y="1784"/>
                  </a:cubicBezTo>
                  <a:cubicBezTo>
                    <a:pt x="5393" y="1826"/>
                    <a:pt x="5415" y="1889"/>
                    <a:pt x="5457" y="1932"/>
                  </a:cubicBezTo>
                  <a:cubicBezTo>
                    <a:pt x="5478" y="1953"/>
                    <a:pt x="5505" y="1963"/>
                    <a:pt x="5534" y="1963"/>
                  </a:cubicBezTo>
                  <a:cubicBezTo>
                    <a:pt x="5563" y="1963"/>
                    <a:pt x="5594" y="1953"/>
                    <a:pt x="5626" y="1932"/>
                  </a:cubicBezTo>
                  <a:cubicBezTo>
                    <a:pt x="6094" y="1557"/>
                    <a:pt x="6611" y="1283"/>
                    <a:pt x="6812" y="1283"/>
                  </a:cubicBezTo>
                  <a:cubicBezTo>
                    <a:pt x="6838" y="1283"/>
                    <a:pt x="6859" y="1287"/>
                    <a:pt x="6874" y="1297"/>
                  </a:cubicBezTo>
                  <a:cubicBezTo>
                    <a:pt x="6874" y="1297"/>
                    <a:pt x="6916" y="1382"/>
                    <a:pt x="6810" y="1635"/>
                  </a:cubicBezTo>
                  <a:cubicBezTo>
                    <a:pt x="6366" y="2947"/>
                    <a:pt x="5330" y="4512"/>
                    <a:pt x="2961" y="4596"/>
                  </a:cubicBezTo>
                  <a:cubicBezTo>
                    <a:pt x="2899" y="4603"/>
                    <a:pt x="2836" y="4606"/>
                    <a:pt x="2774" y="4606"/>
                  </a:cubicBezTo>
                  <a:cubicBezTo>
                    <a:pt x="2225" y="4606"/>
                    <a:pt x="1691" y="4361"/>
                    <a:pt x="1312" y="3962"/>
                  </a:cubicBezTo>
                  <a:cubicBezTo>
                    <a:pt x="254" y="2756"/>
                    <a:pt x="677" y="240"/>
                    <a:pt x="677" y="218"/>
                  </a:cubicBezTo>
                  <a:cubicBezTo>
                    <a:pt x="712" y="113"/>
                    <a:pt x="637" y="53"/>
                    <a:pt x="559" y="53"/>
                  </a:cubicBezTo>
                  <a:cubicBezTo>
                    <a:pt x="497" y="53"/>
                    <a:pt x="433" y="91"/>
                    <a:pt x="423" y="176"/>
                  </a:cubicBezTo>
                  <a:cubicBezTo>
                    <a:pt x="402" y="282"/>
                    <a:pt x="0" y="2820"/>
                    <a:pt x="1121" y="4110"/>
                  </a:cubicBezTo>
                  <a:cubicBezTo>
                    <a:pt x="1548" y="4598"/>
                    <a:pt x="2151" y="4851"/>
                    <a:pt x="2780" y="4851"/>
                  </a:cubicBezTo>
                  <a:cubicBezTo>
                    <a:pt x="2805" y="4851"/>
                    <a:pt x="2830" y="4851"/>
                    <a:pt x="2856" y="4850"/>
                  </a:cubicBezTo>
                  <a:lnTo>
                    <a:pt x="2961" y="4850"/>
                  </a:lnTo>
                  <a:cubicBezTo>
                    <a:pt x="5478" y="4766"/>
                    <a:pt x="6578" y="3116"/>
                    <a:pt x="7064" y="1741"/>
                  </a:cubicBezTo>
                  <a:cubicBezTo>
                    <a:pt x="7107" y="1614"/>
                    <a:pt x="7276" y="1276"/>
                    <a:pt x="7022" y="1086"/>
                  </a:cubicBezTo>
                  <a:cubicBezTo>
                    <a:pt x="6964" y="1045"/>
                    <a:pt x="6894" y="1028"/>
                    <a:pt x="6815" y="1028"/>
                  </a:cubicBezTo>
                  <a:cubicBezTo>
                    <a:pt x="6521" y="1028"/>
                    <a:pt x="6108" y="1275"/>
                    <a:pt x="5774" y="1509"/>
                  </a:cubicBezTo>
                  <a:cubicBezTo>
                    <a:pt x="5859" y="1212"/>
                    <a:pt x="5859" y="853"/>
                    <a:pt x="5668" y="641"/>
                  </a:cubicBezTo>
                  <a:cubicBezTo>
                    <a:pt x="5565" y="538"/>
                    <a:pt x="5424" y="484"/>
                    <a:pt x="5238" y="484"/>
                  </a:cubicBezTo>
                  <a:cubicBezTo>
                    <a:pt x="5083" y="484"/>
                    <a:pt x="4896" y="522"/>
                    <a:pt x="4674" y="599"/>
                  </a:cubicBezTo>
                  <a:cubicBezTo>
                    <a:pt x="4611" y="367"/>
                    <a:pt x="4442" y="176"/>
                    <a:pt x="4230" y="70"/>
                  </a:cubicBezTo>
                  <a:cubicBezTo>
                    <a:pt x="4129" y="24"/>
                    <a:pt x="4020" y="0"/>
                    <a:pt x="39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34"/>
            <p:cNvSpPr/>
            <p:nvPr/>
          </p:nvSpPr>
          <p:spPr>
            <a:xfrm>
              <a:off x="1485968" y="4396061"/>
              <a:ext cx="334518" cy="204989"/>
            </a:xfrm>
            <a:custGeom>
              <a:avLst/>
              <a:gdLst/>
              <a:ahLst/>
              <a:cxnLst/>
              <a:rect l="l" t="t" r="r" b="b"/>
              <a:pathLst>
                <a:path w="5098" h="3124" extrusionOk="0">
                  <a:moveTo>
                    <a:pt x="1457" y="0"/>
                  </a:moveTo>
                  <a:cubicBezTo>
                    <a:pt x="901" y="0"/>
                    <a:pt x="466" y="176"/>
                    <a:pt x="296" y="515"/>
                  </a:cubicBezTo>
                  <a:cubicBezTo>
                    <a:pt x="0" y="1150"/>
                    <a:pt x="762" y="2144"/>
                    <a:pt x="2009" y="2715"/>
                  </a:cubicBezTo>
                  <a:cubicBezTo>
                    <a:pt x="2590" y="2990"/>
                    <a:pt x="3171" y="3124"/>
                    <a:pt x="3656" y="3124"/>
                  </a:cubicBezTo>
                  <a:cubicBezTo>
                    <a:pt x="4213" y="3124"/>
                    <a:pt x="4643" y="2948"/>
                    <a:pt x="4801" y="2609"/>
                  </a:cubicBezTo>
                  <a:cubicBezTo>
                    <a:pt x="5097" y="1974"/>
                    <a:pt x="4336" y="980"/>
                    <a:pt x="3088" y="409"/>
                  </a:cubicBezTo>
                  <a:cubicBezTo>
                    <a:pt x="2517" y="134"/>
                    <a:pt x="1941" y="0"/>
                    <a:pt x="1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34"/>
            <p:cNvSpPr/>
            <p:nvPr/>
          </p:nvSpPr>
          <p:spPr>
            <a:xfrm>
              <a:off x="596406" y="3448822"/>
              <a:ext cx="1371209" cy="1244567"/>
            </a:xfrm>
            <a:custGeom>
              <a:avLst/>
              <a:gdLst/>
              <a:ahLst/>
              <a:cxnLst/>
              <a:rect l="l" t="t" r="r" b="b"/>
              <a:pathLst>
                <a:path w="20897" h="18967" extrusionOk="0">
                  <a:moveTo>
                    <a:pt x="8830" y="0"/>
                  </a:moveTo>
                  <a:cubicBezTo>
                    <a:pt x="8533" y="0"/>
                    <a:pt x="8266" y="28"/>
                    <a:pt x="8037" y="83"/>
                  </a:cubicBezTo>
                  <a:cubicBezTo>
                    <a:pt x="4442" y="908"/>
                    <a:pt x="0" y="6787"/>
                    <a:pt x="1333" y="12434"/>
                  </a:cubicBezTo>
                  <a:cubicBezTo>
                    <a:pt x="2401" y="16978"/>
                    <a:pt x="5671" y="18967"/>
                    <a:pt x="9530" y="18967"/>
                  </a:cubicBezTo>
                  <a:cubicBezTo>
                    <a:pt x="10485" y="18967"/>
                    <a:pt x="11476" y="18845"/>
                    <a:pt x="12479" y="18610"/>
                  </a:cubicBezTo>
                  <a:cubicBezTo>
                    <a:pt x="17512" y="17426"/>
                    <a:pt x="20896" y="13788"/>
                    <a:pt x="19585" y="8141"/>
                  </a:cubicBezTo>
                  <a:cubicBezTo>
                    <a:pt x="18369" y="2987"/>
                    <a:pt x="11938" y="0"/>
                    <a:pt x="8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34"/>
            <p:cNvSpPr/>
            <p:nvPr/>
          </p:nvSpPr>
          <p:spPr>
            <a:xfrm>
              <a:off x="1213923" y="3890815"/>
              <a:ext cx="285961" cy="185763"/>
            </a:xfrm>
            <a:custGeom>
              <a:avLst/>
              <a:gdLst/>
              <a:ahLst/>
              <a:cxnLst/>
              <a:rect l="l" t="t" r="r" b="b"/>
              <a:pathLst>
                <a:path w="4358" h="2831" extrusionOk="0">
                  <a:moveTo>
                    <a:pt x="1846" y="0"/>
                  </a:moveTo>
                  <a:cubicBezTo>
                    <a:pt x="1464" y="0"/>
                    <a:pt x="1270" y="178"/>
                    <a:pt x="1270" y="178"/>
                  </a:cubicBezTo>
                  <a:cubicBezTo>
                    <a:pt x="508" y="792"/>
                    <a:pt x="1" y="2124"/>
                    <a:pt x="910" y="2632"/>
                  </a:cubicBezTo>
                  <a:cubicBezTo>
                    <a:pt x="1168" y="2773"/>
                    <a:pt x="1458" y="2830"/>
                    <a:pt x="1756" y="2830"/>
                  </a:cubicBezTo>
                  <a:cubicBezTo>
                    <a:pt x="2484" y="2830"/>
                    <a:pt x="3258" y="2488"/>
                    <a:pt x="3723" y="2188"/>
                  </a:cubicBezTo>
                  <a:cubicBezTo>
                    <a:pt x="4358" y="1743"/>
                    <a:pt x="3850" y="982"/>
                    <a:pt x="2835" y="326"/>
                  </a:cubicBezTo>
                  <a:cubicBezTo>
                    <a:pt x="2426" y="76"/>
                    <a:pt x="2096" y="0"/>
                    <a:pt x="18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34"/>
            <p:cNvSpPr/>
            <p:nvPr/>
          </p:nvSpPr>
          <p:spPr>
            <a:xfrm>
              <a:off x="879475" y="3243049"/>
              <a:ext cx="432222" cy="293113"/>
            </a:xfrm>
            <a:custGeom>
              <a:avLst/>
              <a:gdLst/>
              <a:ahLst/>
              <a:cxnLst/>
              <a:rect l="l" t="t" r="r" b="b"/>
              <a:pathLst>
                <a:path w="6587" h="4467" extrusionOk="0">
                  <a:moveTo>
                    <a:pt x="4160" y="1"/>
                  </a:moveTo>
                  <a:cubicBezTo>
                    <a:pt x="4122" y="1"/>
                    <a:pt x="4082" y="2"/>
                    <a:pt x="4040" y="4"/>
                  </a:cubicBezTo>
                  <a:cubicBezTo>
                    <a:pt x="2835" y="89"/>
                    <a:pt x="2856" y="1908"/>
                    <a:pt x="2856" y="1908"/>
                  </a:cubicBezTo>
                  <a:cubicBezTo>
                    <a:pt x="2856" y="1908"/>
                    <a:pt x="2372" y="1203"/>
                    <a:pt x="1768" y="1203"/>
                  </a:cubicBezTo>
                  <a:cubicBezTo>
                    <a:pt x="1515" y="1203"/>
                    <a:pt x="1242" y="1326"/>
                    <a:pt x="974" y="1675"/>
                  </a:cubicBezTo>
                  <a:cubicBezTo>
                    <a:pt x="1" y="2923"/>
                    <a:pt x="2285" y="4023"/>
                    <a:pt x="2285" y="4023"/>
                  </a:cubicBezTo>
                  <a:cubicBezTo>
                    <a:pt x="2285" y="4023"/>
                    <a:pt x="2690" y="3777"/>
                    <a:pt x="3274" y="3777"/>
                  </a:cubicBezTo>
                  <a:cubicBezTo>
                    <a:pt x="3732" y="3777"/>
                    <a:pt x="4298" y="3928"/>
                    <a:pt x="4865" y="4467"/>
                  </a:cubicBezTo>
                  <a:cubicBezTo>
                    <a:pt x="4865" y="4467"/>
                    <a:pt x="6586" y="1"/>
                    <a:pt x="41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34"/>
            <p:cNvSpPr/>
            <p:nvPr/>
          </p:nvSpPr>
          <p:spPr>
            <a:xfrm>
              <a:off x="633020" y="4118963"/>
              <a:ext cx="618445" cy="412997"/>
            </a:xfrm>
            <a:custGeom>
              <a:avLst/>
              <a:gdLst/>
              <a:ahLst/>
              <a:cxnLst/>
              <a:rect l="l" t="t" r="r" b="b"/>
              <a:pathLst>
                <a:path w="9425" h="6294" extrusionOk="0">
                  <a:moveTo>
                    <a:pt x="6253" y="1"/>
                  </a:moveTo>
                  <a:cubicBezTo>
                    <a:pt x="6136" y="1248"/>
                    <a:pt x="5211" y="1507"/>
                    <a:pt x="3924" y="1507"/>
                  </a:cubicBezTo>
                  <a:cubicBezTo>
                    <a:pt x="3815" y="1507"/>
                    <a:pt x="3702" y="1506"/>
                    <a:pt x="3588" y="1502"/>
                  </a:cubicBezTo>
                  <a:cubicBezTo>
                    <a:pt x="3562" y="1502"/>
                    <a:pt x="3536" y="1501"/>
                    <a:pt x="3511" y="1501"/>
                  </a:cubicBezTo>
                  <a:cubicBezTo>
                    <a:pt x="2140" y="1501"/>
                    <a:pt x="2467" y="2623"/>
                    <a:pt x="2467" y="2623"/>
                  </a:cubicBezTo>
                  <a:cubicBezTo>
                    <a:pt x="415" y="2835"/>
                    <a:pt x="2065" y="4188"/>
                    <a:pt x="2065" y="4188"/>
                  </a:cubicBezTo>
                  <a:cubicBezTo>
                    <a:pt x="2065" y="4188"/>
                    <a:pt x="1468" y="4077"/>
                    <a:pt x="969" y="4077"/>
                  </a:cubicBezTo>
                  <a:cubicBezTo>
                    <a:pt x="427" y="4077"/>
                    <a:pt x="1" y="4208"/>
                    <a:pt x="584" y="4759"/>
                  </a:cubicBezTo>
                  <a:cubicBezTo>
                    <a:pt x="1355" y="5501"/>
                    <a:pt x="2521" y="6294"/>
                    <a:pt x="4024" y="6294"/>
                  </a:cubicBezTo>
                  <a:cubicBezTo>
                    <a:pt x="4665" y="6294"/>
                    <a:pt x="5367" y="6150"/>
                    <a:pt x="6126" y="5796"/>
                  </a:cubicBezTo>
                  <a:cubicBezTo>
                    <a:pt x="9425" y="4252"/>
                    <a:pt x="6253" y="1"/>
                    <a:pt x="62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34"/>
            <p:cNvSpPr/>
            <p:nvPr/>
          </p:nvSpPr>
          <p:spPr>
            <a:xfrm>
              <a:off x="782363" y="4280839"/>
              <a:ext cx="186026" cy="36811"/>
            </a:xfrm>
            <a:custGeom>
              <a:avLst/>
              <a:gdLst/>
              <a:ahLst/>
              <a:cxnLst/>
              <a:rect l="l" t="t" r="r" b="b"/>
              <a:pathLst>
                <a:path w="2835" h="561" extrusionOk="0">
                  <a:moveTo>
                    <a:pt x="195" y="1"/>
                  </a:moveTo>
                  <a:cubicBezTo>
                    <a:pt x="133" y="1"/>
                    <a:pt x="80" y="28"/>
                    <a:pt x="64" y="93"/>
                  </a:cubicBezTo>
                  <a:cubicBezTo>
                    <a:pt x="0" y="156"/>
                    <a:pt x="22" y="262"/>
                    <a:pt x="106" y="304"/>
                  </a:cubicBezTo>
                  <a:cubicBezTo>
                    <a:pt x="512" y="459"/>
                    <a:pt x="937" y="561"/>
                    <a:pt x="1378" y="561"/>
                  </a:cubicBezTo>
                  <a:cubicBezTo>
                    <a:pt x="1419" y="561"/>
                    <a:pt x="1461" y="560"/>
                    <a:pt x="1502" y="558"/>
                  </a:cubicBezTo>
                  <a:cubicBezTo>
                    <a:pt x="1904" y="558"/>
                    <a:pt x="2327" y="495"/>
                    <a:pt x="2708" y="347"/>
                  </a:cubicBezTo>
                  <a:cubicBezTo>
                    <a:pt x="2792" y="325"/>
                    <a:pt x="2834" y="241"/>
                    <a:pt x="2813" y="177"/>
                  </a:cubicBezTo>
                  <a:cubicBezTo>
                    <a:pt x="2782" y="115"/>
                    <a:pt x="2740" y="76"/>
                    <a:pt x="2686" y="76"/>
                  </a:cubicBezTo>
                  <a:cubicBezTo>
                    <a:pt x="2667" y="76"/>
                    <a:pt x="2646" y="81"/>
                    <a:pt x="2623" y="93"/>
                  </a:cubicBezTo>
                  <a:cubicBezTo>
                    <a:pt x="2268" y="208"/>
                    <a:pt x="1900" y="266"/>
                    <a:pt x="1535" y="266"/>
                  </a:cubicBezTo>
                  <a:cubicBezTo>
                    <a:pt x="1095" y="266"/>
                    <a:pt x="659" y="181"/>
                    <a:pt x="254" y="8"/>
                  </a:cubicBezTo>
                  <a:cubicBezTo>
                    <a:pt x="234" y="3"/>
                    <a:pt x="214" y="1"/>
                    <a:pt x="1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34"/>
            <p:cNvSpPr/>
            <p:nvPr/>
          </p:nvSpPr>
          <p:spPr>
            <a:xfrm>
              <a:off x="757363" y="4385419"/>
              <a:ext cx="184648" cy="34974"/>
            </a:xfrm>
            <a:custGeom>
              <a:avLst/>
              <a:gdLst/>
              <a:ahLst/>
              <a:cxnLst/>
              <a:rect l="l" t="t" r="r" b="b"/>
              <a:pathLst>
                <a:path w="2814" h="533" extrusionOk="0">
                  <a:moveTo>
                    <a:pt x="151" y="0"/>
                  </a:moveTo>
                  <a:cubicBezTo>
                    <a:pt x="99" y="0"/>
                    <a:pt x="57" y="29"/>
                    <a:pt x="43" y="85"/>
                  </a:cubicBezTo>
                  <a:cubicBezTo>
                    <a:pt x="1" y="148"/>
                    <a:pt x="22" y="233"/>
                    <a:pt x="106" y="275"/>
                  </a:cubicBezTo>
                  <a:cubicBezTo>
                    <a:pt x="487" y="447"/>
                    <a:pt x="902" y="532"/>
                    <a:pt x="1336" y="532"/>
                  </a:cubicBezTo>
                  <a:cubicBezTo>
                    <a:pt x="1384" y="532"/>
                    <a:pt x="1433" y="531"/>
                    <a:pt x="1481" y="529"/>
                  </a:cubicBezTo>
                  <a:cubicBezTo>
                    <a:pt x="1883" y="529"/>
                    <a:pt x="2306" y="466"/>
                    <a:pt x="2687" y="360"/>
                  </a:cubicBezTo>
                  <a:cubicBezTo>
                    <a:pt x="2771" y="318"/>
                    <a:pt x="2814" y="254"/>
                    <a:pt x="2792" y="170"/>
                  </a:cubicBezTo>
                  <a:cubicBezTo>
                    <a:pt x="2775" y="117"/>
                    <a:pt x="2715" y="79"/>
                    <a:pt x="2647" y="79"/>
                  </a:cubicBezTo>
                  <a:cubicBezTo>
                    <a:pt x="2632" y="79"/>
                    <a:pt x="2617" y="81"/>
                    <a:pt x="2602" y="85"/>
                  </a:cubicBezTo>
                  <a:cubicBezTo>
                    <a:pt x="2241" y="202"/>
                    <a:pt x="1871" y="261"/>
                    <a:pt x="1502" y="261"/>
                  </a:cubicBezTo>
                  <a:cubicBezTo>
                    <a:pt x="1072" y="261"/>
                    <a:pt x="643" y="181"/>
                    <a:pt x="233" y="21"/>
                  </a:cubicBezTo>
                  <a:cubicBezTo>
                    <a:pt x="205" y="7"/>
                    <a:pt x="177" y="0"/>
                    <a:pt x="1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34"/>
            <p:cNvSpPr/>
            <p:nvPr/>
          </p:nvSpPr>
          <p:spPr>
            <a:xfrm>
              <a:off x="636629" y="4110564"/>
              <a:ext cx="531567" cy="430385"/>
            </a:xfrm>
            <a:custGeom>
              <a:avLst/>
              <a:gdLst/>
              <a:ahLst/>
              <a:cxnLst/>
              <a:rect l="l" t="t" r="r" b="b"/>
              <a:pathLst>
                <a:path w="8101" h="6559" extrusionOk="0">
                  <a:moveTo>
                    <a:pt x="6185" y="1"/>
                  </a:moveTo>
                  <a:cubicBezTo>
                    <a:pt x="6161" y="1"/>
                    <a:pt x="6135" y="8"/>
                    <a:pt x="6113" y="23"/>
                  </a:cubicBezTo>
                  <a:cubicBezTo>
                    <a:pt x="6049" y="86"/>
                    <a:pt x="6028" y="171"/>
                    <a:pt x="6071" y="234"/>
                  </a:cubicBezTo>
                  <a:cubicBezTo>
                    <a:pt x="6092" y="256"/>
                    <a:pt x="7784" y="2582"/>
                    <a:pt x="7340" y="4337"/>
                  </a:cubicBezTo>
                  <a:cubicBezTo>
                    <a:pt x="7149" y="5014"/>
                    <a:pt x="6663" y="5564"/>
                    <a:pt x="6007" y="5818"/>
                  </a:cubicBezTo>
                  <a:cubicBezTo>
                    <a:pt x="5272" y="6160"/>
                    <a:pt x="4588" y="6301"/>
                    <a:pt x="3960" y="6301"/>
                  </a:cubicBezTo>
                  <a:cubicBezTo>
                    <a:pt x="2530" y="6301"/>
                    <a:pt x="1393" y="5567"/>
                    <a:pt x="614" y="4803"/>
                  </a:cubicBezTo>
                  <a:cubicBezTo>
                    <a:pt x="381" y="4591"/>
                    <a:pt x="381" y="4485"/>
                    <a:pt x="381" y="4485"/>
                  </a:cubicBezTo>
                  <a:cubicBezTo>
                    <a:pt x="422" y="4404"/>
                    <a:pt x="621" y="4366"/>
                    <a:pt x="900" y="4366"/>
                  </a:cubicBezTo>
                  <a:cubicBezTo>
                    <a:pt x="1197" y="4366"/>
                    <a:pt x="1585" y="4409"/>
                    <a:pt x="1968" y="4485"/>
                  </a:cubicBezTo>
                  <a:cubicBezTo>
                    <a:pt x="1988" y="4492"/>
                    <a:pt x="2008" y="4495"/>
                    <a:pt x="2027" y="4495"/>
                  </a:cubicBezTo>
                  <a:cubicBezTo>
                    <a:pt x="2178" y="4495"/>
                    <a:pt x="2245" y="4286"/>
                    <a:pt x="2095" y="4210"/>
                  </a:cubicBezTo>
                  <a:cubicBezTo>
                    <a:pt x="1925" y="4062"/>
                    <a:pt x="1439" y="3576"/>
                    <a:pt x="1523" y="3280"/>
                  </a:cubicBezTo>
                  <a:cubicBezTo>
                    <a:pt x="1587" y="3090"/>
                    <a:pt x="1904" y="2942"/>
                    <a:pt x="2412" y="2899"/>
                  </a:cubicBezTo>
                  <a:cubicBezTo>
                    <a:pt x="2454" y="2878"/>
                    <a:pt x="2496" y="2857"/>
                    <a:pt x="2518" y="2836"/>
                  </a:cubicBezTo>
                  <a:cubicBezTo>
                    <a:pt x="2539" y="2793"/>
                    <a:pt x="2560" y="2751"/>
                    <a:pt x="2539" y="2709"/>
                  </a:cubicBezTo>
                  <a:cubicBezTo>
                    <a:pt x="2475" y="2497"/>
                    <a:pt x="2518" y="2244"/>
                    <a:pt x="2644" y="2053"/>
                  </a:cubicBezTo>
                  <a:cubicBezTo>
                    <a:pt x="2792" y="1863"/>
                    <a:pt x="3089" y="1778"/>
                    <a:pt x="3533" y="1778"/>
                  </a:cubicBezTo>
                  <a:cubicBezTo>
                    <a:pt x="3596" y="1778"/>
                    <a:pt x="3660" y="1715"/>
                    <a:pt x="3681" y="1630"/>
                  </a:cubicBezTo>
                  <a:cubicBezTo>
                    <a:pt x="3681" y="1546"/>
                    <a:pt x="3617" y="1482"/>
                    <a:pt x="3533" y="1482"/>
                  </a:cubicBezTo>
                  <a:cubicBezTo>
                    <a:pt x="3004" y="1482"/>
                    <a:pt x="2623" y="1609"/>
                    <a:pt x="2412" y="1884"/>
                  </a:cubicBezTo>
                  <a:cubicBezTo>
                    <a:pt x="2264" y="2096"/>
                    <a:pt x="2200" y="2370"/>
                    <a:pt x="2243" y="2624"/>
                  </a:cubicBezTo>
                  <a:cubicBezTo>
                    <a:pt x="1672" y="2709"/>
                    <a:pt x="1354" y="2878"/>
                    <a:pt x="1249" y="3195"/>
                  </a:cubicBezTo>
                  <a:cubicBezTo>
                    <a:pt x="1164" y="3513"/>
                    <a:pt x="1375" y="3851"/>
                    <a:pt x="1587" y="4105"/>
                  </a:cubicBezTo>
                  <a:cubicBezTo>
                    <a:pt x="1381" y="4081"/>
                    <a:pt x="1148" y="4060"/>
                    <a:pt x="928" y="4060"/>
                  </a:cubicBezTo>
                  <a:cubicBezTo>
                    <a:pt x="562" y="4060"/>
                    <a:pt x="233" y="4118"/>
                    <a:pt x="128" y="4316"/>
                  </a:cubicBezTo>
                  <a:cubicBezTo>
                    <a:pt x="1" y="4591"/>
                    <a:pt x="318" y="4887"/>
                    <a:pt x="424" y="4993"/>
                  </a:cubicBezTo>
                  <a:cubicBezTo>
                    <a:pt x="1249" y="5797"/>
                    <a:pt x="2433" y="6558"/>
                    <a:pt x="3956" y="6558"/>
                  </a:cubicBezTo>
                  <a:cubicBezTo>
                    <a:pt x="4717" y="6558"/>
                    <a:pt x="5457" y="6389"/>
                    <a:pt x="6134" y="6072"/>
                  </a:cubicBezTo>
                  <a:cubicBezTo>
                    <a:pt x="6874" y="5776"/>
                    <a:pt x="7424" y="5162"/>
                    <a:pt x="7636" y="4401"/>
                  </a:cubicBezTo>
                  <a:cubicBezTo>
                    <a:pt x="8101" y="2519"/>
                    <a:pt x="6388" y="150"/>
                    <a:pt x="6303" y="65"/>
                  </a:cubicBezTo>
                  <a:cubicBezTo>
                    <a:pt x="6276" y="24"/>
                    <a:pt x="6231" y="1"/>
                    <a:pt x="61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34"/>
            <p:cNvSpPr/>
            <p:nvPr/>
          </p:nvSpPr>
          <p:spPr>
            <a:xfrm>
              <a:off x="1061299" y="4570470"/>
              <a:ext cx="206826" cy="192325"/>
            </a:xfrm>
            <a:custGeom>
              <a:avLst/>
              <a:gdLst/>
              <a:ahLst/>
              <a:cxnLst/>
              <a:rect l="l" t="t" r="r" b="b"/>
              <a:pathLst>
                <a:path w="3152" h="2931" extrusionOk="0">
                  <a:moveTo>
                    <a:pt x="2299" y="0"/>
                  </a:moveTo>
                  <a:cubicBezTo>
                    <a:pt x="1864" y="0"/>
                    <a:pt x="1297" y="308"/>
                    <a:pt x="846" y="818"/>
                  </a:cubicBezTo>
                  <a:cubicBezTo>
                    <a:pt x="191" y="1537"/>
                    <a:pt x="0" y="2404"/>
                    <a:pt x="402" y="2764"/>
                  </a:cubicBezTo>
                  <a:cubicBezTo>
                    <a:pt x="522" y="2877"/>
                    <a:pt x="683" y="2930"/>
                    <a:pt x="867" y="2930"/>
                  </a:cubicBezTo>
                  <a:cubicBezTo>
                    <a:pt x="1300" y="2930"/>
                    <a:pt x="1860" y="2634"/>
                    <a:pt x="2306" y="2129"/>
                  </a:cubicBezTo>
                  <a:cubicBezTo>
                    <a:pt x="2961" y="1410"/>
                    <a:pt x="3152" y="522"/>
                    <a:pt x="2750" y="162"/>
                  </a:cubicBezTo>
                  <a:cubicBezTo>
                    <a:pt x="2633" y="52"/>
                    <a:pt x="2477" y="0"/>
                    <a:pt x="2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34"/>
            <p:cNvSpPr/>
            <p:nvPr/>
          </p:nvSpPr>
          <p:spPr>
            <a:xfrm>
              <a:off x="986365" y="3826182"/>
              <a:ext cx="184648" cy="184648"/>
            </a:xfrm>
            <a:custGeom>
              <a:avLst/>
              <a:gdLst/>
              <a:ahLst/>
              <a:cxnLst/>
              <a:rect l="l" t="t" r="r" b="b"/>
              <a:pathLst>
                <a:path w="2814" h="2814" extrusionOk="0">
                  <a:moveTo>
                    <a:pt x="1417" y="0"/>
                  </a:moveTo>
                  <a:cubicBezTo>
                    <a:pt x="635" y="0"/>
                    <a:pt x="0" y="635"/>
                    <a:pt x="0" y="1417"/>
                  </a:cubicBezTo>
                  <a:cubicBezTo>
                    <a:pt x="0" y="2179"/>
                    <a:pt x="635" y="2813"/>
                    <a:pt x="1417" y="2813"/>
                  </a:cubicBezTo>
                  <a:cubicBezTo>
                    <a:pt x="2179" y="2813"/>
                    <a:pt x="2813" y="2179"/>
                    <a:pt x="2813" y="1417"/>
                  </a:cubicBezTo>
                  <a:cubicBezTo>
                    <a:pt x="2813" y="635"/>
                    <a:pt x="2179" y="0"/>
                    <a:pt x="14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34"/>
            <p:cNvSpPr/>
            <p:nvPr/>
          </p:nvSpPr>
          <p:spPr>
            <a:xfrm>
              <a:off x="1408213" y="3673493"/>
              <a:ext cx="186026" cy="186026"/>
            </a:xfrm>
            <a:custGeom>
              <a:avLst/>
              <a:gdLst/>
              <a:ahLst/>
              <a:cxnLst/>
              <a:rect l="l" t="t" r="r" b="b"/>
              <a:pathLst>
                <a:path w="2835" h="2835" extrusionOk="0">
                  <a:moveTo>
                    <a:pt x="1418" y="1"/>
                  </a:moveTo>
                  <a:cubicBezTo>
                    <a:pt x="635" y="1"/>
                    <a:pt x="1" y="635"/>
                    <a:pt x="1" y="1418"/>
                  </a:cubicBezTo>
                  <a:cubicBezTo>
                    <a:pt x="1" y="2200"/>
                    <a:pt x="635" y="2835"/>
                    <a:pt x="1418" y="2835"/>
                  </a:cubicBezTo>
                  <a:cubicBezTo>
                    <a:pt x="2200" y="2835"/>
                    <a:pt x="2835" y="2200"/>
                    <a:pt x="2835" y="1418"/>
                  </a:cubicBezTo>
                  <a:cubicBezTo>
                    <a:pt x="2835" y="635"/>
                    <a:pt x="2200" y="1"/>
                    <a:pt x="14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34"/>
            <p:cNvSpPr/>
            <p:nvPr/>
          </p:nvSpPr>
          <p:spPr>
            <a:xfrm>
              <a:off x="1066876" y="3855316"/>
              <a:ext cx="56956" cy="55578"/>
            </a:xfrm>
            <a:custGeom>
              <a:avLst/>
              <a:gdLst/>
              <a:ahLst/>
              <a:cxnLst/>
              <a:rect l="l" t="t" r="r" b="b"/>
              <a:pathLst>
                <a:path w="868" h="847" extrusionOk="0">
                  <a:moveTo>
                    <a:pt x="444" y="0"/>
                  </a:moveTo>
                  <a:cubicBezTo>
                    <a:pt x="212" y="0"/>
                    <a:pt x="0" y="191"/>
                    <a:pt x="0" y="423"/>
                  </a:cubicBezTo>
                  <a:cubicBezTo>
                    <a:pt x="0" y="656"/>
                    <a:pt x="212" y="846"/>
                    <a:pt x="444" y="846"/>
                  </a:cubicBezTo>
                  <a:cubicBezTo>
                    <a:pt x="677" y="846"/>
                    <a:pt x="867" y="656"/>
                    <a:pt x="867" y="423"/>
                  </a:cubicBezTo>
                  <a:cubicBezTo>
                    <a:pt x="867" y="191"/>
                    <a:pt x="677" y="0"/>
                    <a:pt x="4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34"/>
            <p:cNvSpPr/>
            <p:nvPr/>
          </p:nvSpPr>
          <p:spPr>
            <a:xfrm>
              <a:off x="1502569" y="3698493"/>
              <a:ext cx="55578" cy="55578"/>
            </a:xfrm>
            <a:custGeom>
              <a:avLst/>
              <a:gdLst/>
              <a:ahLst/>
              <a:cxnLst/>
              <a:rect l="l" t="t" r="r" b="b"/>
              <a:pathLst>
                <a:path w="847" h="847" extrusionOk="0">
                  <a:moveTo>
                    <a:pt x="424" y="0"/>
                  </a:moveTo>
                  <a:cubicBezTo>
                    <a:pt x="191" y="0"/>
                    <a:pt x="1" y="191"/>
                    <a:pt x="1" y="423"/>
                  </a:cubicBezTo>
                  <a:cubicBezTo>
                    <a:pt x="1" y="656"/>
                    <a:pt x="191" y="846"/>
                    <a:pt x="424" y="846"/>
                  </a:cubicBezTo>
                  <a:cubicBezTo>
                    <a:pt x="657" y="846"/>
                    <a:pt x="847" y="656"/>
                    <a:pt x="847" y="423"/>
                  </a:cubicBezTo>
                  <a:cubicBezTo>
                    <a:pt x="847" y="191"/>
                    <a:pt x="657" y="0"/>
                    <a:pt x="4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34"/>
            <p:cNvSpPr/>
            <p:nvPr/>
          </p:nvSpPr>
          <p:spPr>
            <a:xfrm>
              <a:off x="1523436" y="3350135"/>
              <a:ext cx="717527" cy="698170"/>
            </a:xfrm>
            <a:custGeom>
              <a:avLst/>
              <a:gdLst/>
              <a:ahLst/>
              <a:cxnLst/>
              <a:rect l="l" t="t" r="r" b="b"/>
              <a:pathLst>
                <a:path w="10935" h="10640" extrusionOk="0">
                  <a:moveTo>
                    <a:pt x="6831" y="1"/>
                  </a:moveTo>
                  <a:cubicBezTo>
                    <a:pt x="6831" y="1"/>
                    <a:pt x="5266" y="868"/>
                    <a:pt x="635" y="8059"/>
                  </a:cubicBezTo>
                  <a:cubicBezTo>
                    <a:pt x="0" y="9074"/>
                    <a:pt x="571" y="10406"/>
                    <a:pt x="1756" y="10639"/>
                  </a:cubicBezTo>
                  <a:lnTo>
                    <a:pt x="10934" y="10110"/>
                  </a:lnTo>
                  <a:cubicBezTo>
                    <a:pt x="10934" y="10110"/>
                    <a:pt x="9877" y="1862"/>
                    <a:pt x="68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34"/>
            <p:cNvSpPr/>
            <p:nvPr/>
          </p:nvSpPr>
          <p:spPr>
            <a:xfrm>
              <a:off x="1799550" y="3322117"/>
              <a:ext cx="655125" cy="704141"/>
            </a:xfrm>
            <a:custGeom>
              <a:avLst/>
              <a:gdLst/>
              <a:ahLst/>
              <a:cxnLst/>
              <a:rect l="l" t="t" r="r" b="b"/>
              <a:pathLst>
                <a:path w="9984" h="10731" extrusionOk="0">
                  <a:moveTo>
                    <a:pt x="4320" y="1"/>
                  </a:moveTo>
                  <a:cubicBezTo>
                    <a:pt x="3956" y="1"/>
                    <a:pt x="3592" y="57"/>
                    <a:pt x="3237" y="174"/>
                  </a:cubicBezTo>
                  <a:cubicBezTo>
                    <a:pt x="1016" y="914"/>
                    <a:pt x="1" y="3854"/>
                    <a:pt x="953" y="6730"/>
                  </a:cubicBezTo>
                  <a:cubicBezTo>
                    <a:pt x="1755" y="9136"/>
                    <a:pt x="3712" y="10731"/>
                    <a:pt x="5650" y="10731"/>
                  </a:cubicBezTo>
                  <a:cubicBezTo>
                    <a:pt x="6012" y="10731"/>
                    <a:pt x="6373" y="10675"/>
                    <a:pt x="6726" y="10558"/>
                  </a:cubicBezTo>
                  <a:cubicBezTo>
                    <a:pt x="8947" y="9818"/>
                    <a:pt x="9983" y="6878"/>
                    <a:pt x="9011" y="4002"/>
                  </a:cubicBezTo>
                  <a:cubicBezTo>
                    <a:pt x="8192" y="1582"/>
                    <a:pt x="6251" y="1"/>
                    <a:pt x="4320" y="1"/>
                  </a:cubicBezTo>
                  <a:close/>
                </a:path>
              </a:pathLst>
            </a:custGeom>
            <a:solidFill>
              <a:srgbClr val="B219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34"/>
            <p:cNvSpPr/>
            <p:nvPr/>
          </p:nvSpPr>
          <p:spPr>
            <a:xfrm>
              <a:off x="1873106" y="3402431"/>
              <a:ext cx="505255" cy="543510"/>
            </a:xfrm>
            <a:custGeom>
              <a:avLst/>
              <a:gdLst/>
              <a:ahLst/>
              <a:cxnLst/>
              <a:rect l="l" t="t" r="r" b="b"/>
              <a:pathLst>
                <a:path w="7700" h="8283" extrusionOk="0">
                  <a:moveTo>
                    <a:pt x="3332" y="1"/>
                  </a:moveTo>
                  <a:cubicBezTo>
                    <a:pt x="3051" y="1"/>
                    <a:pt x="2771" y="44"/>
                    <a:pt x="2497" y="135"/>
                  </a:cubicBezTo>
                  <a:cubicBezTo>
                    <a:pt x="783" y="706"/>
                    <a:pt x="1" y="2969"/>
                    <a:pt x="741" y="5189"/>
                  </a:cubicBezTo>
                  <a:cubicBezTo>
                    <a:pt x="1365" y="7044"/>
                    <a:pt x="2877" y="8282"/>
                    <a:pt x="4363" y="8282"/>
                  </a:cubicBezTo>
                  <a:cubicBezTo>
                    <a:pt x="4639" y="8282"/>
                    <a:pt x="4914" y="8240"/>
                    <a:pt x="5182" y="8150"/>
                  </a:cubicBezTo>
                  <a:cubicBezTo>
                    <a:pt x="6917" y="7558"/>
                    <a:pt x="7699" y="5295"/>
                    <a:pt x="6959" y="3095"/>
                  </a:cubicBezTo>
                  <a:cubicBezTo>
                    <a:pt x="6336" y="1226"/>
                    <a:pt x="4828" y="1"/>
                    <a:pt x="3332" y="1"/>
                  </a:cubicBezTo>
                  <a:close/>
                </a:path>
              </a:pathLst>
            </a:custGeom>
            <a:solidFill>
              <a:srgbClr val="6F00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34"/>
            <p:cNvSpPr/>
            <p:nvPr/>
          </p:nvSpPr>
          <p:spPr>
            <a:xfrm>
              <a:off x="1909195" y="4017651"/>
              <a:ext cx="156891" cy="162206"/>
            </a:xfrm>
            <a:custGeom>
              <a:avLst/>
              <a:gdLst/>
              <a:ahLst/>
              <a:cxnLst/>
              <a:rect l="l" t="t" r="r" b="b"/>
              <a:pathLst>
                <a:path w="2391" h="2472" extrusionOk="0">
                  <a:moveTo>
                    <a:pt x="1820" y="1"/>
                  </a:moveTo>
                  <a:lnTo>
                    <a:pt x="1" y="107"/>
                  </a:lnTo>
                  <a:lnTo>
                    <a:pt x="868" y="2243"/>
                  </a:lnTo>
                  <a:cubicBezTo>
                    <a:pt x="868" y="2243"/>
                    <a:pt x="1111" y="2472"/>
                    <a:pt x="1473" y="2472"/>
                  </a:cubicBezTo>
                  <a:cubicBezTo>
                    <a:pt x="1733" y="2472"/>
                    <a:pt x="2055" y="2353"/>
                    <a:pt x="2391" y="1946"/>
                  </a:cubicBezTo>
                  <a:lnTo>
                    <a:pt x="1820" y="1"/>
                  </a:lnTo>
                  <a:close/>
                </a:path>
              </a:pathLst>
            </a:custGeom>
            <a:solidFill>
              <a:srgbClr val="910E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03" name="Google Shape;1203;p34"/>
          <p:cNvGrpSpPr/>
          <p:nvPr/>
        </p:nvGrpSpPr>
        <p:grpSpPr>
          <a:xfrm>
            <a:off x="9569101" y="3625818"/>
            <a:ext cx="2058071" cy="2296604"/>
            <a:chOff x="7176825" y="2719363"/>
            <a:chExt cx="1543553" cy="1722453"/>
          </a:xfrm>
        </p:grpSpPr>
        <p:sp>
          <p:nvSpPr>
            <p:cNvPr id="1204" name="Google Shape;1204;p34"/>
            <p:cNvSpPr/>
            <p:nvPr/>
          </p:nvSpPr>
          <p:spPr>
            <a:xfrm>
              <a:off x="7226073" y="2767630"/>
              <a:ext cx="1445057" cy="1623589"/>
            </a:xfrm>
            <a:custGeom>
              <a:avLst/>
              <a:gdLst/>
              <a:ahLst/>
              <a:cxnLst/>
              <a:rect l="l" t="t" r="r" b="b"/>
              <a:pathLst>
                <a:path w="23562" h="26473" extrusionOk="0">
                  <a:moveTo>
                    <a:pt x="7125" y="1"/>
                  </a:moveTo>
                  <a:cubicBezTo>
                    <a:pt x="6959" y="1"/>
                    <a:pt x="6795" y="38"/>
                    <a:pt x="6642" y="120"/>
                  </a:cubicBezTo>
                  <a:cubicBezTo>
                    <a:pt x="6134" y="395"/>
                    <a:pt x="5986" y="1051"/>
                    <a:pt x="6092" y="1622"/>
                  </a:cubicBezTo>
                  <a:cubicBezTo>
                    <a:pt x="6261" y="2616"/>
                    <a:pt x="7022" y="3420"/>
                    <a:pt x="7911" y="3906"/>
                  </a:cubicBezTo>
                  <a:cubicBezTo>
                    <a:pt x="8122" y="4012"/>
                    <a:pt x="8355" y="4118"/>
                    <a:pt x="8588" y="4202"/>
                  </a:cubicBezTo>
                  <a:cubicBezTo>
                    <a:pt x="8334" y="4287"/>
                    <a:pt x="8101" y="4371"/>
                    <a:pt x="7868" y="4456"/>
                  </a:cubicBezTo>
                  <a:lnTo>
                    <a:pt x="7022" y="4773"/>
                  </a:lnTo>
                  <a:cubicBezTo>
                    <a:pt x="2793" y="6423"/>
                    <a:pt x="1" y="10483"/>
                    <a:pt x="1" y="15009"/>
                  </a:cubicBezTo>
                  <a:cubicBezTo>
                    <a:pt x="1" y="19091"/>
                    <a:pt x="2771" y="22665"/>
                    <a:pt x="6748" y="23659"/>
                  </a:cubicBezTo>
                  <a:cubicBezTo>
                    <a:pt x="6536" y="23765"/>
                    <a:pt x="6346" y="23934"/>
                    <a:pt x="6198" y="24125"/>
                  </a:cubicBezTo>
                  <a:cubicBezTo>
                    <a:pt x="5655" y="24892"/>
                    <a:pt x="6370" y="25063"/>
                    <a:pt x="6997" y="25063"/>
                  </a:cubicBezTo>
                  <a:cubicBezTo>
                    <a:pt x="7078" y="25063"/>
                    <a:pt x="7158" y="25060"/>
                    <a:pt x="7234" y="25055"/>
                  </a:cubicBezTo>
                  <a:cubicBezTo>
                    <a:pt x="7890" y="24971"/>
                    <a:pt x="8524" y="24802"/>
                    <a:pt x="9137" y="24527"/>
                  </a:cubicBezTo>
                  <a:cubicBezTo>
                    <a:pt x="9307" y="24442"/>
                    <a:pt x="9518" y="24379"/>
                    <a:pt x="9708" y="24294"/>
                  </a:cubicBezTo>
                  <a:lnTo>
                    <a:pt x="9708" y="24294"/>
                  </a:lnTo>
                  <a:cubicBezTo>
                    <a:pt x="9497" y="24527"/>
                    <a:pt x="9328" y="24780"/>
                    <a:pt x="9222" y="25076"/>
                  </a:cubicBezTo>
                  <a:cubicBezTo>
                    <a:pt x="9074" y="25436"/>
                    <a:pt x="8968" y="25986"/>
                    <a:pt x="9243" y="26303"/>
                  </a:cubicBezTo>
                  <a:cubicBezTo>
                    <a:pt x="9350" y="26426"/>
                    <a:pt x="9485" y="26473"/>
                    <a:pt x="9629" y="26473"/>
                  </a:cubicBezTo>
                  <a:cubicBezTo>
                    <a:pt x="9857" y="26473"/>
                    <a:pt x="10106" y="26356"/>
                    <a:pt x="10301" y="26240"/>
                  </a:cubicBezTo>
                  <a:cubicBezTo>
                    <a:pt x="10808" y="25944"/>
                    <a:pt x="11252" y="25584"/>
                    <a:pt x="11675" y="25182"/>
                  </a:cubicBezTo>
                  <a:cubicBezTo>
                    <a:pt x="12014" y="24844"/>
                    <a:pt x="12521" y="24421"/>
                    <a:pt x="12627" y="23934"/>
                  </a:cubicBezTo>
                  <a:lnTo>
                    <a:pt x="14657" y="23934"/>
                  </a:lnTo>
                  <a:cubicBezTo>
                    <a:pt x="19564" y="23934"/>
                    <a:pt x="23561" y="19937"/>
                    <a:pt x="23561" y="15009"/>
                  </a:cubicBezTo>
                  <a:cubicBezTo>
                    <a:pt x="23561" y="10462"/>
                    <a:pt x="20812" y="6359"/>
                    <a:pt x="16603" y="4625"/>
                  </a:cubicBezTo>
                  <a:lnTo>
                    <a:pt x="16434" y="4562"/>
                  </a:lnTo>
                  <a:cubicBezTo>
                    <a:pt x="16392" y="4541"/>
                    <a:pt x="16349" y="4519"/>
                    <a:pt x="16307" y="4498"/>
                  </a:cubicBezTo>
                  <a:cubicBezTo>
                    <a:pt x="15969" y="4033"/>
                    <a:pt x="15757" y="3504"/>
                    <a:pt x="15651" y="2954"/>
                  </a:cubicBezTo>
                  <a:cubicBezTo>
                    <a:pt x="15595" y="2636"/>
                    <a:pt x="15423" y="2235"/>
                    <a:pt x="15164" y="2235"/>
                  </a:cubicBezTo>
                  <a:cubicBezTo>
                    <a:pt x="15131" y="2235"/>
                    <a:pt x="15096" y="2242"/>
                    <a:pt x="15059" y="2256"/>
                  </a:cubicBezTo>
                  <a:cubicBezTo>
                    <a:pt x="14932" y="2320"/>
                    <a:pt x="14848" y="2426"/>
                    <a:pt x="14805" y="2552"/>
                  </a:cubicBezTo>
                  <a:cubicBezTo>
                    <a:pt x="14615" y="2954"/>
                    <a:pt x="14446" y="3356"/>
                    <a:pt x="14298" y="3779"/>
                  </a:cubicBezTo>
                  <a:cubicBezTo>
                    <a:pt x="13579" y="3483"/>
                    <a:pt x="13029" y="2827"/>
                    <a:pt x="12839" y="2045"/>
                  </a:cubicBezTo>
                  <a:cubicBezTo>
                    <a:pt x="12796" y="1706"/>
                    <a:pt x="12733" y="1347"/>
                    <a:pt x="12648" y="987"/>
                  </a:cubicBezTo>
                  <a:cubicBezTo>
                    <a:pt x="12542" y="649"/>
                    <a:pt x="12246" y="395"/>
                    <a:pt x="11866" y="353"/>
                  </a:cubicBezTo>
                  <a:cubicBezTo>
                    <a:pt x="11506" y="374"/>
                    <a:pt x="11231" y="755"/>
                    <a:pt x="11147" y="1114"/>
                  </a:cubicBezTo>
                  <a:cubicBezTo>
                    <a:pt x="11104" y="1495"/>
                    <a:pt x="11083" y="1876"/>
                    <a:pt x="11083" y="2235"/>
                  </a:cubicBezTo>
                  <a:cubicBezTo>
                    <a:pt x="11083" y="2426"/>
                    <a:pt x="10999" y="2595"/>
                    <a:pt x="10872" y="2701"/>
                  </a:cubicBezTo>
                  <a:cubicBezTo>
                    <a:pt x="10787" y="2743"/>
                    <a:pt x="10681" y="2764"/>
                    <a:pt x="10597" y="2764"/>
                  </a:cubicBezTo>
                  <a:cubicBezTo>
                    <a:pt x="10026" y="2764"/>
                    <a:pt x="9539" y="2341"/>
                    <a:pt x="9201" y="1876"/>
                  </a:cubicBezTo>
                  <a:cubicBezTo>
                    <a:pt x="8862" y="1410"/>
                    <a:pt x="8609" y="882"/>
                    <a:pt x="8207" y="480"/>
                  </a:cubicBezTo>
                  <a:cubicBezTo>
                    <a:pt x="7911" y="199"/>
                    <a:pt x="7512" y="1"/>
                    <a:pt x="7125" y="1"/>
                  </a:cubicBezTo>
                  <a:close/>
                </a:path>
              </a:pathLst>
            </a:custGeom>
            <a:solidFill>
              <a:srgbClr val="DBB54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34"/>
            <p:cNvSpPr/>
            <p:nvPr/>
          </p:nvSpPr>
          <p:spPr>
            <a:xfrm>
              <a:off x="7176825" y="2719363"/>
              <a:ext cx="1543553" cy="1722453"/>
            </a:xfrm>
            <a:custGeom>
              <a:avLst/>
              <a:gdLst/>
              <a:ahLst/>
              <a:cxnLst/>
              <a:rect l="l" t="t" r="r" b="b"/>
              <a:pathLst>
                <a:path w="25168" h="28085" extrusionOk="0">
                  <a:moveTo>
                    <a:pt x="7895" y="1581"/>
                  </a:moveTo>
                  <a:cubicBezTo>
                    <a:pt x="8104" y="1581"/>
                    <a:pt x="8308" y="1667"/>
                    <a:pt x="8460" y="1838"/>
                  </a:cubicBezTo>
                  <a:cubicBezTo>
                    <a:pt x="8671" y="2071"/>
                    <a:pt x="8841" y="2303"/>
                    <a:pt x="9010" y="2578"/>
                  </a:cubicBezTo>
                  <a:cubicBezTo>
                    <a:pt x="9116" y="2768"/>
                    <a:pt x="9242" y="2938"/>
                    <a:pt x="9369" y="3128"/>
                  </a:cubicBezTo>
                  <a:cubicBezTo>
                    <a:pt x="9940" y="3910"/>
                    <a:pt x="10659" y="4333"/>
                    <a:pt x="11400" y="4333"/>
                  </a:cubicBezTo>
                  <a:cubicBezTo>
                    <a:pt x="11632" y="4333"/>
                    <a:pt x="11886" y="4270"/>
                    <a:pt x="12076" y="4164"/>
                  </a:cubicBezTo>
                  <a:cubicBezTo>
                    <a:pt x="12436" y="3910"/>
                    <a:pt x="12669" y="3530"/>
                    <a:pt x="12669" y="3107"/>
                  </a:cubicBezTo>
                  <a:cubicBezTo>
                    <a:pt x="12690" y="2916"/>
                    <a:pt x="12711" y="2726"/>
                    <a:pt x="12690" y="2557"/>
                  </a:cubicBezTo>
                  <a:cubicBezTo>
                    <a:pt x="12690" y="2388"/>
                    <a:pt x="12711" y="2240"/>
                    <a:pt x="12732" y="2092"/>
                  </a:cubicBezTo>
                  <a:cubicBezTo>
                    <a:pt x="12753" y="2219"/>
                    <a:pt x="12796" y="2367"/>
                    <a:pt x="12796" y="2515"/>
                  </a:cubicBezTo>
                  <a:cubicBezTo>
                    <a:pt x="12817" y="2663"/>
                    <a:pt x="12838" y="2832"/>
                    <a:pt x="12880" y="3001"/>
                  </a:cubicBezTo>
                  <a:cubicBezTo>
                    <a:pt x="13113" y="4016"/>
                    <a:pt x="13832" y="4883"/>
                    <a:pt x="14805" y="5285"/>
                  </a:cubicBezTo>
                  <a:lnTo>
                    <a:pt x="15587" y="5602"/>
                  </a:lnTo>
                  <a:lnTo>
                    <a:pt x="15841" y="4820"/>
                  </a:lnTo>
                  <a:lnTo>
                    <a:pt x="15905" y="4693"/>
                  </a:lnTo>
                  <a:cubicBezTo>
                    <a:pt x="16031" y="5053"/>
                    <a:pt x="16222" y="5391"/>
                    <a:pt x="16433" y="5729"/>
                  </a:cubicBezTo>
                  <a:lnTo>
                    <a:pt x="16581" y="5920"/>
                  </a:lnTo>
                  <a:lnTo>
                    <a:pt x="17110" y="6131"/>
                  </a:lnTo>
                  <a:cubicBezTo>
                    <a:pt x="21023" y="7739"/>
                    <a:pt x="23582" y="11567"/>
                    <a:pt x="23561" y="15796"/>
                  </a:cubicBezTo>
                  <a:cubicBezTo>
                    <a:pt x="23561" y="20259"/>
                    <a:pt x="19923" y="23897"/>
                    <a:pt x="15439" y="23897"/>
                  </a:cubicBezTo>
                  <a:lnTo>
                    <a:pt x="12796" y="23897"/>
                  </a:lnTo>
                  <a:lnTo>
                    <a:pt x="12648" y="24510"/>
                  </a:lnTo>
                  <a:cubicBezTo>
                    <a:pt x="12605" y="24743"/>
                    <a:pt x="12246" y="25081"/>
                    <a:pt x="12034" y="25292"/>
                  </a:cubicBezTo>
                  <a:lnTo>
                    <a:pt x="11907" y="25398"/>
                  </a:lnTo>
                  <a:cubicBezTo>
                    <a:pt x="11548" y="25779"/>
                    <a:pt x="11125" y="26096"/>
                    <a:pt x="10681" y="26350"/>
                  </a:cubicBezTo>
                  <a:cubicBezTo>
                    <a:pt x="10702" y="26286"/>
                    <a:pt x="10723" y="26223"/>
                    <a:pt x="10744" y="26160"/>
                  </a:cubicBezTo>
                  <a:cubicBezTo>
                    <a:pt x="10829" y="25969"/>
                    <a:pt x="10956" y="25779"/>
                    <a:pt x="11104" y="25631"/>
                  </a:cubicBezTo>
                  <a:lnTo>
                    <a:pt x="13642" y="22924"/>
                  </a:lnTo>
                  <a:lnTo>
                    <a:pt x="13642" y="22924"/>
                  </a:lnTo>
                  <a:lnTo>
                    <a:pt x="10215" y="24362"/>
                  </a:lnTo>
                  <a:lnTo>
                    <a:pt x="9919" y="24468"/>
                  </a:lnTo>
                  <a:cubicBezTo>
                    <a:pt x="9813" y="24510"/>
                    <a:pt x="9729" y="24552"/>
                    <a:pt x="9623" y="24595"/>
                  </a:cubicBezTo>
                  <a:cubicBezTo>
                    <a:pt x="9158" y="24806"/>
                    <a:pt x="8629" y="24954"/>
                    <a:pt x="8122" y="25039"/>
                  </a:cubicBezTo>
                  <a:lnTo>
                    <a:pt x="9644" y="24150"/>
                  </a:lnTo>
                  <a:lnTo>
                    <a:pt x="7741" y="23685"/>
                  </a:lnTo>
                  <a:cubicBezTo>
                    <a:pt x="4124" y="22776"/>
                    <a:pt x="1586" y="19519"/>
                    <a:pt x="1608" y="15796"/>
                  </a:cubicBezTo>
                  <a:cubicBezTo>
                    <a:pt x="1608" y="11609"/>
                    <a:pt x="4188" y="7844"/>
                    <a:pt x="8100" y="6300"/>
                  </a:cubicBezTo>
                  <a:lnTo>
                    <a:pt x="8946" y="5983"/>
                  </a:lnTo>
                  <a:cubicBezTo>
                    <a:pt x="9158" y="5899"/>
                    <a:pt x="9369" y="5835"/>
                    <a:pt x="9623" y="5750"/>
                  </a:cubicBezTo>
                  <a:lnTo>
                    <a:pt x="11844" y="5053"/>
                  </a:lnTo>
                  <a:lnTo>
                    <a:pt x="9665" y="4249"/>
                  </a:lnTo>
                  <a:cubicBezTo>
                    <a:pt x="9475" y="4164"/>
                    <a:pt x="9285" y="4080"/>
                    <a:pt x="9094" y="3974"/>
                  </a:cubicBezTo>
                  <a:cubicBezTo>
                    <a:pt x="8312" y="3572"/>
                    <a:pt x="7783" y="2938"/>
                    <a:pt x="7677" y="2261"/>
                  </a:cubicBezTo>
                  <a:cubicBezTo>
                    <a:pt x="7614" y="2028"/>
                    <a:pt x="7656" y="1774"/>
                    <a:pt x="7825" y="1584"/>
                  </a:cubicBezTo>
                  <a:cubicBezTo>
                    <a:pt x="7849" y="1582"/>
                    <a:pt x="7872" y="1581"/>
                    <a:pt x="7895" y="1581"/>
                  </a:cubicBezTo>
                  <a:close/>
                  <a:moveTo>
                    <a:pt x="7905" y="1"/>
                  </a:moveTo>
                  <a:cubicBezTo>
                    <a:pt x="7621" y="1"/>
                    <a:pt x="7335" y="64"/>
                    <a:pt x="7064" y="209"/>
                  </a:cubicBezTo>
                  <a:cubicBezTo>
                    <a:pt x="6197" y="675"/>
                    <a:pt x="5964" y="1732"/>
                    <a:pt x="6112" y="2557"/>
                  </a:cubicBezTo>
                  <a:cubicBezTo>
                    <a:pt x="6282" y="3466"/>
                    <a:pt x="6789" y="4270"/>
                    <a:pt x="7508" y="4841"/>
                  </a:cubicBezTo>
                  <a:cubicBezTo>
                    <a:pt x="3003" y="6618"/>
                    <a:pt x="21" y="10953"/>
                    <a:pt x="0" y="15818"/>
                  </a:cubicBezTo>
                  <a:cubicBezTo>
                    <a:pt x="0" y="19794"/>
                    <a:pt x="2432" y="23368"/>
                    <a:pt x="6133" y="24827"/>
                  </a:cubicBezTo>
                  <a:cubicBezTo>
                    <a:pt x="5964" y="25187"/>
                    <a:pt x="5964" y="25610"/>
                    <a:pt x="6155" y="25948"/>
                  </a:cubicBezTo>
                  <a:cubicBezTo>
                    <a:pt x="6465" y="26500"/>
                    <a:pt x="7113" y="26644"/>
                    <a:pt x="7708" y="26644"/>
                  </a:cubicBezTo>
                  <a:cubicBezTo>
                    <a:pt x="7843" y="26644"/>
                    <a:pt x="7975" y="26637"/>
                    <a:pt x="8100" y="26625"/>
                  </a:cubicBezTo>
                  <a:cubicBezTo>
                    <a:pt x="8418" y="26604"/>
                    <a:pt x="8756" y="26540"/>
                    <a:pt x="9073" y="26456"/>
                  </a:cubicBezTo>
                  <a:lnTo>
                    <a:pt x="9073" y="26456"/>
                  </a:lnTo>
                  <a:cubicBezTo>
                    <a:pt x="9052" y="26879"/>
                    <a:pt x="9179" y="27280"/>
                    <a:pt x="9454" y="27619"/>
                  </a:cubicBezTo>
                  <a:cubicBezTo>
                    <a:pt x="9687" y="27915"/>
                    <a:pt x="10046" y="28084"/>
                    <a:pt x="10427" y="28084"/>
                  </a:cubicBezTo>
                  <a:cubicBezTo>
                    <a:pt x="10808" y="28063"/>
                    <a:pt x="11188" y="27936"/>
                    <a:pt x="11505" y="27703"/>
                  </a:cubicBezTo>
                  <a:cubicBezTo>
                    <a:pt x="12055" y="27386"/>
                    <a:pt x="12584" y="26984"/>
                    <a:pt x="13049" y="26540"/>
                  </a:cubicBezTo>
                  <a:lnTo>
                    <a:pt x="13134" y="26435"/>
                  </a:lnTo>
                  <a:cubicBezTo>
                    <a:pt x="13451" y="26160"/>
                    <a:pt x="13726" y="25842"/>
                    <a:pt x="13959" y="25504"/>
                  </a:cubicBezTo>
                  <a:lnTo>
                    <a:pt x="15460" y="25504"/>
                  </a:lnTo>
                  <a:cubicBezTo>
                    <a:pt x="20811" y="25483"/>
                    <a:pt x="25147" y="21147"/>
                    <a:pt x="25168" y="15796"/>
                  </a:cubicBezTo>
                  <a:cubicBezTo>
                    <a:pt x="25168" y="10911"/>
                    <a:pt x="22228" y="6533"/>
                    <a:pt x="17723" y="4672"/>
                  </a:cubicBezTo>
                  <a:lnTo>
                    <a:pt x="17639" y="4630"/>
                  </a:lnTo>
                  <a:cubicBezTo>
                    <a:pt x="17448" y="4312"/>
                    <a:pt x="17300" y="3953"/>
                    <a:pt x="17237" y="3572"/>
                  </a:cubicBezTo>
                  <a:cubicBezTo>
                    <a:pt x="17195" y="3297"/>
                    <a:pt x="17004" y="2642"/>
                    <a:pt x="16476" y="2345"/>
                  </a:cubicBezTo>
                  <a:cubicBezTo>
                    <a:pt x="16311" y="2263"/>
                    <a:pt x="16132" y="2220"/>
                    <a:pt x="15956" y="2220"/>
                  </a:cubicBezTo>
                  <a:cubicBezTo>
                    <a:pt x="15815" y="2220"/>
                    <a:pt x="15676" y="2247"/>
                    <a:pt x="15545" y="2303"/>
                  </a:cubicBezTo>
                  <a:cubicBezTo>
                    <a:pt x="15249" y="2451"/>
                    <a:pt x="15037" y="2684"/>
                    <a:pt x="14911" y="2980"/>
                  </a:cubicBezTo>
                  <a:cubicBezTo>
                    <a:pt x="14847" y="3107"/>
                    <a:pt x="14805" y="3213"/>
                    <a:pt x="14762" y="3318"/>
                  </a:cubicBezTo>
                  <a:cubicBezTo>
                    <a:pt x="14593" y="3128"/>
                    <a:pt x="14488" y="2895"/>
                    <a:pt x="14424" y="2663"/>
                  </a:cubicBezTo>
                  <a:cubicBezTo>
                    <a:pt x="14403" y="2536"/>
                    <a:pt x="14382" y="2430"/>
                    <a:pt x="14382" y="2303"/>
                  </a:cubicBezTo>
                  <a:cubicBezTo>
                    <a:pt x="14339" y="2049"/>
                    <a:pt x="14276" y="1774"/>
                    <a:pt x="14191" y="1521"/>
                  </a:cubicBezTo>
                  <a:cubicBezTo>
                    <a:pt x="13993" y="737"/>
                    <a:pt x="13358" y="363"/>
                    <a:pt x="12721" y="363"/>
                  </a:cubicBezTo>
                  <a:cubicBezTo>
                    <a:pt x="12000" y="363"/>
                    <a:pt x="11278" y="843"/>
                    <a:pt x="11188" y="1753"/>
                  </a:cubicBezTo>
                  <a:cubicBezTo>
                    <a:pt x="11125" y="2007"/>
                    <a:pt x="11104" y="2303"/>
                    <a:pt x="11125" y="2578"/>
                  </a:cubicBezTo>
                  <a:lnTo>
                    <a:pt x="11125" y="2663"/>
                  </a:lnTo>
                  <a:cubicBezTo>
                    <a:pt x="10934" y="2536"/>
                    <a:pt x="10765" y="2367"/>
                    <a:pt x="10638" y="2197"/>
                  </a:cubicBezTo>
                  <a:cubicBezTo>
                    <a:pt x="10554" y="2049"/>
                    <a:pt x="10448" y="1901"/>
                    <a:pt x="10342" y="1732"/>
                  </a:cubicBezTo>
                  <a:cubicBezTo>
                    <a:pt x="10131" y="1373"/>
                    <a:pt x="9856" y="1013"/>
                    <a:pt x="9560" y="696"/>
                  </a:cubicBezTo>
                  <a:cubicBezTo>
                    <a:pt x="9138" y="303"/>
                    <a:pt x="8527" y="1"/>
                    <a:pt x="79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34"/>
            <p:cNvSpPr/>
            <p:nvPr/>
          </p:nvSpPr>
          <p:spPr>
            <a:xfrm>
              <a:off x="7593198" y="2775725"/>
              <a:ext cx="735469" cy="365097"/>
            </a:xfrm>
            <a:custGeom>
              <a:avLst/>
              <a:gdLst/>
              <a:ahLst/>
              <a:cxnLst/>
              <a:rect l="l" t="t" r="r" b="b"/>
              <a:pathLst>
                <a:path w="11992" h="5953" extrusionOk="0">
                  <a:moveTo>
                    <a:pt x="1112" y="0"/>
                  </a:moveTo>
                  <a:cubicBezTo>
                    <a:pt x="952" y="0"/>
                    <a:pt x="797" y="35"/>
                    <a:pt x="656" y="115"/>
                  </a:cubicBezTo>
                  <a:cubicBezTo>
                    <a:pt x="148" y="390"/>
                    <a:pt x="0" y="1067"/>
                    <a:pt x="106" y="1638"/>
                  </a:cubicBezTo>
                  <a:cubicBezTo>
                    <a:pt x="275" y="2632"/>
                    <a:pt x="1036" y="3436"/>
                    <a:pt x="1925" y="3901"/>
                  </a:cubicBezTo>
                  <a:cubicBezTo>
                    <a:pt x="2813" y="4387"/>
                    <a:pt x="3807" y="4578"/>
                    <a:pt x="4801" y="4747"/>
                  </a:cubicBezTo>
                  <a:lnTo>
                    <a:pt x="11992" y="5952"/>
                  </a:lnTo>
                  <a:cubicBezTo>
                    <a:pt x="10786" y="5381"/>
                    <a:pt x="9919" y="4282"/>
                    <a:pt x="9665" y="2970"/>
                  </a:cubicBezTo>
                  <a:cubicBezTo>
                    <a:pt x="9591" y="2652"/>
                    <a:pt x="9433" y="2251"/>
                    <a:pt x="9163" y="2251"/>
                  </a:cubicBezTo>
                  <a:cubicBezTo>
                    <a:pt x="9128" y="2251"/>
                    <a:pt x="9091" y="2258"/>
                    <a:pt x="9052" y="2272"/>
                  </a:cubicBezTo>
                  <a:cubicBezTo>
                    <a:pt x="8946" y="2336"/>
                    <a:pt x="8862" y="2442"/>
                    <a:pt x="8819" y="2569"/>
                  </a:cubicBezTo>
                  <a:cubicBezTo>
                    <a:pt x="8629" y="2970"/>
                    <a:pt x="8460" y="3372"/>
                    <a:pt x="8312" y="3795"/>
                  </a:cubicBezTo>
                  <a:cubicBezTo>
                    <a:pt x="7572" y="3478"/>
                    <a:pt x="7043" y="2843"/>
                    <a:pt x="6853" y="2061"/>
                  </a:cubicBezTo>
                  <a:cubicBezTo>
                    <a:pt x="6810" y="1701"/>
                    <a:pt x="6747" y="1363"/>
                    <a:pt x="6662" y="1003"/>
                  </a:cubicBezTo>
                  <a:cubicBezTo>
                    <a:pt x="6556" y="644"/>
                    <a:pt x="6260" y="390"/>
                    <a:pt x="5880" y="369"/>
                  </a:cubicBezTo>
                  <a:cubicBezTo>
                    <a:pt x="5499" y="390"/>
                    <a:pt x="5245" y="750"/>
                    <a:pt x="5161" y="1130"/>
                  </a:cubicBezTo>
                  <a:cubicBezTo>
                    <a:pt x="5118" y="1490"/>
                    <a:pt x="5097" y="1871"/>
                    <a:pt x="5097" y="2251"/>
                  </a:cubicBezTo>
                  <a:cubicBezTo>
                    <a:pt x="5097" y="2420"/>
                    <a:pt x="5013" y="2590"/>
                    <a:pt x="4886" y="2717"/>
                  </a:cubicBezTo>
                  <a:cubicBezTo>
                    <a:pt x="4824" y="2748"/>
                    <a:pt x="4750" y="2767"/>
                    <a:pt x="4682" y="2767"/>
                  </a:cubicBezTo>
                  <a:cubicBezTo>
                    <a:pt x="4658" y="2767"/>
                    <a:pt x="4633" y="2765"/>
                    <a:pt x="4611" y="2759"/>
                  </a:cubicBezTo>
                  <a:cubicBezTo>
                    <a:pt x="4040" y="2759"/>
                    <a:pt x="3553" y="2336"/>
                    <a:pt x="3215" y="1892"/>
                  </a:cubicBezTo>
                  <a:cubicBezTo>
                    <a:pt x="2876" y="1426"/>
                    <a:pt x="2623" y="898"/>
                    <a:pt x="2200" y="496"/>
                  </a:cubicBezTo>
                  <a:cubicBezTo>
                    <a:pt x="1914" y="211"/>
                    <a:pt x="1502" y="0"/>
                    <a:pt x="1112" y="0"/>
                  </a:cubicBezTo>
                  <a:close/>
                </a:path>
              </a:pathLst>
            </a:custGeom>
            <a:solidFill>
              <a:srgbClr val="CE5959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34"/>
            <p:cNvSpPr/>
            <p:nvPr/>
          </p:nvSpPr>
          <p:spPr>
            <a:xfrm>
              <a:off x="7226073" y="3001299"/>
              <a:ext cx="1445057" cy="1242055"/>
            </a:xfrm>
            <a:custGeom>
              <a:avLst/>
              <a:gdLst/>
              <a:ahLst/>
              <a:cxnLst/>
              <a:rect l="l" t="t" r="r" b="b"/>
              <a:pathLst>
                <a:path w="23562" h="20252" extrusionOk="0">
                  <a:moveTo>
                    <a:pt x="12022" y="0"/>
                  </a:moveTo>
                  <a:cubicBezTo>
                    <a:pt x="10608" y="0"/>
                    <a:pt x="9193" y="259"/>
                    <a:pt x="7847" y="773"/>
                  </a:cubicBezTo>
                  <a:lnTo>
                    <a:pt x="7022" y="1111"/>
                  </a:lnTo>
                  <a:cubicBezTo>
                    <a:pt x="2793" y="2740"/>
                    <a:pt x="1" y="6800"/>
                    <a:pt x="1" y="11347"/>
                  </a:cubicBezTo>
                  <a:cubicBezTo>
                    <a:pt x="1" y="16254"/>
                    <a:pt x="3977" y="20251"/>
                    <a:pt x="8905" y="20251"/>
                  </a:cubicBezTo>
                  <a:lnTo>
                    <a:pt x="14657" y="20251"/>
                  </a:lnTo>
                  <a:cubicBezTo>
                    <a:pt x="19564" y="20251"/>
                    <a:pt x="23561" y="16254"/>
                    <a:pt x="23561" y="11347"/>
                  </a:cubicBezTo>
                  <a:cubicBezTo>
                    <a:pt x="23561" y="6779"/>
                    <a:pt x="20812" y="2676"/>
                    <a:pt x="16603" y="942"/>
                  </a:cubicBezTo>
                  <a:lnTo>
                    <a:pt x="16434" y="879"/>
                  </a:lnTo>
                  <a:cubicBezTo>
                    <a:pt x="15020" y="291"/>
                    <a:pt x="13521" y="0"/>
                    <a:pt x="12022" y="0"/>
                  </a:cubicBezTo>
                  <a:close/>
                </a:path>
              </a:pathLst>
            </a:custGeom>
            <a:solidFill>
              <a:srgbClr val="F1CD5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34"/>
            <p:cNvSpPr/>
            <p:nvPr/>
          </p:nvSpPr>
          <p:spPr>
            <a:xfrm>
              <a:off x="7777373" y="3413133"/>
              <a:ext cx="186811" cy="245197"/>
            </a:xfrm>
            <a:custGeom>
              <a:avLst/>
              <a:gdLst/>
              <a:ahLst/>
              <a:cxnLst/>
              <a:rect l="l" t="t" r="r" b="b"/>
              <a:pathLst>
                <a:path w="3046" h="3998" extrusionOk="0">
                  <a:moveTo>
                    <a:pt x="1523" y="1"/>
                  </a:moveTo>
                  <a:cubicBezTo>
                    <a:pt x="677" y="1"/>
                    <a:pt x="0" y="678"/>
                    <a:pt x="0" y="1524"/>
                  </a:cubicBezTo>
                  <a:cubicBezTo>
                    <a:pt x="0" y="2369"/>
                    <a:pt x="677" y="3998"/>
                    <a:pt x="1523" y="3998"/>
                  </a:cubicBezTo>
                  <a:cubicBezTo>
                    <a:pt x="2369" y="3998"/>
                    <a:pt x="3046" y="2369"/>
                    <a:pt x="3046" y="1524"/>
                  </a:cubicBezTo>
                  <a:cubicBezTo>
                    <a:pt x="3046" y="678"/>
                    <a:pt x="2369" y="1"/>
                    <a:pt x="1523" y="1"/>
                  </a:cubicBezTo>
                  <a:close/>
                </a:path>
              </a:pathLst>
            </a:custGeom>
            <a:solidFill>
              <a:srgbClr val="DB8D43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34"/>
            <p:cNvSpPr/>
            <p:nvPr/>
          </p:nvSpPr>
          <p:spPr>
            <a:xfrm>
              <a:off x="7777373" y="3409270"/>
              <a:ext cx="186811" cy="190736"/>
            </a:xfrm>
            <a:custGeom>
              <a:avLst/>
              <a:gdLst/>
              <a:ahLst/>
              <a:cxnLst/>
              <a:rect l="l" t="t" r="r" b="b"/>
              <a:pathLst>
                <a:path w="3046" h="3110" extrusionOk="0">
                  <a:moveTo>
                    <a:pt x="1523" y="0"/>
                  </a:moveTo>
                  <a:cubicBezTo>
                    <a:pt x="677" y="0"/>
                    <a:pt x="0" y="719"/>
                    <a:pt x="0" y="1333"/>
                  </a:cubicBezTo>
                  <a:cubicBezTo>
                    <a:pt x="0" y="1925"/>
                    <a:pt x="677" y="3109"/>
                    <a:pt x="1523" y="3109"/>
                  </a:cubicBezTo>
                  <a:cubicBezTo>
                    <a:pt x="2369" y="3109"/>
                    <a:pt x="3046" y="1925"/>
                    <a:pt x="3046" y="1333"/>
                  </a:cubicBezTo>
                  <a:cubicBezTo>
                    <a:pt x="3046" y="719"/>
                    <a:pt x="2369" y="0"/>
                    <a:pt x="1523" y="0"/>
                  </a:cubicBezTo>
                  <a:close/>
                </a:path>
              </a:pathLst>
            </a:custGeom>
            <a:solidFill>
              <a:srgbClr val="E79A4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34"/>
            <p:cNvSpPr/>
            <p:nvPr/>
          </p:nvSpPr>
          <p:spPr>
            <a:xfrm>
              <a:off x="7543888" y="3274342"/>
              <a:ext cx="217967" cy="219316"/>
            </a:xfrm>
            <a:custGeom>
              <a:avLst/>
              <a:gdLst/>
              <a:ahLst/>
              <a:cxnLst/>
              <a:rect l="l" t="t" r="r" b="b"/>
              <a:pathLst>
                <a:path w="3554" h="3576" extrusionOk="0">
                  <a:moveTo>
                    <a:pt x="1777" y="1"/>
                  </a:moveTo>
                  <a:cubicBezTo>
                    <a:pt x="804" y="1"/>
                    <a:pt x="0" y="804"/>
                    <a:pt x="0" y="1798"/>
                  </a:cubicBezTo>
                  <a:cubicBezTo>
                    <a:pt x="0" y="2771"/>
                    <a:pt x="804" y="3575"/>
                    <a:pt x="1777" y="3575"/>
                  </a:cubicBezTo>
                  <a:cubicBezTo>
                    <a:pt x="2771" y="3575"/>
                    <a:pt x="3554" y="2771"/>
                    <a:pt x="3554" y="1798"/>
                  </a:cubicBezTo>
                  <a:cubicBezTo>
                    <a:pt x="3554" y="804"/>
                    <a:pt x="2771" y="1"/>
                    <a:pt x="1777" y="1"/>
                  </a:cubicBezTo>
                  <a:close/>
                </a:path>
              </a:pathLst>
            </a:custGeom>
            <a:solidFill>
              <a:srgbClr val="434038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34"/>
            <p:cNvSpPr/>
            <p:nvPr/>
          </p:nvSpPr>
          <p:spPr>
            <a:xfrm>
              <a:off x="8019935" y="3274342"/>
              <a:ext cx="219255" cy="219316"/>
            </a:xfrm>
            <a:custGeom>
              <a:avLst/>
              <a:gdLst/>
              <a:ahLst/>
              <a:cxnLst/>
              <a:rect l="l" t="t" r="r" b="b"/>
              <a:pathLst>
                <a:path w="3575" h="3576" extrusionOk="0">
                  <a:moveTo>
                    <a:pt x="1777" y="1"/>
                  </a:moveTo>
                  <a:cubicBezTo>
                    <a:pt x="804" y="1"/>
                    <a:pt x="0" y="804"/>
                    <a:pt x="0" y="1798"/>
                  </a:cubicBezTo>
                  <a:cubicBezTo>
                    <a:pt x="0" y="2771"/>
                    <a:pt x="804" y="3575"/>
                    <a:pt x="1777" y="3575"/>
                  </a:cubicBezTo>
                  <a:cubicBezTo>
                    <a:pt x="2771" y="3575"/>
                    <a:pt x="3575" y="2771"/>
                    <a:pt x="3575" y="1798"/>
                  </a:cubicBezTo>
                  <a:cubicBezTo>
                    <a:pt x="3575" y="804"/>
                    <a:pt x="2771" y="1"/>
                    <a:pt x="1777" y="1"/>
                  </a:cubicBezTo>
                  <a:close/>
                </a:path>
              </a:pathLst>
            </a:custGeom>
            <a:solidFill>
              <a:srgbClr val="434038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34"/>
            <p:cNvSpPr/>
            <p:nvPr/>
          </p:nvSpPr>
          <p:spPr>
            <a:xfrm>
              <a:off x="7471273" y="3274342"/>
              <a:ext cx="190736" cy="49371"/>
            </a:xfrm>
            <a:custGeom>
              <a:avLst/>
              <a:gdLst/>
              <a:ahLst/>
              <a:cxnLst/>
              <a:rect l="l" t="t" r="r" b="b"/>
              <a:pathLst>
                <a:path w="3110" h="805" extrusionOk="0">
                  <a:moveTo>
                    <a:pt x="402" y="1"/>
                  </a:moveTo>
                  <a:cubicBezTo>
                    <a:pt x="169" y="1"/>
                    <a:pt x="0" y="191"/>
                    <a:pt x="0" y="403"/>
                  </a:cubicBezTo>
                  <a:cubicBezTo>
                    <a:pt x="0" y="614"/>
                    <a:pt x="169" y="804"/>
                    <a:pt x="402" y="804"/>
                  </a:cubicBezTo>
                  <a:lnTo>
                    <a:pt x="2707" y="804"/>
                  </a:lnTo>
                  <a:cubicBezTo>
                    <a:pt x="2940" y="804"/>
                    <a:pt x="3109" y="614"/>
                    <a:pt x="3109" y="403"/>
                  </a:cubicBezTo>
                  <a:cubicBezTo>
                    <a:pt x="3109" y="191"/>
                    <a:pt x="2940" y="1"/>
                    <a:pt x="2707" y="1"/>
                  </a:cubicBezTo>
                  <a:close/>
                </a:path>
              </a:pathLst>
            </a:custGeom>
            <a:solidFill>
              <a:srgbClr val="434038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34"/>
            <p:cNvSpPr/>
            <p:nvPr/>
          </p:nvSpPr>
          <p:spPr>
            <a:xfrm>
              <a:off x="7957685" y="3274342"/>
              <a:ext cx="192024" cy="49371"/>
            </a:xfrm>
            <a:custGeom>
              <a:avLst/>
              <a:gdLst/>
              <a:ahLst/>
              <a:cxnLst/>
              <a:rect l="l" t="t" r="r" b="b"/>
              <a:pathLst>
                <a:path w="3131" h="805" extrusionOk="0">
                  <a:moveTo>
                    <a:pt x="402" y="1"/>
                  </a:moveTo>
                  <a:cubicBezTo>
                    <a:pt x="190" y="1"/>
                    <a:pt x="0" y="191"/>
                    <a:pt x="0" y="403"/>
                  </a:cubicBezTo>
                  <a:cubicBezTo>
                    <a:pt x="0" y="614"/>
                    <a:pt x="190" y="804"/>
                    <a:pt x="402" y="804"/>
                  </a:cubicBezTo>
                  <a:lnTo>
                    <a:pt x="2728" y="804"/>
                  </a:lnTo>
                  <a:cubicBezTo>
                    <a:pt x="2961" y="804"/>
                    <a:pt x="3130" y="614"/>
                    <a:pt x="3130" y="403"/>
                  </a:cubicBezTo>
                  <a:cubicBezTo>
                    <a:pt x="3130" y="191"/>
                    <a:pt x="2961" y="1"/>
                    <a:pt x="2728" y="1"/>
                  </a:cubicBezTo>
                  <a:close/>
                </a:path>
              </a:pathLst>
            </a:custGeom>
            <a:solidFill>
              <a:srgbClr val="434038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34"/>
            <p:cNvSpPr/>
            <p:nvPr/>
          </p:nvSpPr>
          <p:spPr>
            <a:xfrm>
              <a:off x="7669677" y="3336593"/>
              <a:ext cx="50659" cy="50659"/>
            </a:xfrm>
            <a:custGeom>
              <a:avLst/>
              <a:gdLst/>
              <a:ahLst/>
              <a:cxnLst/>
              <a:rect l="l" t="t" r="r" b="b"/>
              <a:pathLst>
                <a:path w="826" h="826" extrusionOk="0">
                  <a:moveTo>
                    <a:pt x="424" y="1"/>
                  </a:moveTo>
                  <a:cubicBezTo>
                    <a:pt x="191" y="1"/>
                    <a:pt x="1" y="191"/>
                    <a:pt x="1" y="424"/>
                  </a:cubicBezTo>
                  <a:cubicBezTo>
                    <a:pt x="1" y="657"/>
                    <a:pt x="191" y="826"/>
                    <a:pt x="424" y="826"/>
                  </a:cubicBezTo>
                  <a:cubicBezTo>
                    <a:pt x="635" y="826"/>
                    <a:pt x="826" y="657"/>
                    <a:pt x="826" y="424"/>
                  </a:cubicBezTo>
                  <a:cubicBezTo>
                    <a:pt x="826" y="191"/>
                    <a:pt x="635" y="1"/>
                    <a:pt x="424" y="1"/>
                  </a:cubicBezTo>
                  <a:close/>
                </a:path>
              </a:pathLst>
            </a:custGeom>
            <a:solidFill>
              <a:srgbClr val="EDE6DD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34"/>
            <p:cNvSpPr/>
            <p:nvPr/>
          </p:nvSpPr>
          <p:spPr>
            <a:xfrm>
              <a:off x="8158726" y="3336593"/>
              <a:ext cx="51947" cy="50659"/>
            </a:xfrm>
            <a:custGeom>
              <a:avLst/>
              <a:gdLst/>
              <a:ahLst/>
              <a:cxnLst/>
              <a:rect l="l" t="t" r="r" b="b"/>
              <a:pathLst>
                <a:path w="847" h="826" extrusionOk="0">
                  <a:moveTo>
                    <a:pt x="423" y="1"/>
                  </a:moveTo>
                  <a:cubicBezTo>
                    <a:pt x="191" y="1"/>
                    <a:pt x="0" y="191"/>
                    <a:pt x="0" y="424"/>
                  </a:cubicBezTo>
                  <a:cubicBezTo>
                    <a:pt x="0" y="657"/>
                    <a:pt x="191" y="826"/>
                    <a:pt x="423" y="826"/>
                  </a:cubicBezTo>
                  <a:cubicBezTo>
                    <a:pt x="656" y="826"/>
                    <a:pt x="846" y="657"/>
                    <a:pt x="846" y="424"/>
                  </a:cubicBezTo>
                  <a:cubicBezTo>
                    <a:pt x="846" y="191"/>
                    <a:pt x="656" y="1"/>
                    <a:pt x="423" y="1"/>
                  </a:cubicBezTo>
                  <a:close/>
                </a:path>
              </a:pathLst>
            </a:custGeom>
            <a:solidFill>
              <a:srgbClr val="EDE6DD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34"/>
            <p:cNvSpPr/>
            <p:nvPr/>
          </p:nvSpPr>
          <p:spPr>
            <a:xfrm>
              <a:off x="7610063" y="3725674"/>
              <a:ext cx="234833" cy="191288"/>
            </a:xfrm>
            <a:custGeom>
              <a:avLst/>
              <a:gdLst/>
              <a:ahLst/>
              <a:cxnLst/>
              <a:rect l="l" t="t" r="r" b="b"/>
              <a:pathLst>
                <a:path w="3829" h="3119" extrusionOk="0">
                  <a:moveTo>
                    <a:pt x="2771" y="1"/>
                  </a:moveTo>
                  <a:cubicBezTo>
                    <a:pt x="2636" y="1"/>
                    <a:pt x="2504" y="112"/>
                    <a:pt x="2559" y="277"/>
                  </a:cubicBezTo>
                  <a:cubicBezTo>
                    <a:pt x="2707" y="594"/>
                    <a:pt x="2855" y="911"/>
                    <a:pt x="3046" y="1228"/>
                  </a:cubicBezTo>
                  <a:cubicBezTo>
                    <a:pt x="3172" y="1503"/>
                    <a:pt x="3405" y="2159"/>
                    <a:pt x="3130" y="2455"/>
                  </a:cubicBezTo>
                  <a:lnTo>
                    <a:pt x="2369" y="2667"/>
                  </a:lnTo>
                  <a:cubicBezTo>
                    <a:pt x="2242" y="2624"/>
                    <a:pt x="2115" y="2582"/>
                    <a:pt x="2009" y="2519"/>
                  </a:cubicBezTo>
                  <a:cubicBezTo>
                    <a:pt x="1184" y="2159"/>
                    <a:pt x="487" y="1546"/>
                    <a:pt x="21" y="784"/>
                  </a:cubicBezTo>
                  <a:lnTo>
                    <a:pt x="0" y="784"/>
                  </a:lnTo>
                  <a:cubicBezTo>
                    <a:pt x="364" y="1816"/>
                    <a:pt x="1386" y="3119"/>
                    <a:pt x="2604" y="3119"/>
                  </a:cubicBezTo>
                  <a:cubicBezTo>
                    <a:pt x="2659" y="3119"/>
                    <a:pt x="2715" y="3116"/>
                    <a:pt x="2771" y="3111"/>
                  </a:cubicBezTo>
                  <a:cubicBezTo>
                    <a:pt x="3236" y="3047"/>
                    <a:pt x="3617" y="2688"/>
                    <a:pt x="3680" y="2222"/>
                  </a:cubicBezTo>
                  <a:cubicBezTo>
                    <a:pt x="3828" y="1461"/>
                    <a:pt x="3321" y="700"/>
                    <a:pt x="2961" y="107"/>
                  </a:cubicBezTo>
                  <a:cubicBezTo>
                    <a:pt x="2916" y="33"/>
                    <a:pt x="2843" y="1"/>
                    <a:pt x="2771" y="1"/>
                  </a:cubicBezTo>
                  <a:close/>
                </a:path>
              </a:pathLst>
            </a:custGeom>
            <a:solidFill>
              <a:srgbClr val="DBB54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34"/>
            <p:cNvSpPr/>
            <p:nvPr/>
          </p:nvSpPr>
          <p:spPr>
            <a:xfrm>
              <a:off x="7756582" y="3699792"/>
              <a:ext cx="227105" cy="205026"/>
            </a:xfrm>
            <a:custGeom>
              <a:avLst/>
              <a:gdLst/>
              <a:ahLst/>
              <a:cxnLst/>
              <a:rect l="l" t="t" r="r" b="b"/>
              <a:pathLst>
                <a:path w="3703" h="3343" extrusionOk="0">
                  <a:moveTo>
                    <a:pt x="3004" y="1"/>
                  </a:moveTo>
                  <a:cubicBezTo>
                    <a:pt x="2158" y="233"/>
                    <a:pt x="1481" y="783"/>
                    <a:pt x="805" y="1354"/>
                  </a:cubicBezTo>
                  <a:cubicBezTo>
                    <a:pt x="635" y="1481"/>
                    <a:pt x="487" y="1629"/>
                    <a:pt x="360" y="1798"/>
                  </a:cubicBezTo>
                  <a:cubicBezTo>
                    <a:pt x="191" y="1989"/>
                    <a:pt x="86" y="2243"/>
                    <a:pt x="43" y="2518"/>
                  </a:cubicBezTo>
                  <a:cubicBezTo>
                    <a:pt x="1" y="2814"/>
                    <a:pt x="86" y="3173"/>
                    <a:pt x="360" y="3300"/>
                  </a:cubicBezTo>
                  <a:cubicBezTo>
                    <a:pt x="466" y="3342"/>
                    <a:pt x="593" y="3342"/>
                    <a:pt x="699" y="3342"/>
                  </a:cubicBezTo>
                  <a:cubicBezTo>
                    <a:pt x="1778" y="3300"/>
                    <a:pt x="2835" y="2919"/>
                    <a:pt x="3702" y="2264"/>
                  </a:cubicBezTo>
                  <a:lnTo>
                    <a:pt x="3004" y="1"/>
                  </a:lnTo>
                  <a:close/>
                </a:path>
              </a:pathLst>
            </a:custGeom>
            <a:solidFill>
              <a:srgbClr val="F1CD5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34"/>
            <p:cNvSpPr/>
            <p:nvPr/>
          </p:nvSpPr>
          <p:spPr>
            <a:xfrm>
              <a:off x="7729351" y="3697216"/>
              <a:ext cx="280217" cy="225878"/>
            </a:xfrm>
            <a:custGeom>
              <a:avLst/>
              <a:gdLst/>
              <a:ahLst/>
              <a:cxnLst/>
              <a:rect l="l" t="t" r="r" b="b"/>
              <a:pathLst>
                <a:path w="4569" h="3683" extrusionOk="0">
                  <a:moveTo>
                    <a:pt x="3427" y="0"/>
                  </a:moveTo>
                  <a:cubicBezTo>
                    <a:pt x="2496" y="149"/>
                    <a:pt x="1820" y="635"/>
                    <a:pt x="1079" y="1206"/>
                  </a:cubicBezTo>
                  <a:cubicBezTo>
                    <a:pt x="530" y="1650"/>
                    <a:pt x="1" y="2348"/>
                    <a:pt x="255" y="3088"/>
                  </a:cubicBezTo>
                  <a:cubicBezTo>
                    <a:pt x="418" y="3566"/>
                    <a:pt x="784" y="3682"/>
                    <a:pt x="1188" y="3682"/>
                  </a:cubicBezTo>
                  <a:cubicBezTo>
                    <a:pt x="1410" y="3682"/>
                    <a:pt x="1644" y="3647"/>
                    <a:pt x="1862" y="3617"/>
                  </a:cubicBezTo>
                  <a:cubicBezTo>
                    <a:pt x="2793" y="3490"/>
                    <a:pt x="3639" y="3109"/>
                    <a:pt x="4358" y="2517"/>
                  </a:cubicBezTo>
                  <a:cubicBezTo>
                    <a:pt x="4568" y="2324"/>
                    <a:pt x="4370" y="1985"/>
                    <a:pt x="4128" y="1985"/>
                  </a:cubicBezTo>
                  <a:cubicBezTo>
                    <a:pt x="4078" y="1985"/>
                    <a:pt x="4027" y="1999"/>
                    <a:pt x="3977" y="2031"/>
                  </a:cubicBezTo>
                  <a:cubicBezTo>
                    <a:pt x="3490" y="2369"/>
                    <a:pt x="2962" y="2644"/>
                    <a:pt x="2412" y="2856"/>
                  </a:cubicBezTo>
                  <a:cubicBezTo>
                    <a:pt x="2171" y="2939"/>
                    <a:pt x="1712" y="3080"/>
                    <a:pt x="1338" y="3080"/>
                  </a:cubicBezTo>
                  <a:cubicBezTo>
                    <a:pt x="958" y="3080"/>
                    <a:pt x="666" y="2934"/>
                    <a:pt x="783" y="2433"/>
                  </a:cubicBezTo>
                  <a:cubicBezTo>
                    <a:pt x="931" y="1883"/>
                    <a:pt x="1545" y="1439"/>
                    <a:pt x="1968" y="1100"/>
                  </a:cubicBezTo>
                  <a:cubicBezTo>
                    <a:pt x="2412" y="698"/>
                    <a:pt x="2919" y="360"/>
                    <a:pt x="3469" y="85"/>
                  </a:cubicBezTo>
                  <a:cubicBezTo>
                    <a:pt x="3533" y="64"/>
                    <a:pt x="3490" y="0"/>
                    <a:pt x="3427" y="0"/>
                  </a:cubicBezTo>
                  <a:close/>
                </a:path>
              </a:pathLst>
            </a:custGeom>
            <a:solidFill>
              <a:srgbClr val="DBB54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34"/>
            <p:cNvSpPr/>
            <p:nvPr/>
          </p:nvSpPr>
          <p:spPr>
            <a:xfrm>
              <a:off x="7611351" y="4194791"/>
              <a:ext cx="247773" cy="103218"/>
            </a:xfrm>
            <a:custGeom>
              <a:avLst/>
              <a:gdLst/>
              <a:ahLst/>
              <a:cxnLst/>
              <a:rect l="l" t="t" r="r" b="b"/>
              <a:pathLst>
                <a:path w="4040" h="1683" extrusionOk="0">
                  <a:moveTo>
                    <a:pt x="3584" y="0"/>
                  </a:moveTo>
                  <a:cubicBezTo>
                    <a:pt x="3517" y="0"/>
                    <a:pt x="3451" y="11"/>
                    <a:pt x="3384" y="30"/>
                  </a:cubicBezTo>
                  <a:lnTo>
                    <a:pt x="3067" y="136"/>
                  </a:lnTo>
                  <a:cubicBezTo>
                    <a:pt x="2306" y="220"/>
                    <a:pt x="1544" y="411"/>
                    <a:pt x="825" y="686"/>
                  </a:cubicBezTo>
                  <a:cubicBezTo>
                    <a:pt x="635" y="770"/>
                    <a:pt x="444" y="855"/>
                    <a:pt x="296" y="982"/>
                  </a:cubicBezTo>
                  <a:cubicBezTo>
                    <a:pt x="127" y="1109"/>
                    <a:pt x="21" y="1299"/>
                    <a:pt x="0" y="1510"/>
                  </a:cubicBezTo>
                  <a:cubicBezTo>
                    <a:pt x="0" y="1553"/>
                    <a:pt x="21" y="1595"/>
                    <a:pt x="43" y="1616"/>
                  </a:cubicBezTo>
                  <a:cubicBezTo>
                    <a:pt x="64" y="1637"/>
                    <a:pt x="106" y="1658"/>
                    <a:pt x="127" y="1658"/>
                  </a:cubicBezTo>
                  <a:cubicBezTo>
                    <a:pt x="271" y="1675"/>
                    <a:pt x="415" y="1683"/>
                    <a:pt x="558" y="1683"/>
                  </a:cubicBezTo>
                  <a:cubicBezTo>
                    <a:pt x="1694" y="1683"/>
                    <a:pt x="2790" y="1188"/>
                    <a:pt x="3786" y="643"/>
                  </a:cubicBezTo>
                  <a:cubicBezTo>
                    <a:pt x="3892" y="601"/>
                    <a:pt x="3955" y="516"/>
                    <a:pt x="4019" y="411"/>
                  </a:cubicBezTo>
                  <a:cubicBezTo>
                    <a:pt x="4040" y="263"/>
                    <a:pt x="3976" y="93"/>
                    <a:pt x="3828" y="51"/>
                  </a:cubicBezTo>
                  <a:cubicBezTo>
                    <a:pt x="3747" y="16"/>
                    <a:pt x="3665" y="0"/>
                    <a:pt x="3584" y="0"/>
                  </a:cubicBezTo>
                  <a:close/>
                </a:path>
              </a:pathLst>
            </a:custGeom>
            <a:solidFill>
              <a:srgbClr val="F1CD5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34"/>
            <p:cNvSpPr/>
            <p:nvPr/>
          </p:nvSpPr>
          <p:spPr>
            <a:xfrm>
              <a:off x="7574124" y="4179642"/>
              <a:ext cx="316524" cy="133393"/>
            </a:xfrm>
            <a:custGeom>
              <a:avLst/>
              <a:gdLst/>
              <a:ahLst/>
              <a:cxnLst/>
              <a:rect l="l" t="t" r="r" b="b"/>
              <a:pathLst>
                <a:path w="5161" h="2175" extrusionOk="0">
                  <a:moveTo>
                    <a:pt x="4250" y="0"/>
                  </a:moveTo>
                  <a:cubicBezTo>
                    <a:pt x="4136" y="0"/>
                    <a:pt x="4018" y="27"/>
                    <a:pt x="3907" y="87"/>
                  </a:cubicBezTo>
                  <a:cubicBezTo>
                    <a:pt x="3758" y="192"/>
                    <a:pt x="3780" y="404"/>
                    <a:pt x="3949" y="446"/>
                  </a:cubicBezTo>
                  <a:cubicBezTo>
                    <a:pt x="4647" y="658"/>
                    <a:pt x="3547" y="1017"/>
                    <a:pt x="3251" y="1123"/>
                  </a:cubicBezTo>
                  <a:cubicBezTo>
                    <a:pt x="2659" y="1398"/>
                    <a:pt x="2045" y="1567"/>
                    <a:pt x="1411" y="1631"/>
                  </a:cubicBezTo>
                  <a:cubicBezTo>
                    <a:pt x="1362" y="1634"/>
                    <a:pt x="1319" y="1635"/>
                    <a:pt x="1281" y="1635"/>
                  </a:cubicBezTo>
                  <a:cubicBezTo>
                    <a:pt x="543" y="1635"/>
                    <a:pt x="1743" y="1075"/>
                    <a:pt x="2024" y="975"/>
                  </a:cubicBezTo>
                  <a:cubicBezTo>
                    <a:pt x="2574" y="763"/>
                    <a:pt x="3145" y="658"/>
                    <a:pt x="3695" y="467"/>
                  </a:cubicBezTo>
                  <a:cubicBezTo>
                    <a:pt x="3822" y="425"/>
                    <a:pt x="3780" y="256"/>
                    <a:pt x="3674" y="256"/>
                  </a:cubicBezTo>
                  <a:cubicBezTo>
                    <a:pt x="3602" y="252"/>
                    <a:pt x="3526" y="251"/>
                    <a:pt x="3445" y="251"/>
                  </a:cubicBezTo>
                  <a:cubicBezTo>
                    <a:pt x="2508" y="251"/>
                    <a:pt x="1049" y="490"/>
                    <a:pt x="523" y="1250"/>
                  </a:cubicBezTo>
                  <a:cubicBezTo>
                    <a:pt x="1" y="1988"/>
                    <a:pt x="643" y="2174"/>
                    <a:pt x="1237" y="2174"/>
                  </a:cubicBezTo>
                  <a:cubicBezTo>
                    <a:pt x="1341" y="2174"/>
                    <a:pt x="1443" y="2169"/>
                    <a:pt x="1538" y="2159"/>
                  </a:cubicBezTo>
                  <a:cubicBezTo>
                    <a:pt x="2215" y="2096"/>
                    <a:pt x="2849" y="1927"/>
                    <a:pt x="3462" y="1631"/>
                  </a:cubicBezTo>
                  <a:cubicBezTo>
                    <a:pt x="3843" y="1482"/>
                    <a:pt x="4435" y="1292"/>
                    <a:pt x="4731" y="975"/>
                  </a:cubicBezTo>
                  <a:cubicBezTo>
                    <a:pt x="5160" y="494"/>
                    <a:pt x="4740" y="0"/>
                    <a:pt x="4250" y="0"/>
                  </a:cubicBezTo>
                  <a:close/>
                </a:path>
              </a:pathLst>
            </a:custGeom>
            <a:solidFill>
              <a:srgbClr val="DBB54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34"/>
            <p:cNvSpPr/>
            <p:nvPr/>
          </p:nvSpPr>
          <p:spPr>
            <a:xfrm>
              <a:off x="7796815" y="4200004"/>
              <a:ext cx="190736" cy="183867"/>
            </a:xfrm>
            <a:custGeom>
              <a:avLst/>
              <a:gdLst/>
              <a:ahLst/>
              <a:cxnLst/>
              <a:rect l="l" t="t" r="r" b="b"/>
              <a:pathLst>
                <a:path w="3110" h="2998" extrusionOk="0">
                  <a:moveTo>
                    <a:pt x="2591" y="0"/>
                  </a:moveTo>
                  <a:cubicBezTo>
                    <a:pt x="2560" y="0"/>
                    <a:pt x="2528" y="3"/>
                    <a:pt x="2496" y="8"/>
                  </a:cubicBezTo>
                  <a:cubicBezTo>
                    <a:pt x="2242" y="30"/>
                    <a:pt x="2010" y="72"/>
                    <a:pt x="1777" y="114"/>
                  </a:cubicBezTo>
                  <a:lnTo>
                    <a:pt x="2285" y="114"/>
                  </a:lnTo>
                  <a:cubicBezTo>
                    <a:pt x="1544" y="326"/>
                    <a:pt x="910" y="770"/>
                    <a:pt x="466" y="1383"/>
                  </a:cubicBezTo>
                  <a:cubicBezTo>
                    <a:pt x="149" y="1764"/>
                    <a:pt x="1" y="2250"/>
                    <a:pt x="64" y="2716"/>
                  </a:cubicBezTo>
                  <a:cubicBezTo>
                    <a:pt x="85" y="2800"/>
                    <a:pt x="127" y="2885"/>
                    <a:pt x="170" y="2948"/>
                  </a:cubicBezTo>
                  <a:cubicBezTo>
                    <a:pt x="219" y="2983"/>
                    <a:pt x="276" y="2997"/>
                    <a:pt x="334" y="2997"/>
                  </a:cubicBezTo>
                  <a:cubicBezTo>
                    <a:pt x="452" y="2997"/>
                    <a:pt x="579" y="2941"/>
                    <a:pt x="677" y="2885"/>
                  </a:cubicBezTo>
                  <a:cubicBezTo>
                    <a:pt x="1460" y="2398"/>
                    <a:pt x="2158" y="1806"/>
                    <a:pt x="2750" y="1108"/>
                  </a:cubicBezTo>
                  <a:cubicBezTo>
                    <a:pt x="2898" y="960"/>
                    <a:pt x="2983" y="791"/>
                    <a:pt x="3046" y="601"/>
                  </a:cubicBezTo>
                  <a:cubicBezTo>
                    <a:pt x="3110" y="410"/>
                    <a:pt x="3025" y="178"/>
                    <a:pt x="2856" y="72"/>
                  </a:cubicBezTo>
                  <a:cubicBezTo>
                    <a:pt x="2776" y="24"/>
                    <a:pt x="2685" y="0"/>
                    <a:pt x="2591" y="0"/>
                  </a:cubicBezTo>
                  <a:close/>
                </a:path>
              </a:pathLst>
            </a:custGeom>
            <a:solidFill>
              <a:srgbClr val="F1CD5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34"/>
            <p:cNvSpPr/>
            <p:nvPr/>
          </p:nvSpPr>
          <p:spPr>
            <a:xfrm>
              <a:off x="7776085" y="4181912"/>
              <a:ext cx="232870" cy="218396"/>
            </a:xfrm>
            <a:custGeom>
              <a:avLst/>
              <a:gdLst/>
              <a:ahLst/>
              <a:cxnLst/>
              <a:rect l="l" t="t" r="r" b="b"/>
              <a:pathLst>
                <a:path w="3797" h="3561" extrusionOk="0">
                  <a:moveTo>
                    <a:pt x="2729" y="614"/>
                  </a:moveTo>
                  <a:cubicBezTo>
                    <a:pt x="2808" y="614"/>
                    <a:pt x="2821" y="667"/>
                    <a:pt x="2834" y="917"/>
                  </a:cubicBezTo>
                  <a:cubicBezTo>
                    <a:pt x="2855" y="1234"/>
                    <a:pt x="2834" y="1213"/>
                    <a:pt x="2665" y="1403"/>
                  </a:cubicBezTo>
                  <a:cubicBezTo>
                    <a:pt x="2242" y="1868"/>
                    <a:pt x="1756" y="2291"/>
                    <a:pt x="1248" y="2651"/>
                  </a:cubicBezTo>
                  <a:cubicBezTo>
                    <a:pt x="1163" y="2736"/>
                    <a:pt x="1058" y="2820"/>
                    <a:pt x="931" y="2884"/>
                  </a:cubicBezTo>
                  <a:cubicBezTo>
                    <a:pt x="839" y="2924"/>
                    <a:pt x="782" y="2955"/>
                    <a:pt x="740" y="2955"/>
                  </a:cubicBezTo>
                  <a:cubicBezTo>
                    <a:pt x="695" y="2955"/>
                    <a:pt x="668" y="2919"/>
                    <a:pt x="635" y="2820"/>
                  </a:cubicBezTo>
                  <a:cubicBezTo>
                    <a:pt x="550" y="2503"/>
                    <a:pt x="804" y="2080"/>
                    <a:pt x="994" y="1805"/>
                  </a:cubicBezTo>
                  <a:cubicBezTo>
                    <a:pt x="1293" y="1341"/>
                    <a:pt x="1708" y="942"/>
                    <a:pt x="2189" y="648"/>
                  </a:cubicBezTo>
                  <a:lnTo>
                    <a:pt x="2189" y="648"/>
                  </a:lnTo>
                  <a:cubicBezTo>
                    <a:pt x="2235" y="658"/>
                    <a:pt x="2281" y="663"/>
                    <a:pt x="2327" y="663"/>
                  </a:cubicBezTo>
                  <a:cubicBezTo>
                    <a:pt x="2383" y="663"/>
                    <a:pt x="2439" y="656"/>
                    <a:pt x="2496" y="642"/>
                  </a:cubicBezTo>
                  <a:cubicBezTo>
                    <a:pt x="2608" y="634"/>
                    <a:pt x="2681" y="614"/>
                    <a:pt x="2729" y="614"/>
                  </a:cubicBezTo>
                  <a:close/>
                  <a:moveTo>
                    <a:pt x="2725" y="0"/>
                  </a:moveTo>
                  <a:cubicBezTo>
                    <a:pt x="2438" y="0"/>
                    <a:pt x="2151" y="103"/>
                    <a:pt x="1967" y="325"/>
                  </a:cubicBezTo>
                  <a:cubicBezTo>
                    <a:pt x="1904" y="388"/>
                    <a:pt x="1925" y="514"/>
                    <a:pt x="2009" y="578"/>
                  </a:cubicBezTo>
                  <a:lnTo>
                    <a:pt x="2009" y="578"/>
                  </a:lnTo>
                  <a:cubicBezTo>
                    <a:pt x="1236" y="871"/>
                    <a:pt x="572" y="1335"/>
                    <a:pt x="233" y="2165"/>
                  </a:cubicBezTo>
                  <a:cubicBezTo>
                    <a:pt x="85" y="2524"/>
                    <a:pt x="0" y="3074"/>
                    <a:pt x="254" y="3391"/>
                  </a:cubicBezTo>
                  <a:cubicBezTo>
                    <a:pt x="361" y="3514"/>
                    <a:pt x="496" y="3561"/>
                    <a:pt x="640" y="3561"/>
                  </a:cubicBezTo>
                  <a:cubicBezTo>
                    <a:pt x="867" y="3561"/>
                    <a:pt x="1117" y="3444"/>
                    <a:pt x="1311" y="3328"/>
                  </a:cubicBezTo>
                  <a:cubicBezTo>
                    <a:pt x="1819" y="3032"/>
                    <a:pt x="2284" y="2672"/>
                    <a:pt x="2686" y="2270"/>
                  </a:cubicBezTo>
                  <a:cubicBezTo>
                    <a:pt x="3046" y="1932"/>
                    <a:pt x="3553" y="1488"/>
                    <a:pt x="3659" y="980"/>
                  </a:cubicBezTo>
                  <a:cubicBezTo>
                    <a:pt x="3797" y="360"/>
                    <a:pt x="3261" y="0"/>
                    <a:pt x="2725" y="0"/>
                  </a:cubicBezTo>
                  <a:close/>
                </a:path>
              </a:pathLst>
            </a:custGeom>
            <a:solidFill>
              <a:srgbClr val="DBB54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34"/>
            <p:cNvSpPr/>
            <p:nvPr/>
          </p:nvSpPr>
          <p:spPr>
            <a:xfrm>
              <a:off x="7226073" y="2767630"/>
              <a:ext cx="1445057" cy="1623589"/>
            </a:xfrm>
            <a:custGeom>
              <a:avLst/>
              <a:gdLst/>
              <a:ahLst/>
              <a:cxnLst/>
              <a:rect l="l" t="t" r="r" b="b"/>
              <a:pathLst>
                <a:path w="23562" h="26473" extrusionOk="0">
                  <a:moveTo>
                    <a:pt x="7125" y="1"/>
                  </a:moveTo>
                  <a:cubicBezTo>
                    <a:pt x="6959" y="1"/>
                    <a:pt x="6795" y="38"/>
                    <a:pt x="6642" y="120"/>
                  </a:cubicBezTo>
                  <a:cubicBezTo>
                    <a:pt x="6134" y="395"/>
                    <a:pt x="5986" y="1051"/>
                    <a:pt x="6092" y="1622"/>
                  </a:cubicBezTo>
                  <a:cubicBezTo>
                    <a:pt x="6261" y="2616"/>
                    <a:pt x="7022" y="3420"/>
                    <a:pt x="7911" y="3906"/>
                  </a:cubicBezTo>
                  <a:cubicBezTo>
                    <a:pt x="8122" y="4012"/>
                    <a:pt x="8355" y="4118"/>
                    <a:pt x="8588" y="4202"/>
                  </a:cubicBezTo>
                  <a:cubicBezTo>
                    <a:pt x="8334" y="4287"/>
                    <a:pt x="8101" y="4371"/>
                    <a:pt x="7868" y="4456"/>
                  </a:cubicBezTo>
                  <a:lnTo>
                    <a:pt x="7022" y="4773"/>
                  </a:lnTo>
                  <a:cubicBezTo>
                    <a:pt x="2793" y="6423"/>
                    <a:pt x="1" y="10483"/>
                    <a:pt x="1" y="15009"/>
                  </a:cubicBezTo>
                  <a:cubicBezTo>
                    <a:pt x="1" y="19091"/>
                    <a:pt x="2771" y="22665"/>
                    <a:pt x="6748" y="23659"/>
                  </a:cubicBezTo>
                  <a:cubicBezTo>
                    <a:pt x="6536" y="23765"/>
                    <a:pt x="6346" y="23934"/>
                    <a:pt x="6198" y="24125"/>
                  </a:cubicBezTo>
                  <a:cubicBezTo>
                    <a:pt x="5655" y="24892"/>
                    <a:pt x="6370" y="25063"/>
                    <a:pt x="6997" y="25063"/>
                  </a:cubicBezTo>
                  <a:cubicBezTo>
                    <a:pt x="7078" y="25063"/>
                    <a:pt x="7158" y="25060"/>
                    <a:pt x="7234" y="25055"/>
                  </a:cubicBezTo>
                  <a:cubicBezTo>
                    <a:pt x="7890" y="24971"/>
                    <a:pt x="8524" y="24802"/>
                    <a:pt x="9137" y="24527"/>
                  </a:cubicBezTo>
                  <a:cubicBezTo>
                    <a:pt x="9307" y="24442"/>
                    <a:pt x="9518" y="24379"/>
                    <a:pt x="9708" y="24294"/>
                  </a:cubicBezTo>
                  <a:lnTo>
                    <a:pt x="9708" y="24294"/>
                  </a:lnTo>
                  <a:cubicBezTo>
                    <a:pt x="9497" y="24527"/>
                    <a:pt x="9328" y="24780"/>
                    <a:pt x="9222" y="25076"/>
                  </a:cubicBezTo>
                  <a:cubicBezTo>
                    <a:pt x="9074" y="25436"/>
                    <a:pt x="8968" y="25986"/>
                    <a:pt x="9243" y="26303"/>
                  </a:cubicBezTo>
                  <a:cubicBezTo>
                    <a:pt x="9350" y="26426"/>
                    <a:pt x="9485" y="26473"/>
                    <a:pt x="9629" y="26473"/>
                  </a:cubicBezTo>
                  <a:cubicBezTo>
                    <a:pt x="9857" y="26473"/>
                    <a:pt x="10106" y="26356"/>
                    <a:pt x="10301" y="26240"/>
                  </a:cubicBezTo>
                  <a:cubicBezTo>
                    <a:pt x="10808" y="25944"/>
                    <a:pt x="11252" y="25584"/>
                    <a:pt x="11675" y="25182"/>
                  </a:cubicBezTo>
                  <a:cubicBezTo>
                    <a:pt x="12014" y="24844"/>
                    <a:pt x="12521" y="24421"/>
                    <a:pt x="12627" y="23934"/>
                  </a:cubicBezTo>
                  <a:lnTo>
                    <a:pt x="14657" y="23934"/>
                  </a:lnTo>
                  <a:cubicBezTo>
                    <a:pt x="19564" y="23934"/>
                    <a:pt x="23561" y="19937"/>
                    <a:pt x="23561" y="15009"/>
                  </a:cubicBezTo>
                  <a:cubicBezTo>
                    <a:pt x="23561" y="10462"/>
                    <a:pt x="20812" y="6359"/>
                    <a:pt x="16603" y="4625"/>
                  </a:cubicBezTo>
                  <a:lnTo>
                    <a:pt x="16434" y="4562"/>
                  </a:lnTo>
                  <a:cubicBezTo>
                    <a:pt x="16392" y="4541"/>
                    <a:pt x="16349" y="4519"/>
                    <a:pt x="16307" y="4498"/>
                  </a:cubicBezTo>
                  <a:cubicBezTo>
                    <a:pt x="15969" y="4033"/>
                    <a:pt x="15757" y="3504"/>
                    <a:pt x="15651" y="2954"/>
                  </a:cubicBezTo>
                  <a:cubicBezTo>
                    <a:pt x="15595" y="2636"/>
                    <a:pt x="15423" y="2235"/>
                    <a:pt x="15164" y="2235"/>
                  </a:cubicBezTo>
                  <a:cubicBezTo>
                    <a:pt x="15131" y="2235"/>
                    <a:pt x="15096" y="2242"/>
                    <a:pt x="15059" y="2256"/>
                  </a:cubicBezTo>
                  <a:cubicBezTo>
                    <a:pt x="14932" y="2320"/>
                    <a:pt x="14848" y="2426"/>
                    <a:pt x="14805" y="2552"/>
                  </a:cubicBezTo>
                  <a:cubicBezTo>
                    <a:pt x="14615" y="2954"/>
                    <a:pt x="14446" y="3356"/>
                    <a:pt x="14298" y="3779"/>
                  </a:cubicBezTo>
                  <a:cubicBezTo>
                    <a:pt x="13579" y="3483"/>
                    <a:pt x="13029" y="2827"/>
                    <a:pt x="12839" y="2045"/>
                  </a:cubicBezTo>
                  <a:cubicBezTo>
                    <a:pt x="12796" y="1706"/>
                    <a:pt x="12733" y="1347"/>
                    <a:pt x="12648" y="987"/>
                  </a:cubicBezTo>
                  <a:cubicBezTo>
                    <a:pt x="12542" y="649"/>
                    <a:pt x="12246" y="395"/>
                    <a:pt x="11866" y="353"/>
                  </a:cubicBezTo>
                  <a:cubicBezTo>
                    <a:pt x="11506" y="374"/>
                    <a:pt x="11231" y="755"/>
                    <a:pt x="11147" y="1114"/>
                  </a:cubicBezTo>
                  <a:cubicBezTo>
                    <a:pt x="11104" y="1495"/>
                    <a:pt x="11083" y="1876"/>
                    <a:pt x="11083" y="2235"/>
                  </a:cubicBezTo>
                  <a:cubicBezTo>
                    <a:pt x="11083" y="2426"/>
                    <a:pt x="10999" y="2595"/>
                    <a:pt x="10872" y="2701"/>
                  </a:cubicBezTo>
                  <a:cubicBezTo>
                    <a:pt x="10787" y="2743"/>
                    <a:pt x="10681" y="2764"/>
                    <a:pt x="10597" y="2764"/>
                  </a:cubicBezTo>
                  <a:cubicBezTo>
                    <a:pt x="10026" y="2764"/>
                    <a:pt x="9539" y="2341"/>
                    <a:pt x="9201" y="1876"/>
                  </a:cubicBezTo>
                  <a:cubicBezTo>
                    <a:pt x="8862" y="1410"/>
                    <a:pt x="8609" y="882"/>
                    <a:pt x="8207" y="480"/>
                  </a:cubicBezTo>
                  <a:cubicBezTo>
                    <a:pt x="7911" y="199"/>
                    <a:pt x="7512" y="1"/>
                    <a:pt x="7125" y="1"/>
                  </a:cubicBezTo>
                  <a:close/>
                </a:path>
              </a:pathLst>
            </a:custGeom>
            <a:solidFill>
              <a:srgbClr val="DBB5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34"/>
            <p:cNvSpPr/>
            <p:nvPr/>
          </p:nvSpPr>
          <p:spPr>
            <a:xfrm>
              <a:off x="7176825" y="2719363"/>
              <a:ext cx="1543553" cy="1722453"/>
            </a:xfrm>
            <a:custGeom>
              <a:avLst/>
              <a:gdLst/>
              <a:ahLst/>
              <a:cxnLst/>
              <a:rect l="l" t="t" r="r" b="b"/>
              <a:pathLst>
                <a:path w="25168" h="28085" extrusionOk="0">
                  <a:moveTo>
                    <a:pt x="7895" y="1581"/>
                  </a:moveTo>
                  <a:cubicBezTo>
                    <a:pt x="8104" y="1581"/>
                    <a:pt x="8308" y="1667"/>
                    <a:pt x="8460" y="1838"/>
                  </a:cubicBezTo>
                  <a:cubicBezTo>
                    <a:pt x="8671" y="2071"/>
                    <a:pt x="8841" y="2303"/>
                    <a:pt x="9010" y="2578"/>
                  </a:cubicBezTo>
                  <a:cubicBezTo>
                    <a:pt x="9116" y="2768"/>
                    <a:pt x="9242" y="2938"/>
                    <a:pt x="9369" y="3128"/>
                  </a:cubicBezTo>
                  <a:cubicBezTo>
                    <a:pt x="9940" y="3910"/>
                    <a:pt x="10659" y="4333"/>
                    <a:pt x="11400" y="4333"/>
                  </a:cubicBezTo>
                  <a:cubicBezTo>
                    <a:pt x="11632" y="4333"/>
                    <a:pt x="11886" y="4270"/>
                    <a:pt x="12076" y="4164"/>
                  </a:cubicBezTo>
                  <a:cubicBezTo>
                    <a:pt x="12436" y="3910"/>
                    <a:pt x="12669" y="3530"/>
                    <a:pt x="12669" y="3107"/>
                  </a:cubicBezTo>
                  <a:cubicBezTo>
                    <a:pt x="12690" y="2916"/>
                    <a:pt x="12711" y="2726"/>
                    <a:pt x="12690" y="2557"/>
                  </a:cubicBezTo>
                  <a:cubicBezTo>
                    <a:pt x="12690" y="2388"/>
                    <a:pt x="12711" y="2240"/>
                    <a:pt x="12732" y="2092"/>
                  </a:cubicBezTo>
                  <a:cubicBezTo>
                    <a:pt x="12753" y="2219"/>
                    <a:pt x="12796" y="2367"/>
                    <a:pt x="12796" y="2515"/>
                  </a:cubicBezTo>
                  <a:cubicBezTo>
                    <a:pt x="12817" y="2663"/>
                    <a:pt x="12838" y="2832"/>
                    <a:pt x="12880" y="3001"/>
                  </a:cubicBezTo>
                  <a:cubicBezTo>
                    <a:pt x="13113" y="4016"/>
                    <a:pt x="13832" y="4883"/>
                    <a:pt x="14805" y="5285"/>
                  </a:cubicBezTo>
                  <a:lnTo>
                    <a:pt x="15587" y="5602"/>
                  </a:lnTo>
                  <a:lnTo>
                    <a:pt x="15841" y="4820"/>
                  </a:lnTo>
                  <a:lnTo>
                    <a:pt x="15905" y="4693"/>
                  </a:lnTo>
                  <a:cubicBezTo>
                    <a:pt x="16031" y="5053"/>
                    <a:pt x="16222" y="5391"/>
                    <a:pt x="16433" y="5729"/>
                  </a:cubicBezTo>
                  <a:lnTo>
                    <a:pt x="16581" y="5920"/>
                  </a:lnTo>
                  <a:lnTo>
                    <a:pt x="17110" y="6131"/>
                  </a:lnTo>
                  <a:cubicBezTo>
                    <a:pt x="21023" y="7739"/>
                    <a:pt x="23582" y="11567"/>
                    <a:pt x="23561" y="15796"/>
                  </a:cubicBezTo>
                  <a:cubicBezTo>
                    <a:pt x="23561" y="20259"/>
                    <a:pt x="19923" y="23897"/>
                    <a:pt x="15439" y="23897"/>
                  </a:cubicBezTo>
                  <a:lnTo>
                    <a:pt x="12796" y="23897"/>
                  </a:lnTo>
                  <a:lnTo>
                    <a:pt x="12648" y="24510"/>
                  </a:lnTo>
                  <a:cubicBezTo>
                    <a:pt x="12605" y="24743"/>
                    <a:pt x="12246" y="25081"/>
                    <a:pt x="12034" y="25292"/>
                  </a:cubicBezTo>
                  <a:lnTo>
                    <a:pt x="11907" y="25398"/>
                  </a:lnTo>
                  <a:cubicBezTo>
                    <a:pt x="11548" y="25779"/>
                    <a:pt x="11125" y="26096"/>
                    <a:pt x="10681" y="26350"/>
                  </a:cubicBezTo>
                  <a:cubicBezTo>
                    <a:pt x="10702" y="26286"/>
                    <a:pt x="10723" y="26223"/>
                    <a:pt x="10744" y="26160"/>
                  </a:cubicBezTo>
                  <a:cubicBezTo>
                    <a:pt x="10829" y="25969"/>
                    <a:pt x="10956" y="25779"/>
                    <a:pt x="11104" y="25631"/>
                  </a:cubicBezTo>
                  <a:lnTo>
                    <a:pt x="13642" y="22924"/>
                  </a:lnTo>
                  <a:lnTo>
                    <a:pt x="13642" y="22924"/>
                  </a:lnTo>
                  <a:lnTo>
                    <a:pt x="10215" y="24362"/>
                  </a:lnTo>
                  <a:lnTo>
                    <a:pt x="9919" y="24468"/>
                  </a:lnTo>
                  <a:cubicBezTo>
                    <a:pt x="9813" y="24510"/>
                    <a:pt x="9729" y="24552"/>
                    <a:pt x="9623" y="24595"/>
                  </a:cubicBezTo>
                  <a:cubicBezTo>
                    <a:pt x="9158" y="24806"/>
                    <a:pt x="8629" y="24954"/>
                    <a:pt x="8122" y="25039"/>
                  </a:cubicBezTo>
                  <a:lnTo>
                    <a:pt x="9644" y="24150"/>
                  </a:lnTo>
                  <a:lnTo>
                    <a:pt x="7741" y="23685"/>
                  </a:lnTo>
                  <a:cubicBezTo>
                    <a:pt x="4124" y="22776"/>
                    <a:pt x="1586" y="19519"/>
                    <a:pt x="1608" y="15796"/>
                  </a:cubicBezTo>
                  <a:cubicBezTo>
                    <a:pt x="1608" y="11609"/>
                    <a:pt x="4188" y="7844"/>
                    <a:pt x="8100" y="6300"/>
                  </a:cubicBezTo>
                  <a:lnTo>
                    <a:pt x="8946" y="5983"/>
                  </a:lnTo>
                  <a:cubicBezTo>
                    <a:pt x="9158" y="5899"/>
                    <a:pt x="9369" y="5835"/>
                    <a:pt x="9623" y="5750"/>
                  </a:cubicBezTo>
                  <a:lnTo>
                    <a:pt x="11844" y="5053"/>
                  </a:lnTo>
                  <a:lnTo>
                    <a:pt x="9665" y="4249"/>
                  </a:lnTo>
                  <a:cubicBezTo>
                    <a:pt x="9475" y="4164"/>
                    <a:pt x="9285" y="4080"/>
                    <a:pt x="9094" y="3974"/>
                  </a:cubicBezTo>
                  <a:cubicBezTo>
                    <a:pt x="8312" y="3572"/>
                    <a:pt x="7783" y="2938"/>
                    <a:pt x="7677" y="2261"/>
                  </a:cubicBezTo>
                  <a:cubicBezTo>
                    <a:pt x="7614" y="2028"/>
                    <a:pt x="7656" y="1774"/>
                    <a:pt x="7825" y="1584"/>
                  </a:cubicBezTo>
                  <a:cubicBezTo>
                    <a:pt x="7849" y="1582"/>
                    <a:pt x="7872" y="1581"/>
                    <a:pt x="7895" y="1581"/>
                  </a:cubicBezTo>
                  <a:close/>
                  <a:moveTo>
                    <a:pt x="7905" y="1"/>
                  </a:moveTo>
                  <a:cubicBezTo>
                    <a:pt x="7621" y="1"/>
                    <a:pt x="7335" y="64"/>
                    <a:pt x="7064" y="209"/>
                  </a:cubicBezTo>
                  <a:cubicBezTo>
                    <a:pt x="6197" y="675"/>
                    <a:pt x="5964" y="1732"/>
                    <a:pt x="6112" y="2557"/>
                  </a:cubicBezTo>
                  <a:cubicBezTo>
                    <a:pt x="6282" y="3466"/>
                    <a:pt x="6789" y="4270"/>
                    <a:pt x="7508" y="4841"/>
                  </a:cubicBezTo>
                  <a:cubicBezTo>
                    <a:pt x="3003" y="6618"/>
                    <a:pt x="21" y="10953"/>
                    <a:pt x="0" y="15818"/>
                  </a:cubicBezTo>
                  <a:cubicBezTo>
                    <a:pt x="0" y="19794"/>
                    <a:pt x="2432" y="23368"/>
                    <a:pt x="6133" y="24827"/>
                  </a:cubicBezTo>
                  <a:cubicBezTo>
                    <a:pt x="5964" y="25187"/>
                    <a:pt x="5964" y="25610"/>
                    <a:pt x="6155" y="25948"/>
                  </a:cubicBezTo>
                  <a:cubicBezTo>
                    <a:pt x="6465" y="26500"/>
                    <a:pt x="7113" y="26644"/>
                    <a:pt x="7708" y="26644"/>
                  </a:cubicBezTo>
                  <a:cubicBezTo>
                    <a:pt x="7843" y="26644"/>
                    <a:pt x="7975" y="26637"/>
                    <a:pt x="8100" y="26625"/>
                  </a:cubicBezTo>
                  <a:cubicBezTo>
                    <a:pt x="8418" y="26604"/>
                    <a:pt x="8756" y="26540"/>
                    <a:pt x="9073" y="26456"/>
                  </a:cubicBezTo>
                  <a:lnTo>
                    <a:pt x="9073" y="26456"/>
                  </a:lnTo>
                  <a:cubicBezTo>
                    <a:pt x="9052" y="26879"/>
                    <a:pt x="9179" y="27280"/>
                    <a:pt x="9454" y="27619"/>
                  </a:cubicBezTo>
                  <a:cubicBezTo>
                    <a:pt x="9687" y="27915"/>
                    <a:pt x="10046" y="28084"/>
                    <a:pt x="10427" y="28084"/>
                  </a:cubicBezTo>
                  <a:cubicBezTo>
                    <a:pt x="10808" y="28063"/>
                    <a:pt x="11188" y="27936"/>
                    <a:pt x="11505" y="27703"/>
                  </a:cubicBezTo>
                  <a:cubicBezTo>
                    <a:pt x="12055" y="27386"/>
                    <a:pt x="12584" y="26984"/>
                    <a:pt x="13049" y="26540"/>
                  </a:cubicBezTo>
                  <a:lnTo>
                    <a:pt x="13134" y="26435"/>
                  </a:lnTo>
                  <a:cubicBezTo>
                    <a:pt x="13451" y="26160"/>
                    <a:pt x="13726" y="25842"/>
                    <a:pt x="13959" y="25504"/>
                  </a:cubicBezTo>
                  <a:lnTo>
                    <a:pt x="15460" y="25504"/>
                  </a:lnTo>
                  <a:cubicBezTo>
                    <a:pt x="20811" y="25483"/>
                    <a:pt x="25147" y="21147"/>
                    <a:pt x="25168" y="15796"/>
                  </a:cubicBezTo>
                  <a:cubicBezTo>
                    <a:pt x="25168" y="10911"/>
                    <a:pt x="22228" y="6533"/>
                    <a:pt x="17723" y="4672"/>
                  </a:cubicBezTo>
                  <a:lnTo>
                    <a:pt x="17639" y="4630"/>
                  </a:lnTo>
                  <a:cubicBezTo>
                    <a:pt x="17448" y="4312"/>
                    <a:pt x="17300" y="3953"/>
                    <a:pt x="17237" y="3572"/>
                  </a:cubicBezTo>
                  <a:cubicBezTo>
                    <a:pt x="17195" y="3297"/>
                    <a:pt x="17004" y="2642"/>
                    <a:pt x="16476" y="2345"/>
                  </a:cubicBezTo>
                  <a:cubicBezTo>
                    <a:pt x="16311" y="2263"/>
                    <a:pt x="16132" y="2220"/>
                    <a:pt x="15956" y="2220"/>
                  </a:cubicBezTo>
                  <a:cubicBezTo>
                    <a:pt x="15815" y="2220"/>
                    <a:pt x="15676" y="2247"/>
                    <a:pt x="15545" y="2303"/>
                  </a:cubicBezTo>
                  <a:cubicBezTo>
                    <a:pt x="15249" y="2451"/>
                    <a:pt x="15037" y="2684"/>
                    <a:pt x="14911" y="2980"/>
                  </a:cubicBezTo>
                  <a:cubicBezTo>
                    <a:pt x="14847" y="3107"/>
                    <a:pt x="14805" y="3213"/>
                    <a:pt x="14762" y="3318"/>
                  </a:cubicBezTo>
                  <a:cubicBezTo>
                    <a:pt x="14593" y="3128"/>
                    <a:pt x="14488" y="2895"/>
                    <a:pt x="14424" y="2663"/>
                  </a:cubicBezTo>
                  <a:cubicBezTo>
                    <a:pt x="14403" y="2536"/>
                    <a:pt x="14382" y="2430"/>
                    <a:pt x="14382" y="2303"/>
                  </a:cubicBezTo>
                  <a:cubicBezTo>
                    <a:pt x="14339" y="2049"/>
                    <a:pt x="14276" y="1774"/>
                    <a:pt x="14191" y="1521"/>
                  </a:cubicBezTo>
                  <a:cubicBezTo>
                    <a:pt x="13993" y="737"/>
                    <a:pt x="13358" y="363"/>
                    <a:pt x="12721" y="363"/>
                  </a:cubicBezTo>
                  <a:cubicBezTo>
                    <a:pt x="12000" y="363"/>
                    <a:pt x="11278" y="843"/>
                    <a:pt x="11188" y="1753"/>
                  </a:cubicBezTo>
                  <a:cubicBezTo>
                    <a:pt x="11125" y="2007"/>
                    <a:pt x="11104" y="2303"/>
                    <a:pt x="11125" y="2578"/>
                  </a:cubicBezTo>
                  <a:lnTo>
                    <a:pt x="11125" y="2663"/>
                  </a:lnTo>
                  <a:cubicBezTo>
                    <a:pt x="10934" y="2536"/>
                    <a:pt x="10765" y="2367"/>
                    <a:pt x="10638" y="2197"/>
                  </a:cubicBezTo>
                  <a:cubicBezTo>
                    <a:pt x="10554" y="2049"/>
                    <a:pt x="10448" y="1901"/>
                    <a:pt x="10342" y="1732"/>
                  </a:cubicBezTo>
                  <a:cubicBezTo>
                    <a:pt x="10131" y="1373"/>
                    <a:pt x="9856" y="1013"/>
                    <a:pt x="9560" y="696"/>
                  </a:cubicBezTo>
                  <a:cubicBezTo>
                    <a:pt x="9138" y="303"/>
                    <a:pt x="8527" y="1"/>
                    <a:pt x="79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34"/>
            <p:cNvSpPr/>
            <p:nvPr/>
          </p:nvSpPr>
          <p:spPr>
            <a:xfrm>
              <a:off x="7593198" y="2775725"/>
              <a:ext cx="735469" cy="365097"/>
            </a:xfrm>
            <a:custGeom>
              <a:avLst/>
              <a:gdLst/>
              <a:ahLst/>
              <a:cxnLst/>
              <a:rect l="l" t="t" r="r" b="b"/>
              <a:pathLst>
                <a:path w="11992" h="5953" extrusionOk="0">
                  <a:moveTo>
                    <a:pt x="1112" y="0"/>
                  </a:moveTo>
                  <a:cubicBezTo>
                    <a:pt x="952" y="0"/>
                    <a:pt x="797" y="35"/>
                    <a:pt x="656" y="115"/>
                  </a:cubicBezTo>
                  <a:cubicBezTo>
                    <a:pt x="148" y="390"/>
                    <a:pt x="0" y="1067"/>
                    <a:pt x="106" y="1638"/>
                  </a:cubicBezTo>
                  <a:cubicBezTo>
                    <a:pt x="275" y="2632"/>
                    <a:pt x="1036" y="3436"/>
                    <a:pt x="1925" y="3901"/>
                  </a:cubicBezTo>
                  <a:cubicBezTo>
                    <a:pt x="2813" y="4387"/>
                    <a:pt x="3807" y="4578"/>
                    <a:pt x="4801" y="4747"/>
                  </a:cubicBezTo>
                  <a:lnTo>
                    <a:pt x="11992" y="5952"/>
                  </a:lnTo>
                  <a:cubicBezTo>
                    <a:pt x="10786" y="5381"/>
                    <a:pt x="9919" y="4282"/>
                    <a:pt x="9665" y="2970"/>
                  </a:cubicBezTo>
                  <a:cubicBezTo>
                    <a:pt x="9591" y="2652"/>
                    <a:pt x="9433" y="2251"/>
                    <a:pt x="9163" y="2251"/>
                  </a:cubicBezTo>
                  <a:cubicBezTo>
                    <a:pt x="9128" y="2251"/>
                    <a:pt x="9091" y="2258"/>
                    <a:pt x="9052" y="2272"/>
                  </a:cubicBezTo>
                  <a:cubicBezTo>
                    <a:pt x="8946" y="2336"/>
                    <a:pt x="8862" y="2442"/>
                    <a:pt x="8819" y="2569"/>
                  </a:cubicBezTo>
                  <a:cubicBezTo>
                    <a:pt x="8629" y="2970"/>
                    <a:pt x="8460" y="3372"/>
                    <a:pt x="8312" y="3795"/>
                  </a:cubicBezTo>
                  <a:cubicBezTo>
                    <a:pt x="7572" y="3478"/>
                    <a:pt x="7043" y="2843"/>
                    <a:pt x="6853" y="2061"/>
                  </a:cubicBezTo>
                  <a:cubicBezTo>
                    <a:pt x="6810" y="1701"/>
                    <a:pt x="6747" y="1363"/>
                    <a:pt x="6662" y="1003"/>
                  </a:cubicBezTo>
                  <a:cubicBezTo>
                    <a:pt x="6556" y="644"/>
                    <a:pt x="6260" y="390"/>
                    <a:pt x="5880" y="369"/>
                  </a:cubicBezTo>
                  <a:cubicBezTo>
                    <a:pt x="5499" y="390"/>
                    <a:pt x="5245" y="750"/>
                    <a:pt x="5161" y="1130"/>
                  </a:cubicBezTo>
                  <a:cubicBezTo>
                    <a:pt x="5118" y="1490"/>
                    <a:pt x="5097" y="1871"/>
                    <a:pt x="5097" y="2251"/>
                  </a:cubicBezTo>
                  <a:cubicBezTo>
                    <a:pt x="5097" y="2420"/>
                    <a:pt x="5013" y="2590"/>
                    <a:pt x="4886" y="2717"/>
                  </a:cubicBezTo>
                  <a:cubicBezTo>
                    <a:pt x="4824" y="2748"/>
                    <a:pt x="4750" y="2767"/>
                    <a:pt x="4682" y="2767"/>
                  </a:cubicBezTo>
                  <a:cubicBezTo>
                    <a:pt x="4658" y="2767"/>
                    <a:pt x="4633" y="2765"/>
                    <a:pt x="4611" y="2759"/>
                  </a:cubicBezTo>
                  <a:cubicBezTo>
                    <a:pt x="4040" y="2759"/>
                    <a:pt x="3553" y="2336"/>
                    <a:pt x="3215" y="1892"/>
                  </a:cubicBezTo>
                  <a:cubicBezTo>
                    <a:pt x="2876" y="1426"/>
                    <a:pt x="2623" y="898"/>
                    <a:pt x="2200" y="496"/>
                  </a:cubicBezTo>
                  <a:cubicBezTo>
                    <a:pt x="1914" y="211"/>
                    <a:pt x="1502" y="0"/>
                    <a:pt x="11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34"/>
            <p:cNvSpPr/>
            <p:nvPr/>
          </p:nvSpPr>
          <p:spPr>
            <a:xfrm>
              <a:off x="7226073" y="3001299"/>
              <a:ext cx="1445057" cy="1242055"/>
            </a:xfrm>
            <a:custGeom>
              <a:avLst/>
              <a:gdLst/>
              <a:ahLst/>
              <a:cxnLst/>
              <a:rect l="l" t="t" r="r" b="b"/>
              <a:pathLst>
                <a:path w="23562" h="20252" extrusionOk="0">
                  <a:moveTo>
                    <a:pt x="12022" y="0"/>
                  </a:moveTo>
                  <a:cubicBezTo>
                    <a:pt x="10608" y="0"/>
                    <a:pt x="9193" y="259"/>
                    <a:pt x="7847" y="773"/>
                  </a:cubicBezTo>
                  <a:lnTo>
                    <a:pt x="7022" y="1111"/>
                  </a:lnTo>
                  <a:cubicBezTo>
                    <a:pt x="2793" y="2740"/>
                    <a:pt x="1" y="6800"/>
                    <a:pt x="1" y="11347"/>
                  </a:cubicBezTo>
                  <a:cubicBezTo>
                    <a:pt x="1" y="16254"/>
                    <a:pt x="3977" y="20251"/>
                    <a:pt x="8905" y="20251"/>
                  </a:cubicBezTo>
                  <a:lnTo>
                    <a:pt x="14657" y="20251"/>
                  </a:lnTo>
                  <a:cubicBezTo>
                    <a:pt x="19564" y="20251"/>
                    <a:pt x="23561" y="16254"/>
                    <a:pt x="23561" y="11347"/>
                  </a:cubicBezTo>
                  <a:cubicBezTo>
                    <a:pt x="23561" y="6779"/>
                    <a:pt x="20812" y="2676"/>
                    <a:pt x="16603" y="942"/>
                  </a:cubicBezTo>
                  <a:lnTo>
                    <a:pt x="16434" y="879"/>
                  </a:lnTo>
                  <a:cubicBezTo>
                    <a:pt x="15020" y="291"/>
                    <a:pt x="13521" y="0"/>
                    <a:pt x="120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34"/>
            <p:cNvSpPr/>
            <p:nvPr/>
          </p:nvSpPr>
          <p:spPr>
            <a:xfrm>
              <a:off x="7777373" y="3413133"/>
              <a:ext cx="186811" cy="245197"/>
            </a:xfrm>
            <a:custGeom>
              <a:avLst/>
              <a:gdLst/>
              <a:ahLst/>
              <a:cxnLst/>
              <a:rect l="l" t="t" r="r" b="b"/>
              <a:pathLst>
                <a:path w="3046" h="3998" extrusionOk="0">
                  <a:moveTo>
                    <a:pt x="1523" y="1"/>
                  </a:moveTo>
                  <a:cubicBezTo>
                    <a:pt x="677" y="1"/>
                    <a:pt x="0" y="678"/>
                    <a:pt x="0" y="1524"/>
                  </a:cubicBezTo>
                  <a:cubicBezTo>
                    <a:pt x="0" y="2369"/>
                    <a:pt x="677" y="3998"/>
                    <a:pt x="1523" y="3998"/>
                  </a:cubicBezTo>
                  <a:cubicBezTo>
                    <a:pt x="2369" y="3998"/>
                    <a:pt x="3046" y="2369"/>
                    <a:pt x="3046" y="1524"/>
                  </a:cubicBezTo>
                  <a:cubicBezTo>
                    <a:pt x="3046" y="678"/>
                    <a:pt x="2369" y="1"/>
                    <a:pt x="1523" y="1"/>
                  </a:cubicBezTo>
                  <a:close/>
                </a:path>
              </a:pathLst>
            </a:custGeom>
            <a:solidFill>
              <a:srgbClr val="DB8D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34"/>
            <p:cNvSpPr/>
            <p:nvPr/>
          </p:nvSpPr>
          <p:spPr>
            <a:xfrm>
              <a:off x="7777373" y="3409270"/>
              <a:ext cx="186811" cy="190736"/>
            </a:xfrm>
            <a:custGeom>
              <a:avLst/>
              <a:gdLst/>
              <a:ahLst/>
              <a:cxnLst/>
              <a:rect l="l" t="t" r="r" b="b"/>
              <a:pathLst>
                <a:path w="3046" h="3110" extrusionOk="0">
                  <a:moveTo>
                    <a:pt x="1523" y="0"/>
                  </a:moveTo>
                  <a:cubicBezTo>
                    <a:pt x="677" y="0"/>
                    <a:pt x="0" y="719"/>
                    <a:pt x="0" y="1333"/>
                  </a:cubicBezTo>
                  <a:cubicBezTo>
                    <a:pt x="0" y="1925"/>
                    <a:pt x="677" y="3109"/>
                    <a:pt x="1523" y="3109"/>
                  </a:cubicBezTo>
                  <a:cubicBezTo>
                    <a:pt x="2369" y="3109"/>
                    <a:pt x="3046" y="1925"/>
                    <a:pt x="3046" y="1333"/>
                  </a:cubicBezTo>
                  <a:cubicBezTo>
                    <a:pt x="3046" y="719"/>
                    <a:pt x="2369" y="0"/>
                    <a:pt x="15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34"/>
            <p:cNvSpPr/>
            <p:nvPr/>
          </p:nvSpPr>
          <p:spPr>
            <a:xfrm>
              <a:off x="7543888" y="3274342"/>
              <a:ext cx="217967" cy="219316"/>
            </a:xfrm>
            <a:custGeom>
              <a:avLst/>
              <a:gdLst/>
              <a:ahLst/>
              <a:cxnLst/>
              <a:rect l="l" t="t" r="r" b="b"/>
              <a:pathLst>
                <a:path w="3554" h="3576" extrusionOk="0">
                  <a:moveTo>
                    <a:pt x="1777" y="1"/>
                  </a:moveTo>
                  <a:cubicBezTo>
                    <a:pt x="804" y="1"/>
                    <a:pt x="0" y="804"/>
                    <a:pt x="0" y="1798"/>
                  </a:cubicBezTo>
                  <a:cubicBezTo>
                    <a:pt x="0" y="2771"/>
                    <a:pt x="804" y="3575"/>
                    <a:pt x="1777" y="3575"/>
                  </a:cubicBezTo>
                  <a:cubicBezTo>
                    <a:pt x="2771" y="3575"/>
                    <a:pt x="3554" y="2771"/>
                    <a:pt x="3554" y="1798"/>
                  </a:cubicBezTo>
                  <a:cubicBezTo>
                    <a:pt x="3554" y="804"/>
                    <a:pt x="2771" y="1"/>
                    <a:pt x="1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34"/>
            <p:cNvSpPr/>
            <p:nvPr/>
          </p:nvSpPr>
          <p:spPr>
            <a:xfrm>
              <a:off x="8019935" y="3274342"/>
              <a:ext cx="219255" cy="219316"/>
            </a:xfrm>
            <a:custGeom>
              <a:avLst/>
              <a:gdLst/>
              <a:ahLst/>
              <a:cxnLst/>
              <a:rect l="l" t="t" r="r" b="b"/>
              <a:pathLst>
                <a:path w="3575" h="3576" extrusionOk="0">
                  <a:moveTo>
                    <a:pt x="1777" y="1"/>
                  </a:moveTo>
                  <a:cubicBezTo>
                    <a:pt x="804" y="1"/>
                    <a:pt x="0" y="804"/>
                    <a:pt x="0" y="1798"/>
                  </a:cubicBezTo>
                  <a:cubicBezTo>
                    <a:pt x="0" y="2771"/>
                    <a:pt x="804" y="3575"/>
                    <a:pt x="1777" y="3575"/>
                  </a:cubicBezTo>
                  <a:cubicBezTo>
                    <a:pt x="2771" y="3575"/>
                    <a:pt x="3575" y="2771"/>
                    <a:pt x="3575" y="1798"/>
                  </a:cubicBezTo>
                  <a:cubicBezTo>
                    <a:pt x="3575" y="804"/>
                    <a:pt x="2771" y="1"/>
                    <a:pt x="1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34"/>
            <p:cNvSpPr/>
            <p:nvPr/>
          </p:nvSpPr>
          <p:spPr>
            <a:xfrm>
              <a:off x="7471273" y="3274342"/>
              <a:ext cx="190736" cy="49371"/>
            </a:xfrm>
            <a:custGeom>
              <a:avLst/>
              <a:gdLst/>
              <a:ahLst/>
              <a:cxnLst/>
              <a:rect l="l" t="t" r="r" b="b"/>
              <a:pathLst>
                <a:path w="3110" h="805" extrusionOk="0">
                  <a:moveTo>
                    <a:pt x="402" y="1"/>
                  </a:moveTo>
                  <a:cubicBezTo>
                    <a:pt x="169" y="1"/>
                    <a:pt x="0" y="191"/>
                    <a:pt x="0" y="403"/>
                  </a:cubicBezTo>
                  <a:cubicBezTo>
                    <a:pt x="0" y="614"/>
                    <a:pt x="169" y="804"/>
                    <a:pt x="402" y="804"/>
                  </a:cubicBezTo>
                  <a:lnTo>
                    <a:pt x="2707" y="804"/>
                  </a:lnTo>
                  <a:cubicBezTo>
                    <a:pt x="2940" y="804"/>
                    <a:pt x="3109" y="614"/>
                    <a:pt x="3109" y="403"/>
                  </a:cubicBezTo>
                  <a:cubicBezTo>
                    <a:pt x="3109" y="191"/>
                    <a:pt x="2940" y="1"/>
                    <a:pt x="27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34"/>
            <p:cNvSpPr/>
            <p:nvPr/>
          </p:nvSpPr>
          <p:spPr>
            <a:xfrm>
              <a:off x="7957685" y="3274342"/>
              <a:ext cx="192024" cy="49371"/>
            </a:xfrm>
            <a:custGeom>
              <a:avLst/>
              <a:gdLst/>
              <a:ahLst/>
              <a:cxnLst/>
              <a:rect l="l" t="t" r="r" b="b"/>
              <a:pathLst>
                <a:path w="3131" h="805" extrusionOk="0">
                  <a:moveTo>
                    <a:pt x="402" y="1"/>
                  </a:moveTo>
                  <a:cubicBezTo>
                    <a:pt x="190" y="1"/>
                    <a:pt x="0" y="191"/>
                    <a:pt x="0" y="403"/>
                  </a:cubicBezTo>
                  <a:cubicBezTo>
                    <a:pt x="0" y="614"/>
                    <a:pt x="190" y="804"/>
                    <a:pt x="402" y="804"/>
                  </a:cubicBezTo>
                  <a:lnTo>
                    <a:pt x="2728" y="804"/>
                  </a:lnTo>
                  <a:cubicBezTo>
                    <a:pt x="2961" y="804"/>
                    <a:pt x="3130" y="614"/>
                    <a:pt x="3130" y="403"/>
                  </a:cubicBezTo>
                  <a:cubicBezTo>
                    <a:pt x="3130" y="191"/>
                    <a:pt x="2961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34"/>
            <p:cNvSpPr/>
            <p:nvPr/>
          </p:nvSpPr>
          <p:spPr>
            <a:xfrm>
              <a:off x="7669677" y="3336593"/>
              <a:ext cx="50659" cy="50659"/>
            </a:xfrm>
            <a:custGeom>
              <a:avLst/>
              <a:gdLst/>
              <a:ahLst/>
              <a:cxnLst/>
              <a:rect l="l" t="t" r="r" b="b"/>
              <a:pathLst>
                <a:path w="826" h="826" extrusionOk="0">
                  <a:moveTo>
                    <a:pt x="424" y="1"/>
                  </a:moveTo>
                  <a:cubicBezTo>
                    <a:pt x="191" y="1"/>
                    <a:pt x="1" y="191"/>
                    <a:pt x="1" y="424"/>
                  </a:cubicBezTo>
                  <a:cubicBezTo>
                    <a:pt x="1" y="657"/>
                    <a:pt x="191" y="826"/>
                    <a:pt x="424" y="826"/>
                  </a:cubicBezTo>
                  <a:cubicBezTo>
                    <a:pt x="635" y="826"/>
                    <a:pt x="826" y="657"/>
                    <a:pt x="826" y="424"/>
                  </a:cubicBezTo>
                  <a:cubicBezTo>
                    <a:pt x="826" y="191"/>
                    <a:pt x="635" y="1"/>
                    <a:pt x="4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34"/>
            <p:cNvSpPr/>
            <p:nvPr/>
          </p:nvSpPr>
          <p:spPr>
            <a:xfrm>
              <a:off x="8158726" y="3336593"/>
              <a:ext cx="51947" cy="50659"/>
            </a:xfrm>
            <a:custGeom>
              <a:avLst/>
              <a:gdLst/>
              <a:ahLst/>
              <a:cxnLst/>
              <a:rect l="l" t="t" r="r" b="b"/>
              <a:pathLst>
                <a:path w="847" h="826" extrusionOk="0">
                  <a:moveTo>
                    <a:pt x="423" y="1"/>
                  </a:moveTo>
                  <a:cubicBezTo>
                    <a:pt x="191" y="1"/>
                    <a:pt x="0" y="191"/>
                    <a:pt x="0" y="424"/>
                  </a:cubicBezTo>
                  <a:cubicBezTo>
                    <a:pt x="0" y="657"/>
                    <a:pt x="191" y="826"/>
                    <a:pt x="423" y="826"/>
                  </a:cubicBezTo>
                  <a:cubicBezTo>
                    <a:pt x="656" y="826"/>
                    <a:pt x="846" y="657"/>
                    <a:pt x="846" y="424"/>
                  </a:cubicBezTo>
                  <a:cubicBezTo>
                    <a:pt x="846" y="191"/>
                    <a:pt x="656" y="1"/>
                    <a:pt x="4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34"/>
            <p:cNvSpPr/>
            <p:nvPr/>
          </p:nvSpPr>
          <p:spPr>
            <a:xfrm>
              <a:off x="7610063" y="3725674"/>
              <a:ext cx="234833" cy="191288"/>
            </a:xfrm>
            <a:custGeom>
              <a:avLst/>
              <a:gdLst/>
              <a:ahLst/>
              <a:cxnLst/>
              <a:rect l="l" t="t" r="r" b="b"/>
              <a:pathLst>
                <a:path w="3829" h="3119" extrusionOk="0">
                  <a:moveTo>
                    <a:pt x="2771" y="1"/>
                  </a:moveTo>
                  <a:cubicBezTo>
                    <a:pt x="2636" y="1"/>
                    <a:pt x="2504" y="112"/>
                    <a:pt x="2559" y="277"/>
                  </a:cubicBezTo>
                  <a:cubicBezTo>
                    <a:pt x="2707" y="594"/>
                    <a:pt x="2855" y="911"/>
                    <a:pt x="3046" y="1228"/>
                  </a:cubicBezTo>
                  <a:cubicBezTo>
                    <a:pt x="3172" y="1503"/>
                    <a:pt x="3405" y="2159"/>
                    <a:pt x="3130" y="2455"/>
                  </a:cubicBezTo>
                  <a:lnTo>
                    <a:pt x="2369" y="2667"/>
                  </a:lnTo>
                  <a:cubicBezTo>
                    <a:pt x="2242" y="2624"/>
                    <a:pt x="2115" y="2582"/>
                    <a:pt x="2009" y="2519"/>
                  </a:cubicBezTo>
                  <a:cubicBezTo>
                    <a:pt x="1184" y="2159"/>
                    <a:pt x="487" y="1546"/>
                    <a:pt x="21" y="784"/>
                  </a:cubicBezTo>
                  <a:lnTo>
                    <a:pt x="0" y="784"/>
                  </a:lnTo>
                  <a:cubicBezTo>
                    <a:pt x="364" y="1816"/>
                    <a:pt x="1386" y="3119"/>
                    <a:pt x="2604" y="3119"/>
                  </a:cubicBezTo>
                  <a:cubicBezTo>
                    <a:pt x="2659" y="3119"/>
                    <a:pt x="2715" y="3116"/>
                    <a:pt x="2771" y="3111"/>
                  </a:cubicBezTo>
                  <a:cubicBezTo>
                    <a:pt x="3236" y="3047"/>
                    <a:pt x="3617" y="2688"/>
                    <a:pt x="3680" y="2222"/>
                  </a:cubicBezTo>
                  <a:cubicBezTo>
                    <a:pt x="3828" y="1461"/>
                    <a:pt x="3321" y="700"/>
                    <a:pt x="2961" y="107"/>
                  </a:cubicBezTo>
                  <a:cubicBezTo>
                    <a:pt x="2916" y="33"/>
                    <a:pt x="2843" y="1"/>
                    <a:pt x="27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34"/>
            <p:cNvSpPr/>
            <p:nvPr/>
          </p:nvSpPr>
          <p:spPr>
            <a:xfrm>
              <a:off x="7756582" y="3699792"/>
              <a:ext cx="227105" cy="205026"/>
            </a:xfrm>
            <a:custGeom>
              <a:avLst/>
              <a:gdLst/>
              <a:ahLst/>
              <a:cxnLst/>
              <a:rect l="l" t="t" r="r" b="b"/>
              <a:pathLst>
                <a:path w="3703" h="3343" extrusionOk="0">
                  <a:moveTo>
                    <a:pt x="3004" y="1"/>
                  </a:moveTo>
                  <a:cubicBezTo>
                    <a:pt x="2158" y="233"/>
                    <a:pt x="1481" y="783"/>
                    <a:pt x="805" y="1354"/>
                  </a:cubicBezTo>
                  <a:cubicBezTo>
                    <a:pt x="635" y="1481"/>
                    <a:pt x="487" y="1629"/>
                    <a:pt x="360" y="1798"/>
                  </a:cubicBezTo>
                  <a:cubicBezTo>
                    <a:pt x="191" y="1989"/>
                    <a:pt x="86" y="2243"/>
                    <a:pt x="43" y="2518"/>
                  </a:cubicBezTo>
                  <a:cubicBezTo>
                    <a:pt x="1" y="2814"/>
                    <a:pt x="86" y="3173"/>
                    <a:pt x="360" y="3300"/>
                  </a:cubicBezTo>
                  <a:cubicBezTo>
                    <a:pt x="466" y="3342"/>
                    <a:pt x="593" y="3342"/>
                    <a:pt x="699" y="3342"/>
                  </a:cubicBezTo>
                  <a:cubicBezTo>
                    <a:pt x="1778" y="3300"/>
                    <a:pt x="2835" y="2919"/>
                    <a:pt x="3702" y="2264"/>
                  </a:cubicBezTo>
                  <a:lnTo>
                    <a:pt x="30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34"/>
            <p:cNvSpPr/>
            <p:nvPr/>
          </p:nvSpPr>
          <p:spPr>
            <a:xfrm>
              <a:off x="7729351" y="3697216"/>
              <a:ext cx="280217" cy="225878"/>
            </a:xfrm>
            <a:custGeom>
              <a:avLst/>
              <a:gdLst/>
              <a:ahLst/>
              <a:cxnLst/>
              <a:rect l="l" t="t" r="r" b="b"/>
              <a:pathLst>
                <a:path w="4569" h="3683" extrusionOk="0">
                  <a:moveTo>
                    <a:pt x="3427" y="0"/>
                  </a:moveTo>
                  <a:cubicBezTo>
                    <a:pt x="2496" y="149"/>
                    <a:pt x="1820" y="635"/>
                    <a:pt x="1079" y="1206"/>
                  </a:cubicBezTo>
                  <a:cubicBezTo>
                    <a:pt x="530" y="1650"/>
                    <a:pt x="1" y="2348"/>
                    <a:pt x="255" y="3088"/>
                  </a:cubicBezTo>
                  <a:cubicBezTo>
                    <a:pt x="418" y="3566"/>
                    <a:pt x="784" y="3682"/>
                    <a:pt x="1188" y="3682"/>
                  </a:cubicBezTo>
                  <a:cubicBezTo>
                    <a:pt x="1410" y="3682"/>
                    <a:pt x="1644" y="3647"/>
                    <a:pt x="1862" y="3617"/>
                  </a:cubicBezTo>
                  <a:cubicBezTo>
                    <a:pt x="2793" y="3490"/>
                    <a:pt x="3639" y="3109"/>
                    <a:pt x="4358" y="2517"/>
                  </a:cubicBezTo>
                  <a:cubicBezTo>
                    <a:pt x="4568" y="2324"/>
                    <a:pt x="4370" y="1985"/>
                    <a:pt x="4128" y="1985"/>
                  </a:cubicBezTo>
                  <a:cubicBezTo>
                    <a:pt x="4078" y="1985"/>
                    <a:pt x="4027" y="1999"/>
                    <a:pt x="3977" y="2031"/>
                  </a:cubicBezTo>
                  <a:cubicBezTo>
                    <a:pt x="3490" y="2369"/>
                    <a:pt x="2962" y="2644"/>
                    <a:pt x="2412" y="2856"/>
                  </a:cubicBezTo>
                  <a:cubicBezTo>
                    <a:pt x="2171" y="2939"/>
                    <a:pt x="1712" y="3080"/>
                    <a:pt x="1338" y="3080"/>
                  </a:cubicBezTo>
                  <a:cubicBezTo>
                    <a:pt x="958" y="3080"/>
                    <a:pt x="666" y="2934"/>
                    <a:pt x="783" y="2433"/>
                  </a:cubicBezTo>
                  <a:cubicBezTo>
                    <a:pt x="931" y="1883"/>
                    <a:pt x="1545" y="1439"/>
                    <a:pt x="1968" y="1100"/>
                  </a:cubicBezTo>
                  <a:cubicBezTo>
                    <a:pt x="2412" y="698"/>
                    <a:pt x="2919" y="360"/>
                    <a:pt x="3469" y="85"/>
                  </a:cubicBezTo>
                  <a:cubicBezTo>
                    <a:pt x="3533" y="64"/>
                    <a:pt x="3490" y="0"/>
                    <a:pt x="34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34"/>
            <p:cNvSpPr/>
            <p:nvPr/>
          </p:nvSpPr>
          <p:spPr>
            <a:xfrm>
              <a:off x="7611351" y="4194791"/>
              <a:ext cx="247773" cy="103218"/>
            </a:xfrm>
            <a:custGeom>
              <a:avLst/>
              <a:gdLst/>
              <a:ahLst/>
              <a:cxnLst/>
              <a:rect l="l" t="t" r="r" b="b"/>
              <a:pathLst>
                <a:path w="4040" h="1683" extrusionOk="0">
                  <a:moveTo>
                    <a:pt x="3584" y="0"/>
                  </a:moveTo>
                  <a:cubicBezTo>
                    <a:pt x="3517" y="0"/>
                    <a:pt x="3451" y="11"/>
                    <a:pt x="3384" y="30"/>
                  </a:cubicBezTo>
                  <a:lnTo>
                    <a:pt x="3067" y="136"/>
                  </a:lnTo>
                  <a:cubicBezTo>
                    <a:pt x="2306" y="220"/>
                    <a:pt x="1544" y="411"/>
                    <a:pt x="825" y="686"/>
                  </a:cubicBezTo>
                  <a:cubicBezTo>
                    <a:pt x="635" y="770"/>
                    <a:pt x="444" y="855"/>
                    <a:pt x="296" y="982"/>
                  </a:cubicBezTo>
                  <a:cubicBezTo>
                    <a:pt x="127" y="1109"/>
                    <a:pt x="21" y="1299"/>
                    <a:pt x="0" y="1510"/>
                  </a:cubicBezTo>
                  <a:cubicBezTo>
                    <a:pt x="0" y="1553"/>
                    <a:pt x="21" y="1595"/>
                    <a:pt x="43" y="1616"/>
                  </a:cubicBezTo>
                  <a:cubicBezTo>
                    <a:pt x="64" y="1637"/>
                    <a:pt x="106" y="1658"/>
                    <a:pt x="127" y="1658"/>
                  </a:cubicBezTo>
                  <a:cubicBezTo>
                    <a:pt x="271" y="1675"/>
                    <a:pt x="415" y="1683"/>
                    <a:pt x="558" y="1683"/>
                  </a:cubicBezTo>
                  <a:cubicBezTo>
                    <a:pt x="1694" y="1683"/>
                    <a:pt x="2790" y="1188"/>
                    <a:pt x="3786" y="643"/>
                  </a:cubicBezTo>
                  <a:cubicBezTo>
                    <a:pt x="3892" y="601"/>
                    <a:pt x="3955" y="516"/>
                    <a:pt x="4019" y="411"/>
                  </a:cubicBezTo>
                  <a:cubicBezTo>
                    <a:pt x="4040" y="263"/>
                    <a:pt x="3976" y="93"/>
                    <a:pt x="3828" y="51"/>
                  </a:cubicBezTo>
                  <a:cubicBezTo>
                    <a:pt x="3747" y="16"/>
                    <a:pt x="3665" y="0"/>
                    <a:pt x="35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34"/>
            <p:cNvSpPr/>
            <p:nvPr/>
          </p:nvSpPr>
          <p:spPr>
            <a:xfrm>
              <a:off x="7796815" y="4200004"/>
              <a:ext cx="190736" cy="183867"/>
            </a:xfrm>
            <a:custGeom>
              <a:avLst/>
              <a:gdLst/>
              <a:ahLst/>
              <a:cxnLst/>
              <a:rect l="l" t="t" r="r" b="b"/>
              <a:pathLst>
                <a:path w="3110" h="2998" extrusionOk="0">
                  <a:moveTo>
                    <a:pt x="2591" y="0"/>
                  </a:moveTo>
                  <a:cubicBezTo>
                    <a:pt x="2560" y="0"/>
                    <a:pt x="2528" y="3"/>
                    <a:pt x="2496" y="8"/>
                  </a:cubicBezTo>
                  <a:cubicBezTo>
                    <a:pt x="2242" y="30"/>
                    <a:pt x="2010" y="72"/>
                    <a:pt x="1777" y="114"/>
                  </a:cubicBezTo>
                  <a:lnTo>
                    <a:pt x="2285" y="114"/>
                  </a:lnTo>
                  <a:cubicBezTo>
                    <a:pt x="1544" y="326"/>
                    <a:pt x="910" y="770"/>
                    <a:pt x="466" y="1383"/>
                  </a:cubicBezTo>
                  <a:cubicBezTo>
                    <a:pt x="149" y="1764"/>
                    <a:pt x="1" y="2250"/>
                    <a:pt x="64" y="2716"/>
                  </a:cubicBezTo>
                  <a:cubicBezTo>
                    <a:pt x="85" y="2800"/>
                    <a:pt x="127" y="2885"/>
                    <a:pt x="170" y="2948"/>
                  </a:cubicBezTo>
                  <a:cubicBezTo>
                    <a:pt x="219" y="2983"/>
                    <a:pt x="276" y="2997"/>
                    <a:pt x="334" y="2997"/>
                  </a:cubicBezTo>
                  <a:cubicBezTo>
                    <a:pt x="452" y="2997"/>
                    <a:pt x="579" y="2941"/>
                    <a:pt x="677" y="2885"/>
                  </a:cubicBezTo>
                  <a:cubicBezTo>
                    <a:pt x="1460" y="2398"/>
                    <a:pt x="2158" y="1806"/>
                    <a:pt x="2750" y="1108"/>
                  </a:cubicBezTo>
                  <a:cubicBezTo>
                    <a:pt x="2898" y="960"/>
                    <a:pt x="2983" y="791"/>
                    <a:pt x="3046" y="601"/>
                  </a:cubicBezTo>
                  <a:cubicBezTo>
                    <a:pt x="3110" y="410"/>
                    <a:pt x="3025" y="178"/>
                    <a:pt x="2856" y="72"/>
                  </a:cubicBezTo>
                  <a:cubicBezTo>
                    <a:pt x="2776" y="24"/>
                    <a:pt x="2685" y="0"/>
                    <a:pt x="25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34"/>
            <p:cNvSpPr/>
            <p:nvPr/>
          </p:nvSpPr>
          <p:spPr>
            <a:xfrm>
              <a:off x="7574124" y="4179642"/>
              <a:ext cx="316524" cy="133393"/>
            </a:xfrm>
            <a:custGeom>
              <a:avLst/>
              <a:gdLst/>
              <a:ahLst/>
              <a:cxnLst/>
              <a:rect l="l" t="t" r="r" b="b"/>
              <a:pathLst>
                <a:path w="5161" h="2175" extrusionOk="0">
                  <a:moveTo>
                    <a:pt x="4250" y="0"/>
                  </a:moveTo>
                  <a:cubicBezTo>
                    <a:pt x="4136" y="0"/>
                    <a:pt x="4018" y="27"/>
                    <a:pt x="3907" y="87"/>
                  </a:cubicBezTo>
                  <a:cubicBezTo>
                    <a:pt x="3758" y="192"/>
                    <a:pt x="3780" y="404"/>
                    <a:pt x="3949" y="446"/>
                  </a:cubicBezTo>
                  <a:cubicBezTo>
                    <a:pt x="4647" y="658"/>
                    <a:pt x="3547" y="1017"/>
                    <a:pt x="3251" y="1123"/>
                  </a:cubicBezTo>
                  <a:cubicBezTo>
                    <a:pt x="2659" y="1398"/>
                    <a:pt x="2045" y="1567"/>
                    <a:pt x="1411" y="1631"/>
                  </a:cubicBezTo>
                  <a:cubicBezTo>
                    <a:pt x="1362" y="1634"/>
                    <a:pt x="1319" y="1635"/>
                    <a:pt x="1281" y="1635"/>
                  </a:cubicBezTo>
                  <a:cubicBezTo>
                    <a:pt x="543" y="1635"/>
                    <a:pt x="1743" y="1075"/>
                    <a:pt x="2024" y="975"/>
                  </a:cubicBezTo>
                  <a:cubicBezTo>
                    <a:pt x="2574" y="763"/>
                    <a:pt x="3145" y="658"/>
                    <a:pt x="3695" y="467"/>
                  </a:cubicBezTo>
                  <a:cubicBezTo>
                    <a:pt x="3822" y="425"/>
                    <a:pt x="3780" y="256"/>
                    <a:pt x="3674" y="256"/>
                  </a:cubicBezTo>
                  <a:cubicBezTo>
                    <a:pt x="3602" y="252"/>
                    <a:pt x="3526" y="251"/>
                    <a:pt x="3445" y="251"/>
                  </a:cubicBezTo>
                  <a:cubicBezTo>
                    <a:pt x="2508" y="251"/>
                    <a:pt x="1049" y="490"/>
                    <a:pt x="523" y="1250"/>
                  </a:cubicBezTo>
                  <a:cubicBezTo>
                    <a:pt x="1" y="1988"/>
                    <a:pt x="643" y="2174"/>
                    <a:pt x="1237" y="2174"/>
                  </a:cubicBezTo>
                  <a:cubicBezTo>
                    <a:pt x="1341" y="2174"/>
                    <a:pt x="1443" y="2169"/>
                    <a:pt x="1538" y="2159"/>
                  </a:cubicBezTo>
                  <a:cubicBezTo>
                    <a:pt x="2215" y="2096"/>
                    <a:pt x="2849" y="1927"/>
                    <a:pt x="3462" y="1631"/>
                  </a:cubicBezTo>
                  <a:cubicBezTo>
                    <a:pt x="3843" y="1482"/>
                    <a:pt x="4435" y="1292"/>
                    <a:pt x="4731" y="975"/>
                  </a:cubicBezTo>
                  <a:cubicBezTo>
                    <a:pt x="5160" y="494"/>
                    <a:pt x="4740" y="0"/>
                    <a:pt x="42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34"/>
            <p:cNvSpPr/>
            <p:nvPr/>
          </p:nvSpPr>
          <p:spPr>
            <a:xfrm>
              <a:off x="7776085" y="4181912"/>
              <a:ext cx="232870" cy="218396"/>
            </a:xfrm>
            <a:custGeom>
              <a:avLst/>
              <a:gdLst/>
              <a:ahLst/>
              <a:cxnLst/>
              <a:rect l="l" t="t" r="r" b="b"/>
              <a:pathLst>
                <a:path w="3797" h="3561" extrusionOk="0">
                  <a:moveTo>
                    <a:pt x="2729" y="614"/>
                  </a:moveTo>
                  <a:cubicBezTo>
                    <a:pt x="2808" y="614"/>
                    <a:pt x="2821" y="667"/>
                    <a:pt x="2834" y="917"/>
                  </a:cubicBezTo>
                  <a:cubicBezTo>
                    <a:pt x="2855" y="1234"/>
                    <a:pt x="2834" y="1213"/>
                    <a:pt x="2665" y="1403"/>
                  </a:cubicBezTo>
                  <a:cubicBezTo>
                    <a:pt x="2242" y="1868"/>
                    <a:pt x="1756" y="2291"/>
                    <a:pt x="1248" y="2651"/>
                  </a:cubicBezTo>
                  <a:cubicBezTo>
                    <a:pt x="1163" y="2736"/>
                    <a:pt x="1058" y="2820"/>
                    <a:pt x="931" y="2884"/>
                  </a:cubicBezTo>
                  <a:cubicBezTo>
                    <a:pt x="839" y="2924"/>
                    <a:pt x="782" y="2955"/>
                    <a:pt x="740" y="2955"/>
                  </a:cubicBezTo>
                  <a:cubicBezTo>
                    <a:pt x="695" y="2955"/>
                    <a:pt x="668" y="2919"/>
                    <a:pt x="635" y="2820"/>
                  </a:cubicBezTo>
                  <a:cubicBezTo>
                    <a:pt x="550" y="2503"/>
                    <a:pt x="804" y="2080"/>
                    <a:pt x="994" y="1805"/>
                  </a:cubicBezTo>
                  <a:cubicBezTo>
                    <a:pt x="1293" y="1341"/>
                    <a:pt x="1708" y="942"/>
                    <a:pt x="2189" y="648"/>
                  </a:cubicBezTo>
                  <a:lnTo>
                    <a:pt x="2189" y="648"/>
                  </a:lnTo>
                  <a:cubicBezTo>
                    <a:pt x="2235" y="658"/>
                    <a:pt x="2281" y="663"/>
                    <a:pt x="2327" y="663"/>
                  </a:cubicBezTo>
                  <a:cubicBezTo>
                    <a:pt x="2383" y="663"/>
                    <a:pt x="2439" y="656"/>
                    <a:pt x="2496" y="642"/>
                  </a:cubicBezTo>
                  <a:cubicBezTo>
                    <a:pt x="2608" y="634"/>
                    <a:pt x="2681" y="614"/>
                    <a:pt x="2729" y="614"/>
                  </a:cubicBezTo>
                  <a:close/>
                  <a:moveTo>
                    <a:pt x="2725" y="0"/>
                  </a:moveTo>
                  <a:cubicBezTo>
                    <a:pt x="2438" y="0"/>
                    <a:pt x="2151" y="103"/>
                    <a:pt x="1967" y="325"/>
                  </a:cubicBezTo>
                  <a:cubicBezTo>
                    <a:pt x="1904" y="388"/>
                    <a:pt x="1925" y="514"/>
                    <a:pt x="2009" y="578"/>
                  </a:cubicBezTo>
                  <a:lnTo>
                    <a:pt x="2009" y="578"/>
                  </a:lnTo>
                  <a:cubicBezTo>
                    <a:pt x="1236" y="871"/>
                    <a:pt x="572" y="1335"/>
                    <a:pt x="233" y="2165"/>
                  </a:cubicBezTo>
                  <a:cubicBezTo>
                    <a:pt x="85" y="2524"/>
                    <a:pt x="0" y="3074"/>
                    <a:pt x="254" y="3391"/>
                  </a:cubicBezTo>
                  <a:cubicBezTo>
                    <a:pt x="361" y="3514"/>
                    <a:pt x="496" y="3561"/>
                    <a:pt x="640" y="3561"/>
                  </a:cubicBezTo>
                  <a:cubicBezTo>
                    <a:pt x="867" y="3561"/>
                    <a:pt x="1117" y="3444"/>
                    <a:pt x="1311" y="3328"/>
                  </a:cubicBezTo>
                  <a:cubicBezTo>
                    <a:pt x="1819" y="3032"/>
                    <a:pt x="2284" y="2672"/>
                    <a:pt x="2686" y="2270"/>
                  </a:cubicBezTo>
                  <a:cubicBezTo>
                    <a:pt x="3046" y="1932"/>
                    <a:pt x="3553" y="1488"/>
                    <a:pt x="3659" y="980"/>
                  </a:cubicBezTo>
                  <a:cubicBezTo>
                    <a:pt x="3797" y="360"/>
                    <a:pt x="3261" y="0"/>
                    <a:pt x="27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F6E6559-213B-4219-A19C-40EF33080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235" y="2347958"/>
            <a:ext cx="8529043" cy="14265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7A5CB0C-2101-406C-8746-86492D493B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9803" y="1126517"/>
            <a:ext cx="3828620" cy="11461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" grpId="0" animBg="1"/>
      <p:bldP spid="1148" grpId="0" animBg="1"/>
      <p:bldP spid="114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Rectangle: Rounded Corners 33">
            <a:extLst>
              <a:ext uri="{FF2B5EF4-FFF2-40B4-BE49-F238E27FC236}">
                <a16:creationId xmlns:a16="http://schemas.microsoft.com/office/drawing/2014/main" id="{E89AF8CC-6D20-4B5C-A163-EF33BDA8C533}"/>
              </a:ext>
            </a:extLst>
          </p:cNvPr>
          <p:cNvSpPr/>
          <p:nvPr/>
        </p:nvSpPr>
        <p:spPr>
          <a:xfrm>
            <a:off x="203200" y="1039832"/>
            <a:ext cx="11734800" cy="5818169"/>
          </a:xfrm>
          <a:custGeom>
            <a:avLst/>
            <a:gdLst>
              <a:gd name="csX0" fmla="*/ 0 w 11734800"/>
              <a:gd name="csY0" fmla="*/ 756537 h 5818169"/>
              <a:gd name="csX1" fmla="*/ 756537 w 11734800"/>
              <a:gd name="csY1" fmla="*/ 0 h 5818169"/>
              <a:gd name="csX2" fmla="*/ 1528845 w 11734800"/>
              <a:gd name="csY2" fmla="*/ 0 h 5818169"/>
              <a:gd name="csX3" fmla="*/ 1994502 w 11734800"/>
              <a:gd name="csY3" fmla="*/ 0 h 5818169"/>
              <a:gd name="csX4" fmla="*/ 2357941 w 11734800"/>
              <a:gd name="csY4" fmla="*/ 0 h 5818169"/>
              <a:gd name="csX5" fmla="*/ 3130249 w 11734800"/>
              <a:gd name="csY5" fmla="*/ 0 h 5818169"/>
              <a:gd name="csX6" fmla="*/ 3391471 w 11734800"/>
              <a:gd name="csY6" fmla="*/ 0 h 5818169"/>
              <a:gd name="csX7" fmla="*/ 4163779 w 11734800"/>
              <a:gd name="csY7" fmla="*/ 0 h 5818169"/>
              <a:gd name="csX8" fmla="*/ 4936087 w 11734800"/>
              <a:gd name="csY8" fmla="*/ 0 h 5818169"/>
              <a:gd name="csX9" fmla="*/ 5299526 w 11734800"/>
              <a:gd name="csY9" fmla="*/ 0 h 5818169"/>
              <a:gd name="csX10" fmla="*/ 5560748 w 11734800"/>
              <a:gd name="csY10" fmla="*/ 0 h 5818169"/>
              <a:gd name="csX11" fmla="*/ 6230839 w 11734800"/>
              <a:gd name="csY11" fmla="*/ 0 h 5818169"/>
              <a:gd name="csX12" fmla="*/ 6492061 w 11734800"/>
              <a:gd name="csY12" fmla="*/ 0 h 5818169"/>
              <a:gd name="csX13" fmla="*/ 7059935 w 11734800"/>
              <a:gd name="csY13" fmla="*/ 0 h 5818169"/>
              <a:gd name="csX14" fmla="*/ 7321157 w 11734800"/>
              <a:gd name="csY14" fmla="*/ 0 h 5818169"/>
              <a:gd name="csX15" fmla="*/ 7889030 w 11734800"/>
              <a:gd name="csY15" fmla="*/ 0 h 5818169"/>
              <a:gd name="csX16" fmla="*/ 8354687 w 11734800"/>
              <a:gd name="csY16" fmla="*/ 0 h 5818169"/>
              <a:gd name="csX17" fmla="*/ 9024778 w 11734800"/>
              <a:gd name="csY17" fmla="*/ 0 h 5818169"/>
              <a:gd name="csX18" fmla="*/ 9797086 w 11734800"/>
              <a:gd name="csY18" fmla="*/ 0 h 5818169"/>
              <a:gd name="csX19" fmla="*/ 10058308 w 11734800"/>
              <a:gd name="csY19" fmla="*/ 0 h 5818169"/>
              <a:gd name="csX20" fmla="*/ 10978263 w 11734800"/>
              <a:gd name="csY20" fmla="*/ 0 h 5818169"/>
              <a:gd name="csX21" fmla="*/ 11734800 w 11734800"/>
              <a:gd name="csY21" fmla="*/ 756537 h 5818169"/>
              <a:gd name="csX22" fmla="*/ 11734800 w 11734800"/>
              <a:gd name="csY22" fmla="*/ 1294674 h 5818169"/>
              <a:gd name="csX23" fmla="*/ 11734800 w 11734800"/>
              <a:gd name="csY23" fmla="*/ 1746709 h 5818169"/>
              <a:gd name="csX24" fmla="*/ 11734800 w 11734800"/>
              <a:gd name="csY24" fmla="*/ 2155693 h 5818169"/>
              <a:gd name="csX25" fmla="*/ 11734800 w 11734800"/>
              <a:gd name="csY25" fmla="*/ 2650779 h 5818169"/>
              <a:gd name="csX26" fmla="*/ 11734800 w 11734800"/>
              <a:gd name="csY26" fmla="*/ 3231967 h 5818169"/>
              <a:gd name="csX27" fmla="*/ 11734800 w 11734800"/>
              <a:gd name="csY27" fmla="*/ 3727053 h 5818169"/>
              <a:gd name="csX28" fmla="*/ 11734800 w 11734800"/>
              <a:gd name="csY28" fmla="*/ 4351291 h 5818169"/>
              <a:gd name="csX29" fmla="*/ 11734800 w 11734800"/>
              <a:gd name="csY29" fmla="*/ 5061632 h 5818169"/>
              <a:gd name="csX30" fmla="*/ 10978263 w 11734800"/>
              <a:gd name="csY30" fmla="*/ 5818169 h 5818169"/>
              <a:gd name="csX31" fmla="*/ 10614824 w 11734800"/>
              <a:gd name="csY31" fmla="*/ 5818169 h 5818169"/>
              <a:gd name="csX32" fmla="*/ 9944733 w 11734800"/>
              <a:gd name="csY32" fmla="*/ 5818169 h 5818169"/>
              <a:gd name="csX33" fmla="*/ 9479077 w 11734800"/>
              <a:gd name="csY33" fmla="*/ 5818169 h 5818169"/>
              <a:gd name="csX34" fmla="*/ 9013420 w 11734800"/>
              <a:gd name="csY34" fmla="*/ 5818169 h 5818169"/>
              <a:gd name="csX35" fmla="*/ 8343329 w 11734800"/>
              <a:gd name="csY35" fmla="*/ 5818169 h 5818169"/>
              <a:gd name="csX36" fmla="*/ 7571021 w 11734800"/>
              <a:gd name="csY36" fmla="*/ 5818169 h 5818169"/>
              <a:gd name="csX37" fmla="*/ 6798713 w 11734800"/>
              <a:gd name="csY37" fmla="*/ 5818169 h 5818169"/>
              <a:gd name="csX38" fmla="*/ 6026405 w 11734800"/>
              <a:gd name="csY38" fmla="*/ 5818169 h 5818169"/>
              <a:gd name="csX39" fmla="*/ 5662965 w 11734800"/>
              <a:gd name="csY39" fmla="*/ 5818169 h 5818169"/>
              <a:gd name="csX40" fmla="*/ 5095092 w 11734800"/>
              <a:gd name="csY40" fmla="*/ 5818169 h 5818169"/>
              <a:gd name="csX41" fmla="*/ 4527218 w 11734800"/>
              <a:gd name="csY41" fmla="*/ 5818169 h 5818169"/>
              <a:gd name="csX42" fmla="*/ 3754910 w 11734800"/>
              <a:gd name="csY42" fmla="*/ 5818169 h 5818169"/>
              <a:gd name="csX43" fmla="*/ 3187036 w 11734800"/>
              <a:gd name="csY43" fmla="*/ 5818169 h 5818169"/>
              <a:gd name="csX44" fmla="*/ 2925814 w 11734800"/>
              <a:gd name="csY44" fmla="*/ 5818169 h 5818169"/>
              <a:gd name="csX45" fmla="*/ 2153506 w 11734800"/>
              <a:gd name="csY45" fmla="*/ 5818169 h 5818169"/>
              <a:gd name="csX46" fmla="*/ 1892284 w 11734800"/>
              <a:gd name="csY46" fmla="*/ 5818169 h 5818169"/>
              <a:gd name="csX47" fmla="*/ 1631062 w 11734800"/>
              <a:gd name="csY47" fmla="*/ 5818169 h 5818169"/>
              <a:gd name="csX48" fmla="*/ 756537 w 11734800"/>
              <a:gd name="csY48" fmla="*/ 5818169 h 5818169"/>
              <a:gd name="csX49" fmla="*/ 0 w 11734800"/>
              <a:gd name="csY49" fmla="*/ 5061632 h 5818169"/>
              <a:gd name="csX50" fmla="*/ 0 w 11734800"/>
              <a:gd name="csY50" fmla="*/ 4480444 h 5818169"/>
              <a:gd name="csX51" fmla="*/ 0 w 11734800"/>
              <a:gd name="csY51" fmla="*/ 4028409 h 5818169"/>
              <a:gd name="csX52" fmla="*/ 0 w 11734800"/>
              <a:gd name="csY52" fmla="*/ 3576374 h 5818169"/>
              <a:gd name="csX53" fmla="*/ 0 w 11734800"/>
              <a:gd name="csY53" fmla="*/ 2995186 h 5818169"/>
              <a:gd name="csX54" fmla="*/ 0 w 11734800"/>
              <a:gd name="csY54" fmla="*/ 2543151 h 5818169"/>
              <a:gd name="csX55" fmla="*/ 0 w 11734800"/>
              <a:gd name="csY55" fmla="*/ 1961964 h 5818169"/>
              <a:gd name="csX56" fmla="*/ 0 w 11734800"/>
              <a:gd name="csY56" fmla="*/ 1509929 h 5818169"/>
              <a:gd name="csX57" fmla="*/ 0 w 11734800"/>
              <a:gd name="csY57" fmla="*/ 756537 h 581816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</a:cxnLst>
            <a:rect l="l" t="t" r="r" b="b"/>
            <a:pathLst>
              <a:path w="11734800" h="5818169" fill="none" extrusionOk="0">
                <a:moveTo>
                  <a:pt x="0" y="756537"/>
                </a:moveTo>
                <a:cubicBezTo>
                  <a:pt x="77115" y="297408"/>
                  <a:pt x="328980" y="34881"/>
                  <a:pt x="756537" y="0"/>
                </a:cubicBezTo>
                <a:cubicBezTo>
                  <a:pt x="1138123" y="-28411"/>
                  <a:pt x="1184369" y="33763"/>
                  <a:pt x="1528845" y="0"/>
                </a:cubicBezTo>
                <a:cubicBezTo>
                  <a:pt x="1873321" y="-33763"/>
                  <a:pt x="1804035" y="20543"/>
                  <a:pt x="1994502" y="0"/>
                </a:cubicBezTo>
                <a:cubicBezTo>
                  <a:pt x="2184969" y="-20543"/>
                  <a:pt x="2278706" y="13415"/>
                  <a:pt x="2357941" y="0"/>
                </a:cubicBezTo>
                <a:cubicBezTo>
                  <a:pt x="2437176" y="-13415"/>
                  <a:pt x="2887419" y="25794"/>
                  <a:pt x="3130249" y="0"/>
                </a:cubicBezTo>
                <a:cubicBezTo>
                  <a:pt x="3373079" y="-25794"/>
                  <a:pt x="3278997" y="3698"/>
                  <a:pt x="3391471" y="0"/>
                </a:cubicBezTo>
                <a:cubicBezTo>
                  <a:pt x="3503945" y="-3698"/>
                  <a:pt x="3907376" y="81768"/>
                  <a:pt x="4163779" y="0"/>
                </a:cubicBezTo>
                <a:cubicBezTo>
                  <a:pt x="4420182" y="-81768"/>
                  <a:pt x="4575802" y="22707"/>
                  <a:pt x="4936087" y="0"/>
                </a:cubicBezTo>
                <a:cubicBezTo>
                  <a:pt x="5296372" y="-22707"/>
                  <a:pt x="5188376" y="39431"/>
                  <a:pt x="5299526" y="0"/>
                </a:cubicBezTo>
                <a:cubicBezTo>
                  <a:pt x="5410676" y="-39431"/>
                  <a:pt x="5454640" y="20601"/>
                  <a:pt x="5560748" y="0"/>
                </a:cubicBezTo>
                <a:cubicBezTo>
                  <a:pt x="5666856" y="-20601"/>
                  <a:pt x="6031082" y="75536"/>
                  <a:pt x="6230839" y="0"/>
                </a:cubicBezTo>
                <a:cubicBezTo>
                  <a:pt x="6430596" y="-75536"/>
                  <a:pt x="6392515" y="9287"/>
                  <a:pt x="6492061" y="0"/>
                </a:cubicBezTo>
                <a:cubicBezTo>
                  <a:pt x="6591607" y="-9287"/>
                  <a:pt x="6838244" y="49881"/>
                  <a:pt x="7059935" y="0"/>
                </a:cubicBezTo>
                <a:cubicBezTo>
                  <a:pt x="7281626" y="-49881"/>
                  <a:pt x="7253007" y="3702"/>
                  <a:pt x="7321157" y="0"/>
                </a:cubicBezTo>
                <a:cubicBezTo>
                  <a:pt x="7389307" y="-3702"/>
                  <a:pt x="7675945" y="37275"/>
                  <a:pt x="7889030" y="0"/>
                </a:cubicBezTo>
                <a:cubicBezTo>
                  <a:pt x="8102115" y="-37275"/>
                  <a:pt x="8223722" y="11608"/>
                  <a:pt x="8354687" y="0"/>
                </a:cubicBezTo>
                <a:cubicBezTo>
                  <a:pt x="8485652" y="-11608"/>
                  <a:pt x="8704768" y="67629"/>
                  <a:pt x="9024778" y="0"/>
                </a:cubicBezTo>
                <a:cubicBezTo>
                  <a:pt x="9344788" y="-67629"/>
                  <a:pt x="9586377" y="29562"/>
                  <a:pt x="9797086" y="0"/>
                </a:cubicBezTo>
                <a:cubicBezTo>
                  <a:pt x="10007795" y="-29562"/>
                  <a:pt x="9995637" y="15117"/>
                  <a:pt x="10058308" y="0"/>
                </a:cubicBezTo>
                <a:cubicBezTo>
                  <a:pt x="10120979" y="-15117"/>
                  <a:pt x="10549725" y="89625"/>
                  <a:pt x="10978263" y="0"/>
                </a:cubicBezTo>
                <a:cubicBezTo>
                  <a:pt x="11322706" y="-65024"/>
                  <a:pt x="11656124" y="246416"/>
                  <a:pt x="11734800" y="756537"/>
                </a:cubicBezTo>
                <a:cubicBezTo>
                  <a:pt x="11794035" y="986335"/>
                  <a:pt x="11713481" y="1086249"/>
                  <a:pt x="11734800" y="1294674"/>
                </a:cubicBezTo>
                <a:cubicBezTo>
                  <a:pt x="11756119" y="1503099"/>
                  <a:pt x="11712800" y="1525902"/>
                  <a:pt x="11734800" y="1746709"/>
                </a:cubicBezTo>
                <a:cubicBezTo>
                  <a:pt x="11756800" y="1967517"/>
                  <a:pt x="11686933" y="2019220"/>
                  <a:pt x="11734800" y="2155693"/>
                </a:cubicBezTo>
                <a:cubicBezTo>
                  <a:pt x="11782667" y="2292166"/>
                  <a:pt x="11676263" y="2405792"/>
                  <a:pt x="11734800" y="2650779"/>
                </a:cubicBezTo>
                <a:cubicBezTo>
                  <a:pt x="11793337" y="2895766"/>
                  <a:pt x="11674792" y="3003190"/>
                  <a:pt x="11734800" y="3231967"/>
                </a:cubicBezTo>
                <a:cubicBezTo>
                  <a:pt x="11794808" y="3460744"/>
                  <a:pt x="11721210" y="3597966"/>
                  <a:pt x="11734800" y="3727053"/>
                </a:cubicBezTo>
                <a:cubicBezTo>
                  <a:pt x="11748390" y="3856140"/>
                  <a:pt x="11676258" y="4205105"/>
                  <a:pt x="11734800" y="4351291"/>
                </a:cubicBezTo>
                <a:cubicBezTo>
                  <a:pt x="11793342" y="4497477"/>
                  <a:pt x="11682542" y="4751823"/>
                  <a:pt x="11734800" y="5061632"/>
                </a:cubicBezTo>
                <a:cubicBezTo>
                  <a:pt x="11710225" y="5400384"/>
                  <a:pt x="11405866" y="5835763"/>
                  <a:pt x="10978263" y="5818169"/>
                </a:cubicBezTo>
                <a:cubicBezTo>
                  <a:pt x="10824234" y="5856377"/>
                  <a:pt x="10783403" y="5803013"/>
                  <a:pt x="10614824" y="5818169"/>
                </a:cubicBezTo>
                <a:cubicBezTo>
                  <a:pt x="10446245" y="5833325"/>
                  <a:pt x="10159112" y="5767782"/>
                  <a:pt x="9944733" y="5818169"/>
                </a:cubicBezTo>
                <a:cubicBezTo>
                  <a:pt x="9730354" y="5868556"/>
                  <a:pt x="9707139" y="5791565"/>
                  <a:pt x="9479077" y="5818169"/>
                </a:cubicBezTo>
                <a:cubicBezTo>
                  <a:pt x="9251015" y="5844773"/>
                  <a:pt x="9156148" y="5811133"/>
                  <a:pt x="9013420" y="5818169"/>
                </a:cubicBezTo>
                <a:cubicBezTo>
                  <a:pt x="8870692" y="5825205"/>
                  <a:pt x="8564896" y="5809620"/>
                  <a:pt x="8343329" y="5818169"/>
                </a:cubicBezTo>
                <a:cubicBezTo>
                  <a:pt x="8121762" y="5826718"/>
                  <a:pt x="7809531" y="5742284"/>
                  <a:pt x="7571021" y="5818169"/>
                </a:cubicBezTo>
                <a:cubicBezTo>
                  <a:pt x="7332511" y="5894054"/>
                  <a:pt x="7065183" y="5802245"/>
                  <a:pt x="6798713" y="5818169"/>
                </a:cubicBezTo>
                <a:cubicBezTo>
                  <a:pt x="6532243" y="5834093"/>
                  <a:pt x="6342014" y="5806976"/>
                  <a:pt x="6026405" y="5818169"/>
                </a:cubicBezTo>
                <a:cubicBezTo>
                  <a:pt x="5710796" y="5829362"/>
                  <a:pt x="5770134" y="5782439"/>
                  <a:pt x="5662965" y="5818169"/>
                </a:cubicBezTo>
                <a:cubicBezTo>
                  <a:pt x="5555796" y="5853899"/>
                  <a:pt x="5230029" y="5769445"/>
                  <a:pt x="5095092" y="5818169"/>
                </a:cubicBezTo>
                <a:cubicBezTo>
                  <a:pt x="4960155" y="5866893"/>
                  <a:pt x="4781383" y="5816594"/>
                  <a:pt x="4527218" y="5818169"/>
                </a:cubicBezTo>
                <a:cubicBezTo>
                  <a:pt x="4273053" y="5819744"/>
                  <a:pt x="3962392" y="5734676"/>
                  <a:pt x="3754910" y="5818169"/>
                </a:cubicBezTo>
                <a:cubicBezTo>
                  <a:pt x="3547428" y="5901662"/>
                  <a:pt x="3432123" y="5781537"/>
                  <a:pt x="3187036" y="5818169"/>
                </a:cubicBezTo>
                <a:cubicBezTo>
                  <a:pt x="2941949" y="5854801"/>
                  <a:pt x="3022078" y="5801823"/>
                  <a:pt x="2925814" y="5818169"/>
                </a:cubicBezTo>
                <a:cubicBezTo>
                  <a:pt x="2829550" y="5834515"/>
                  <a:pt x="2326099" y="5743242"/>
                  <a:pt x="2153506" y="5818169"/>
                </a:cubicBezTo>
                <a:cubicBezTo>
                  <a:pt x="1980913" y="5893096"/>
                  <a:pt x="1991766" y="5809632"/>
                  <a:pt x="1892284" y="5818169"/>
                </a:cubicBezTo>
                <a:cubicBezTo>
                  <a:pt x="1792802" y="5826706"/>
                  <a:pt x="1746927" y="5796079"/>
                  <a:pt x="1631062" y="5818169"/>
                </a:cubicBezTo>
                <a:cubicBezTo>
                  <a:pt x="1515197" y="5840259"/>
                  <a:pt x="1081051" y="5793936"/>
                  <a:pt x="756537" y="5818169"/>
                </a:cubicBezTo>
                <a:cubicBezTo>
                  <a:pt x="293192" y="5840030"/>
                  <a:pt x="-16493" y="5466978"/>
                  <a:pt x="0" y="5061632"/>
                </a:cubicBezTo>
                <a:cubicBezTo>
                  <a:pt x="-58429" y="4852477"/>
                  <a:pt x="14521" y="4750517"/>
                  <a:pt x="0" y="4480444"/>
                </a:cubicBezTo>
                <a:cubicBezTo>
                  <a:pt x="-14521" y="4210371"/>
                  <a:pt x="29023" y="4218521"/>
                  <a:pt x="0" y="4028409"/>
                </a:cubicBezTo>
                <a:cubicBezTo>
                  <a:pt x="-29023" y="3838298"/>
                  <a:pt x="40470" y="3709314"/>
                  <a:pt x="0" y="3576374"/>
                </a:cubicBezTo>
                <a:cubicBezTo>
                  <a:pt x="-40470" y="3443434"/>
                  <a:pt x="43723" y="3233440"/>
                  <a:pt x="0" y="2995186"/>
                </a:cubicBezTo>
                <a:cubicBezTo>
                  <a:pt x="-43723" y="2756932"/>
                  <a:pt x="38490" y="2673104"/>
                  <a:pt x="0" y="2543151"/>
                </a:cubicBezTo>
                <a:cubicBezTo>
                  <a:pt x="-38490" y="2413198"/>
                  <a:pt x="68635" y="2206372"/>
                  <a:pt x="0" y="1961964"/>
                </a:cubicBezTo>
                <a:cubicBezTo>
                  <a:pt x="-68635" y="1717556"/>
                  <a:pt x="51819" y="1625201"/>
                  <a:pt x="0" y="1509929"/>
                </a:cubicBezTo>
                <a:cubicBezTo>
                  <a:pt x="-51819" y="1394658"/>
                  <a:pt x="5726" y="1045910"/>
                  <a:pt x="0" y="756537"/>
                </a:cubicBezTo>
                <a:close/>
              </a:path>
              <a:path w="11734800" h="5818169" stroke="0" extrusionOk="0">
                <a:moveTo>
                  <a:pt x="0" y="756537"/>
                </a:moveTo>
                <a:cubicBezTo>
                  <a:pt x="-7832" y="345765"/>
                  <a:pt x="336114" y="13503"/>
                  <a:pt x="756537" y="0"/>
                </a:cubicBezTo>
                <a:cubicBezTo>
                  <a:pt x="1038148" y="-38930"/>
                  <a:pt x="1234936" y="18490"/>
                  <a:pt x="1528845" y="0"/>
                </a:cubicBezTo>
                <a:cubicBezTo>
                  <a:pt x="1822754" y="-18490"/>
                  <a:pt x="1917887" y="23572"/>
                  <a:pt x="2096719" y="0"/>
                </a:cubicBezTo>
                <a:cubicBezTo>
                  <a:pt x="2275551" y="-23572"/>
                  <a:pt x="2360182" y="36824"/>
                  <a:pt x="2460158" y="0"/>
                </a:cubicBezTo>
                <a:cubicBezTo>
                  <a:pt x="2560134" y="-36824"/>
                  <a:pt x="2874792" y="9296"/>
                  <a:pt x="3028032" y="0"/>
                </a:cubicBezTo>
                <a:cubicBezTo>
                  <a:pt x="3181272" y="-9296"/>
                  <a:pt x="3224161" y="1780"/>
                  <a:pt x="3289254" y="0"/>
                </a:cubicBezTo>
                <a:cubicBezTo>
                  <a:pt x="3354347" y="-1780"/>
                  <a:pt x="3580595" y="489"/>
                  <a:pt x="3754910" y="0"/>
                </a:cubicBezTo>
                <a:cubicBezTo>
                  <a:pt x="3929225" y="-489"/>
                  <a:pt x="4150278" y="20957"/>
                  <a:pt x="4322784" y="0"/>
                </a:cubicBezTo>
                <a:cubicBezTo>
                  <a:pt x="4495290" y="-20957"/>
                  <a:pt x="4629738" y="1274"/>
                  <a:pt x="4890657" y="0"/>
                </a:cubicBezTo>
                <a:cubicBezTo>
                  <a:pt x="5151576" y="-1274"/>
                  <a:pt x="5315342" y="28773"/>
                  <a:pt x="5560748" y="0"/>
                </a:cubicBezTo>
                <a:cubicBezTo>
                  <a:pt x="5806154" y="-28773"/>
                  <a:pt x="5779607" y="18777"/>
                  <a:pt x="5924187" y="0"/>
                </a:cubicBezTo>
                <a:cubicBezTo>
                  <a:pt x="6068767" y="-18777"/>
                  <a:pt x="6224785" y="41677"/>
                  <a:pt x="6389844" y="0"/>
                </a:cubicBezTo>
                <a:cubicBezTo>
                  <a:pt x="6554903" y="-41677"/>
                  <a:pt x="6885627" y="53234"/>
                  <a:pt x="7059935" y="0"/>
                </a:cubicBezTo>
                <a:cubicBezTo>
                  <a:pt x="7234243" y="-53234"/>
                  <a:pt x="7348552" y="12680"/>
                  <a:pt x="7525591" y="0"/>
                </a:cubicBezTo>
                <a:cubicBezTo>
                  <a:pt x="7702630" y="-12680"/>
                  <a:pt x="7835368" y="33617"/>
                  <a:pt x="7991248" y="0"/>
                </a:cubicBezTo>
                <a:cubicBezTo>
                  <a:pt x="8147128" y="-33617"/>
                  <a:pt x="8486332" y="17929"/>
                  <a:pt x="8763556" y="0"/>
                </a:cubicBezTo>
                <a:cubicBezTo>
                  <a:pt x="9040780" y="-17929"/>
                  <a:pt x="9313465" y="74520"/>
                  <a:pt x="9535864" y="0"/>
                </a:cubicBezTo>
                <a:cubicBezTo>
                  <a:pt x="9758263" y="-74520"/>
                  <a:pt x="10108662" y="62528"/>
                  <a:pt x="10308172" y="0"/>
                </a:cubicBezTo>
                <a:cubicBezTo>
                  <a:pt x="10507682" y="-62528"/>
                  <a:pt x="10717625" y="70780"/>
                  <a:pt x="10978263" y="0"/>
                </a:cubicBezTo>
                <a:cubicBezTo>
                  <a:pt x="11487027" y="-54490"/>
                  <a:pt x="11720837" y="353990"/>
                  <a:pt x="11734800" y="756537"/>
                </a:cubicBezTo>
                <a:cubicBezTo>
                  <a:pt x="11797784" y="873019"/>
                  <a:pt x="11695063" y="1150556"/>
                  <a:pt x="11734800" y="1294674"/>
                </a:cubicBezTo>
                <a:cubicBezTo>
                  <a:pt x="11774537" y="1438792"/>
                  <a:pt x="11701206" y="1620806"/>
                  <a:pt x="11734800" y="1832811"/>
                </a:cubicBezTo>
                <a:cubicBezTo>
                  <a:pt x="11768394" y="2044816"/>
                  <a:pt x="11699616" y="2258104"/>
                  <a:pt x="11734800" y="2413999"/>
                </a:cubicBezTo>
                <a:cubicBezTo>
                  <a:pt x="11769984" y="2569894"/>
                  <a:pt x="11667457" y="2776912"/>
                  <a:pt x="11734800" y="2995186"/>
                </a:cubicBezTo>
                <a:cubicBezTo>
                  <a:pt x="11802143" y="3213460"/>
                  <a:pt x="11694138" y="3362854"/>
                  <a:pt x="11734800" y="3490272"/>
                </a:cubicBezTo>
                <a:cubicBezTo>
                  <a:pt x="11775462" y="3617690"/>
                  <a:pt x="11695138" y="3798688"/>
                  <a:pt x="11734800" y="3899256"/>
                </a:cubicBezTo>
                <a:cubicBezTo>
                  <a:pt x="11774462" y="3999824"/>
                  <a:pt x="11731337" y="4131576"/>
                  <a:pt x="11734800" y="4308240"/>
                </a:cubicBezTo>
                <a:cubicBezTo>
                  <a:pt x="11738263" y="4484904"/>
                  <a:pt x="11719654" y="4748182"/>
                  <a:pt x="11734800" y="5061632"/>
                </a:cubicBezTo>
                <a:cubicBezTo>
                  <a:pt x="11739225" y="5492910"/>
                  <a:pt x="11498067" y="5883364"/>
                  <a:pt x="10978263" y="5818169"/>
                </a:cubicBezTo>
                <a:cubicBezTo>
                  <a:pt x="10744143" y="5876366"/>
                  <a:pt x="10532325" y="5733808"/>
                  <a:pt x="10205955" y="5818169"/>
                </a:cubicBezTo>
                <a:cubicBezTo>
                  <a:pt x="9879585" y="5902530"/>
                  <a:pt x="9799266" y="5752471"/>
                  <a:pt x="9535864" y="5818169"/>
                </a:cubicBezTo>
                <a:cubicBezTo>
                  <a:pt x="9272462" y="5883867"/>
                  <a:pt x="9403287" y="5803655"/>
                  <a:pt x="9274642" y="5818169"/>
                </a:cubicBezTo>
                <a:cubicBezTo>
                  <a:pt x="9145997" y="5832683"/>
                  <a:pt x="8966966" y="5794964"/>
                  <a:pt x="8706768" y="5818169"/>
                </a:cubicBezTo>
                <a:cubicBezTo>
                  <a:pt x="8446570" y="5841374"/>
                  <a:pt x="8280268" y="5787867"/>
                  <a:pt x="8036677" y="5818169"/>
                </a:cubicBezTo>
                <a:cubicBezTo>
                  <a:pt x="7793086" y="5848471"/>
                  <a:pt x="7733351" y="5785002"/>
                  <a:pt x="7468804" y="5818169"/>
                </a:cubicBezTo>
                <a:cubicBezTo>
                  <a:pt x="7204257" y="5851336"/>
                  <a:pt x="7110634" y="5792157"/>
                  <a:pt x="6900930" y="5818169"/>
                </a:cubicBezTo>
                <a:cubicBezTo>
                  <a:pt x="6691226" y="5844181"/>
                  <a:pt x="6516777" y="5756508"/>
                  <a:pt x="6230839" y="5818169"/>
                </a:cubicBezTo>
                <a:cubicBezTo>
                  <a:pt x="5944901" y="5879830"/>
                  <a:pt x="6006421" y="5803573"/>
                  <a:pt x="5867400" y="5818169"/>
                </a:cubicBezTo>
                <a:cubicBezTo>
                  <a:pt x="5728379" y="5832765"/>
                  <a:pt x="5628592" y="5798953"/>
                  <a:pt x="5401744" y="5818169"/>
                </a:cubicBezTo>
                <a:cubicBezTo>
                  <a:pt x="5174896" y="5837385"/>
                  <a:pt x="5155799" y="5790656"/>
                  <a:pt x="4936087" y="5818169"/>
                </a:cubicBezTo>
                <a:cubicBezTo>
                  <a:pt x="4716375" y="5845682"/>
                  <a:pt x="4701489" y="5794430"/>
                  <a:pt x="4572648" y="5818169"/>
                </a:cubicBezTo>
                <a:cubicBezTo>
                  <a:pt x="4443807" y="5841908"/>
                  <a:pt x="4376499" y="5816009"/>
                  <a:pt x="4209209" y="5818169"/>
                </a:cubicBezTo>
                <a:cubicBezTo>
                  <a:pt x="4041919" y="5820329"/>
                  <a:pt x="3812039" y="5748662"/>
                  <a:pt x="3539118" y="5818169"/>
                </a:cubicBezTo>
                <a:cubicBezTo>
                  <a:pt x="3266197" y="5887676"/>
                  <a:pt x="3103279" y="5739506"/>
                  <a:pt x="2869027" y="5818169"/>
                </a:cubicBezTo>
                <a:cubicBezTo>
                  <a:pt x="2634775" y="5896832"/>
                  <a:pt x="2671280" y="5796079"/>
                  <a:pt x="2505588" y="5818169"/>
                </a:cubicBezTo>
                <a:cubicBezTo>
                  <a:pt x="2339896" y="5840259"/>
                  <a:pt x="2221124" y="5803364"/>
                  <a:pt x="2142149" y="5818169"/>
                </a:cubicBezTo>
                <a:cubicBezTo>
                  <a:pt x="2063174" y="5832974"/>
                  <a:pt x="1658939" y="5811110"/>
                  <a:pt x="1369841" y="5818169"/>
                </a:cubicBezTo>
                <a:cubicBezTo>
                  <a:pt x="1080743" y="5825228"/>
                  <a:pt x="960121" y="5790254"/>
                  <a:pt x="756537" y="5818169"/>
                </a:cubicBezTo>
                <a:cubicBezTo>
                  <a:pt x="315532" y="5704602"/>
                  <a:pt x="-42121" y="5419660"/>
                  <a:pt x="0" y="5061632"/>
                </a:cubicBezTo>
                <a:cubicBezTo>
                  <a:pt x="-53698" y="4911889"/>
                  <a:pt x="40499" y="4787363"/>
                  <a:pt x="0" y="4523495"/>
                </a:cubicBezTo>
                <a:cubicBezTo>
                  <a:pt x="-40499" y="4259627"/>
                  <a:pt x="15940" y="4175226"/>
                  <a:pt x="0" y="4028409"/>
                </a:cubicBezTo>
                <a:cubicBezTo>
                  <a:pt x="-15940" y="3881592"/>
                  <a:pt x="27436" y="3717920"/>
                  <a:pt x="0" y="3447221"/>
                </a:cubicBezTo>
                <a:cubicBezTo>
                  <a:pt x="-27436" y="3176522"/>
                  <a:pt x="27982" y="3129377"/>
                  <a:pt x="0" y="2995186"/>
                </a:cubicBezTo>
                <a:cubicBezTo>
                  <a:pt x="-27982" y="2860996"/>
                  <a:pt x="55754" y="2658153"/>
                  <a:pt x="0" y="2457050"/>
                </a:cubicBezTo>
                <a:cubicBezTo>
                  <a:pt x="-55754" y="2255947"/>
                  <a:pt x="22681" y="2111905"/>
                  <a:pt x="0" y="1918913"/>
                </a:cubicBezTo>
                <a:cubicBezTo>
                  <a:pt x="-22681" y="1725921"/>
                  <a:pt x="42545" y="1619699"/>
                  <a:pt x="0" y="1466878"/>
                </a:cubicBezTo>
                <a:cubicBezTo>
                  <a:pt x="-42545" y="1314057"/>
                  <a:pt x="30495" y="990974"/>
                  <a:pt x="0" y="756537"/>
                </a:cubicBezTo>
                <a:close/>
              </a:path>
            </a:pathLst>
          </a:custGeom>
          <a:solidFill>
            <a:sysClr val="window" lastClr="FFFFFF"/>
          </a:solidFill>
          <a:ln w="28575" cap="flat" cmpd="sng" algn="ctr">
            <a:solidFill>
              <a:srgbClr val="70AD47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439500498">
                  <a:prstGeom prst="roundRect">
                    <a:avLst>
                      <a:gd name="adj" fmla="val 13003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 defTabSz="609585">
              <a:buClr>
                <a:srgbClr val="000000"/>
              </a:buClr>
            </a:pPr>
            <a:endParaRPr lang="en-US" sz="4800" kern="0" dirty="0">
              <a:solidFill>
                <a:srgbClr val="00B050"/>
              </a:solidFill>
              <a:latin typeface="Calibri" panose="020F0502020204030204" pitchFamily="34" charset="0"/>
              <a:ea typeface="微软雅黑"/>
              <a:cs typeface="Calibri" panose="020F0502020204030204" pitchFamily="34" charset="0"/>
              <a:sym typeface="Arial"/>
            </a:endParaRPr>
          </a:p>
        </p:txBody>
      </p:sp>
      <p:sp>
        <p:nvSpPr>
          <p:cNvPr id="385" name="Rectangle: Rounded Corners 33">
            <a:extLst>
              <a:ext uri="{FF2B5EF4-FFF2-40B4-BE49-F238E27FC236}">
                <a16:creationId xmlns:a16="http://schemas.microsoft.com/office/drawing/2014/main" id="{E89AF8CC-6D20-4B5C-A163-EF33BDA8C533}"/>
              </a:ext>
            </a:extLst>
          </p:cNvPr>
          <p:cNvSpPr/>
          <p:nvPr/>
        </p:nvSpPr>
        <p:spPr>
          <a:xfrm>
            <a:off x="377688" y="69575"/>
            <a:ext cx="10713646" cy="1069920"/>
          </a:xfrm>
          <a:custGeom>
            <a:avLst/>
            <a:gdLst>
              <a:gd name="csX0" fmla="*/ 0 w 10713646"/>
              <a:gd name="csY0" fmla="*/ 139122 h 1069920"/>
              <a:gd name="csX1" fmla="*/ 139122 w 10713646"/>
              <a:gd name="csY1" fmla="*/ 0 h 1069920"/>
              <a:gd name="csX2" fmla="*/ 718867 w 10713646"/>
              <a:gd name="csY2" fmla="*/ 0 h 1069920"/>
              <a:gd name="csX3" fmla="*/ 1194257 w 10713646"/>
              <a:gd name="csY3" fmla="*/ 0 h 1069920"/>
              <a:gd name="csX4" fmla="*/ 1878356 w 10713646"/>
              <a:gd name="csY4" fmla="*/ 0 h 1069920"/>
              <a:gd name="csX5" fmla="*/ 2249392 w 10713646"/>
              <a:gd name="csY5" fmla="*/ 0 h 1069920"/>
              <a:gd name="csX6" fmla="*/ 2829137 w 10713646"/>
              <a:gd name="csY6" fmla="*/ 0 h 1069920"/>
              <a:gd name="csX7" fmla="*/ 3408881 w 10713646"/>
              <a:gd name="csY7" fmla="*/ 0 h 1069920"/>
              <a:gd name="csX8" fmla="*/ 3779918 w 10713646"/>
              <a:gd name="csY8" fmla="*/ 0 h 1069920"/>
              <a:gd name="csX9" fmla="*/ 4359662 w 10713646"/>
              <a:gd name="csY9" fmla="*/ 0 h 1069920"/>
              <a:gd name="csX10" fmla="*/ 4939407 w 10713646"/>
              <a:gd name="csY10" fmla="*/ 0 h 1069920"/>
              <a:gd name="csX11" fmla="*/ 5519151 w 10713646"/>
              <a:gd name="csY11" fmla="*/ 0 h 1069920"/>
              <a:gd name="csX12" fmla="*/ 5890188 w 10713646"/>
              <a:gd name="csY12" fmla="*/ 0 h 1069920"/>
              <a:gd name="csX13" fmla="*/ 6365579 w 10713646"/>
              <a:gd name="csY13" fmla="*/ 0 h 1069920"/>
              <a:gd name="csX14" fmla="*/ 6736615 w 10713646"/>
              <a:gd name="csY14" fmla="*/ 0 h 1069920"/>
              <a:gd name="csX15" fmla="*/ 7525068 w 10713646"/>
              <a:gd name="csY15" fmla="*/ 0 h 1069920"/>
              <a:gd name="csX16" fmla="*/ 7791750 w 10713646"/>
              <a:gd name="csY16" fmla="*/ 0 h 1069920"/>
              <a:gd name="csX17" fmla="*/ 8580203 w 10713646"/>
              <a:gd name="csY17" fmla="*/ 0 h 1069920"/>
              <a:gd name="csX18" fmla="*/ 9368655 w 10713646"/>
              <a:gd name="csY18" fmla="*/ 0 h 1069920"/>
              <a:gd name="csX19" fmla="*/ 9739692 w 10713646"/>
              <a:gd name="csY19" fmla="*/ 0 h 1069920"/>
              <a:gd name="csX20" fmla="*/ 10006374 w 10713646"/>
              <a:gd name="csY20" fmla="*/ 0 h 1069920"/>
              <a:gd name="csX21" fmla="*/ 10574524 w 10713646"/>
              <a:gd name="csY21" fmla="*/ 0 h 1069920"/>
              <a:gd name="csX22" fmla="*/ 10713646 w 10713646"/>
              <a:gd name="csY22" fmla="*/ 139122 h 1069920"/>
              <a:gd name="csX23" fmla="*/ 10713646 w 10713646"/>
              <a:gd name="csY23" fmla="*/ 542877 h 1069920"/>
              <a:gd name="csX24" fmla="*/ 10713646 w 10713646"/>
              <a:gd name="csY24" fmla="*/ 930798 h 1069920"/>
              <a:gd name="csX25" fmla="*/ 10574524 w 10713646"/>
              <a:gd name="csY25" fmla="*/ 1069920 h 1069920"/>
              <a:gd name="csX26" fmla="*/ 9994779 w 10713646"/>
              <a:gd name="csY26" fmla="*/ 1069920 h 1069920"/>
              <a:gd name="csX27" fmla="*/ 9728097 w 10713646"/>
              <a:gd name="csY27" fmla="*/ 1069920 h 1069920"/>
              <a:gd name="csX28" fmla="*/ 9043998 w 10713646"/>
              <a:gd name="csY28" fmla="*/ 1069920 h 1069920"/>
              <a:gd name="csX29" fmla="*/ 8359900 w 10713646"/>
              <a:gd name="csY29" fmla="*/ 1069920 h 1069920"/>
              <a:gd name="csX30" fmla="*/ 7988863 w 10713646"/>
              <a:gd name="csY30" fmla="*/ 1069920 h 1069920"/>
              <a:gd name="csX31" fmla="*/ 7304765 w 10713646"/>
              <a:gd name="csY31" fmla="*/ 1069920 h 1069920"/>
              <a:gd name="csX32" fmla="*/ 6933728 w 10713646"/>
              <a:gd name="csY32" fmla="*/ 1069920 h 1069920"/>
              <a:gd name="csX33" fmla="*/ 6667046 w 10713646"/>
              <a:gd name="csY33" fmla="*/ 1069920 h 1069920"/>
              <a:gd name="csX34" fmla="*/ 6191655 w 10713646"/>
              <a:gd name="csY34" fmla="*/ 1069920 h 1069920"/>
              <a:gd name="csX35" fmla="*/ 5507557 w 10713646"/>
              <a:gd name="csY35" fmla="*/ 1069920 h 1069920"/>
              <a:gd name="csX36" fmla="*/ 5032166 w 10713646"/>
              <a:gd name="csY36" fmla="*/ 1069920 h 1069920"/>
              <a:gd name="csX37" fmla="*/ 4243713 w 10713646"/>
              <a:gd name="csY37" fmla="*/ 1069920 h 1069920"/>
              <a:gd name="csX38" fmla="*/ 3977031 w 10713646"/>
              <a:gd name="csY38" fmla="*/ 1069920 h 1069920"/>
              <a:gd name="csX39" fmla="*/ 3501640 w 10713646"/>
              <a:gd name="csY39" fmla="*/ 1069920 h 1069920"/>
              <a:gd name="csX40" fmla="*/ 2921896 w 10713646"/>
              <a:gd name="csY40" fmla="*/ 1069920 h 1069920"/>
              <a:gd name="csX41" fmla="*/ 2446505 w 10713646"/>
              <a:gd name="csY41" fmla="*/ 1069920 h 1069920"/>
              <a:gd name="csX42" fmla="*/ 1762407 w 10713646"/>
              <a:gd name="csY42" fmla="*/ 1069920 h 1069920"/>
              <a:gd name="csX43" fmla="*/ 1287016 w 10713646"/>
              <a:gd name="csY43" fmla="*/ 1069920 h 1069920"/>
              <a:gd name="csX44" fmla="*/ 811626 w 10713646"/>
              <a:gd name="csY44" fmla="*/ 1069920 h 1069920"/>
              <a:gd name="csX45" fmla="*/ 139122 w 10713646"/>
              <a:gd name="csY45" fmla="*/ 1069920 h 1069920"/>
              <a:gd name="csX46" fmla="*/ 0 w 10713646"/>
              <a:gd name="csY46" fmla="*/ 930798 h 1069920"/>
              <a:gd name="csX47" fmla="*/ 0 w 10713646"/>
              <a:gd name="csY47" fmla="*/ 519126 h 1069920"/>
              <a:gd name="csX48" fmla="*/ 0 w 10713646"/>
              <a:gd name="csY48" fmla="*/ 139122 h 106992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</a:cxnLst>
            <a:rect l="l" t="t" r="r" b="b"/>
            <a:pathLst>
              <a:path w="10713646" h="1069920" fill="none" extrusionOk="0">
                <a:moveTo>
                  <a:pt x="0" y="139122"/>
                </a:moveTo>
                <a:cubicBezTo>
                  <a:pt x="-4436" y="40556"/>
                  <a:pt x="52963" y="-13237"/>
                  <a:pt x="139122" y="0"/>
                </a:cubicBezTo>
                <a:cubicBezTo>
                  <a:pt x="342265" y="-19014"/>
                  <a:pt x="559108" y="39567"/>
                  <a:pt x="718867" y="0"/>
                </a:cubicBezTo>
                <a:cubicBezTo>
                  <a:pt x="878626" y="-39567"/>
                  <a:pt x="1095545" y="86"/>
                  <a:pt x="1194257" y="0"/>
                </a:cubicBezTo>
                <a:cubicBezTo>
                  <a:pt x="1292969" y="-86"/>
                  <a:pt x="1559898" y="58261"/>
                  <a:pt x="1878356" y="0"/>
                </a:cubicBezTo>
                <a:cubicBezTo>
                  <a:pt x="2196814" y="-58261"/>
                  <a:pt x="2147144" y="8937"/>
                  <a:pt x="2249392" y="0"/>
                </a:cubicBezTo>
                <a:cubicBezTo>
                  <a:pt x="2351640" y="-8937"/>
                  <a:pt x="2647316" y="69519"/>
                  <a:pt x="2829137" y="0"/>
                </a:cubicBezTo>
                <a:cubicBezTo>
                  <a:pt x="3010959" y="-69519"/>
                  <a:pt x="3202218" y="7505"/>
                  <a:pt x="3408881" y="0"/>
                </a:cubicBezTo>
                <a:cubicBezTo>
                  <a:pt x="3615544" y="-7505"/>
                  <a:pt x="3701856" y="35833"/>
                  <a:pt x="3779918" y="0"/>
                </a:cubicBezTo>
                <a:cubicBezTo>
                  <a:pt x="3857980" y="-35833"/>
                  <a:pt x="4203221" y="28032"/>
                  <a:pt x="4359662" y="0"/>
                </a:cubicBezTo>
                <a:cubicBezTo>
                  <a:pt x="4516103" y="-28032"/>
                  <a:pt x="4782448" y="16019"/>
                  <a:pt x="4939407" y="0"/>
                </a:cubicBezTo>
                <a:cubicBezTo>
                  <a:pt x="5096366" y="-16019"/>
                  <a:pt x="5244544" y="9973"/>
                  <a:pt x="5519151" y="0"/>
                </a:cubicBezTo>
                <a:cubicBezTo>
                  <a:pt x="5793758" y="-9973"/>
                  <a:pt x="5785781" y="29625"/>
                  <a:pt x="5890188" y="0"/>
                </a:cubicBezTo>
                <a:cubicBezTo>
                  <a:pt x="5994595" y="-29625"/>
                  <a:pt x="6178214" y="19997"/>
                  <a:pt x="6365579" y="0"/>
                </a:cubicBezTo>
                <a:cubicBezTo>
                  <a:pt x="6552944" y="-19997"/>
                  <a:pt x="6552504" y="37471"/>
                  <a:pt x="6736615" y="0"/>
                </a:cubicBezTo>
                <a:cubicBezTo>
                  <a:pt x="6920726" y="-37471"/>
                  <a:pt x="7210946" y="70206"/>
                  <a:pt x="7525068" y="0"/>
                </a:cubicBezTo>
                <a:cubicBezTo>
                  <a:pt x="7839190" y="-70206"/>
                  <a:pt x="7713881" y="25292"/>
                  <a:pt x="7791750" y="0"/>
                </a:cubicBezTo>
                <a:cubicBezTo>
                  <a:pt x="7869619" y="-25292"/>
                  <a:pt x="8347105" y="29775"/>
                  <a:pt x="8580203" y="0"/>
                </a:cubicBezTo>
                <a:cubicBezTo>
                  <a:pt x="8813301" y="-29775"/>
                  <a:pt x="9119762" y="8386"/>
                  <a:pt x="9368655" y="0"/>
                </a:cubicBezTo>
                <a:cubicBezTo>
                  <a:pt x="9617548" y="-8386"/>
                  <a:pt x="9622850" y="28483"/>
                  <a:pt x="9739692" y="0"/>
                </a:cubicBezTo>
                <a:cubicBezTo>
                  <a:pt x="9856534" y="-28483"/>
                  <a:pt x="9924769" y="12532"/>
                  <a:pt x="10006374" y="0"/>
                </a:cubicBezTo>
                <a:cubicBezTo>
                  <a:pt x="10087979" y="-12532"/>
                  <a:pt x="10342280" y="21236"/>
                  <a:pt x="10574524" y="0"/>
                </a:cubicBezTo>
                <a:cubicBezTo>
                  <a:pt x="10643910" y="8475"/>
                  <a:pt x="10705351" y="63777"/>
                  <a:pt x="10713646" y="139122"/>
                </a:cubicBezTo>
                <a:cubicBezTo>
                  <a:pt x="10754428" y="268198"/>
                  <a:pt x="10688065" y="460533"/>
                  <a:pt x="10713646" y="542877"/>
                </a:cubicBezTo>
                <a:cubicBezTo>
                  <a:pt x="10739227" y="625221"/>
                  <a:pt x="10709359" y="753711"/>
                  <a:pt x="10713646" y="930798"/>
                </a:cubicBezTo>
                <a:cubicBezTo>
                  <a:pt x="10716280" y="1008662"/>
                  <a:pt x="10647386" y="1060558"/>
                  <a:pt x="10574524" y="1069920"/>
                </a:cubicBezTo>
                <a:cubicBezTo>
                  <a:pt x="10301583" y="1128167"/>
                  <a:pt x="10277120" y="1063243"/>
                  <a:pt x="9994779" y="1069920"/>
                </a:cubicBezTo>
                <a:cubicBezTo>
                  <a:pt x="9712439" y="1076597"/>
                  <a:pt x="9815119" y="1065417"/>
                  <a:pt x="9728097" y="1069920"/>
                </a:cubicBezTo>
                <a:cubicBezTo>
                  <a:pt x="9641075" y="1074423"/>
                  <a:pt x="9302340" y="1068793"/>
                  <a:pt x="9043998" y="1069920"/>
                </a:cubicBezTo>
                <a:cubicBezTo>
                  <a:pt x="8785656" y="1071047"/>
                  <a:pt x="8646518" y="1021832"/>
                  <a:pt x="8359900" y="1069920"/>
                </a:cubicBezTo>
                <a:cubicBezTo>
                  <a:pt x="8073282" y="1118008"/>
                  <a:pt x="8166117" y="1031993"/>
                  <a:pt x="7988863" y="1069920"/>
                </a:cubicBezTo>
                <a:cubicBezTo>
                  <a:pt x="7811609" y="1107847"/>
                  <a:pt x="7546628" y="1038224"/>
                  <a:pt x="7304765" y="1069920"/>
                </a:cubicBezTo>
                <a:cubicBezTo>
                  <a:pt x="7062902" y="1101616"/>
                  <a:pt x="7055323" y="1038389"/>
                  <a:pt x="6933728" y="1069920"/>
                </a:cubicBezTo>
                <a:cubicBezTo>
                  <a:pt x="6812133" y="1101451"/>
                  <a:pt x="6784634" y="1047279"/>
                  <a:pt x="6667046" y="1069920"/>
                </a:cubicBezTo>
                <a:cubicBezTo>
                  <a:pt x="6549458" y="1092561"/>
                  <a:pt x="6383856" y="1026324"/>
                  <a:pt x="6191655" y="1069920"/>
                </a:cubicBezTo>
                <a:cubicBezTo>
                  <a:pt x="5999454" y="1113516"/>
                  <a:pt x="5667967" y="1004378"/>
                  <a:pt x="5507557" y="1069920"/>
                </a:cubicBezTo>
                <a:cubicBezTo>
                  <a:pt x="5347147" y="1135462"/>
                  <a:pt x="5227428" y="1020053"/>
                  <a:pt x="5032166" y="1069920"/>
                </a:cubicBezTo>
                <a:cubicBezTo>
                  <a:pt x="4836904" y="1119787"/>
                  <a:pt x="4441146" y="1058807"/>
                  <a:pt x="4243713" y="1069920"/>
                </a:cubicBezTo>
                <a:cubicBezTo>
                  <a:pt x="4046280" y="1081033"/>
                  <a:pt x="4092243" y="1067580"/>
                  <a:pt x="3977031" y="1069920"/>
                </a:cubicBezTo>
                <a:cubicBezTo>
                  <a:pt x="3861819" y="1072260"/>
                  <a:pt x="3640066" y="1042879"/>
                  <a:pt x="3501640" y="1069920"/>
                </a:cubicBezTo>
                <a:cubicBezTo>
                  <a:pt x="3363214" y="1096961"/>
                  <a:pt x="3132251" y="1058178"/>
                  <a:pt x="2921896" y="1069920"/>
                </a:cubicBezTo>
                <a:cubicBezTo>
                  <a:pt x="2711541" y="1081662"/>
                  <a:pt x="2611164" y="1068188"/>
                  <a:pt x="2446505" y="1069920"/>
                </a:cubicBezTo>
                <a:cubicBezTo>
                  <a:pt x="2281846" y="1071652"/>
                  <a:pt x="2060793" y="1004891"/>
                  <a:pt x="1762407" y="1069920"/>
                </a:cubicBezTo>
                <a:cubicBezTo>
                  <a:pt x="1464021" y="1134949"/>
                  <a:pt x="1468765" y="1022003"/>
                  <a:pt x="1287016" y="1069920"/>
                </a:cubicBezTo>
                <a:cubicBezTo>
                  <a:pt x="1105267" y="1117837"/>
                  <a:pt x="999686" y="1061682"/>
                  <a:pt x="811626" y="1069920"/>
                </a:cubicBezTo>
                <a:cubicBezTo>
                  <a:pt x="623566" y="1078158"/>
                  <a:pt x="377288" y="1008739"/>
                  <a:pt x="139122" y="1069920"/>
                </a:cubicBezTo>
                <a:cubicBezTo>
                  <a:pt x="46867" y="1065275"/>
                  <a:pt x="15007" y="1009896"/>
                  <a:pt x="0" y="930798"/>
                </a:cubicBezTo>
                <a:cubicBezTo>
                  <a:pt x="-41004" y="814212"/>
                  <a:pt x="29705" y="659816"/>
                  <a:pt x="0" y="519126"/>
                </a:cubicBezTo>
                <a:cubicBezTo>
                  <a:pt x="-29705" y="378436"/>
                  <a:pt x="8362" y="276942"/>
                  <a:pt x="0" y="139122"/>
                </a:cubicBezTo>
                <a:close/>
              </a:path>
              <a:path w="10713646" h="1069920" stroke="0" extrusionOk="0">
                <a:moveTo>
                  <a:pt x="0" y="139122"/>
                </a:moveTo>
                <a:cubicBezTo>
                  <a:pt x="-2155" y="64227"/>
                  <a:pt x="59385" y="15079"/>
                  <a:pt x="139122" y="0"/>
                </a:cubicBezTo>
                <a:cubicBezTo>
                  <a:pt x="377465" y="-78716"/>
                  <a:pt x="749342" y="84627"/>
                  <a:pt x="927575" y="0"/>
                </a:cubicBezTo>
                <a:cubicBezTo>
                  <a:pt x="1105808" y="-84627"/>
                  <a:pt x="1376684" y="5252"/>
                  <a:pt x="1507319" y="0"/>
                </a:cubicBezTo>
                <a:cubicBezTo>
                  <a:pt x="1637954" y="-5252"/>
                  <a:pt x="1711153" y="27315"/>
                  <a:pt x="1878356" y="0"/>
                </a:cubicBezTo>
                <a:cubicBezTo>
                  <a:pt x="2045559" y="-27315"/>
                  <a:pt x="2168683" y="56207"/>
                  <a:pt x="2458100" y="0"/>
                </a:cubicBezTo>
                <a:cubicBezTo>
                  <a:pt x="2747517" y="-56207"/>
                  <a:pt x="2627060" y="8294"/>
                  <a:pt x="2724783" y="0"/>
                </a:cubicBezTo>
                <a:cubicBezTo>
                  <a:pt x="2822506" y="-8294"/>
                  <a:pt x="3024021" y="33492"/>
                  <a:pt x="3200173" y="0"/>
                </a:cubicBezTo>
                <a:cubicBezTo>
                  <a:pt x="3376325" y="-33492"/>
                  <a:pt x="3571030" y="27463"/>
                  <a:pt x="3779918" y="0"/>
                </a:cubicBezTo>
                <a:cubicBezTo>
                  <a:pt x="3988807" y="-27463"/>
                  <a:pt x="4107411" y="53220"/>
                  <a:pt x="4359662" y="0"/>
                </a:cubicBezTo>
                <a:cubicBezTo>
                  <a:pt x="4611913" y="-53220"/>
                  <a:pt x="4853382" y="74874"/>
                  <a:pt x="5043761" y="0"/>
                </a:cubicBezTo>
                <a:cubicBezTo>
                  <a:pt x="5234140" y="-74874"/>
                  <a:pt x="5255899" y="3894"/>
                  <a:pt x="5414797" y="0"/>
                </a:cubicBezTo>
                <a:cubicBezTo>
                  <a:pt x="5573695" y="-3894"/>
                  <a:pt x="5656091" y="46172"/>
                  <a:pt x="5890188" y="0"/>
                </a:cubicBezTo>
                <a:cubicBezTo>
                  <a:pt x="6124285" y="-46172"/>
                  <a:pt x="6414803" y="63283"/>
                  <a:pt x="6574287" y="0"/>
                </a:cubicBezTo>
                <a:cubicBezTo>
                  <a:pt x="6733771" y="-63283"/>
                  <a:pt x="6818043" y="18352"/>
                  <a:pt x="7049677" y="0"/>
                </a:cubicBezTo>
                <a:cubicBezTo>
                  <a:pt x="7281311" y="-18352"/>
                  <a:pt x="7338387" y="4384"/>
                  <a:pt x="7525068" y="0"/>
                </a:cubicBezTo>
                <a:cubicBezTo>
                  <a:pt x="7711749" y="-4384"/>
                  <a:pt x="8001701" y="37543"/>
                  <a:pt x="8313520" y="0"/>
                </a:cubicBezTo>
                <a:cubicBezTo>
                  <a:pt x="8625339" y="-37543"/>
                  <a:pt x="8893005" y="93552"/>
                  <a:pt x="9101973" y="0"/>
                </a:cubicBezTo>
                <a:cubicBezTo>
                  <a:pt x="9310941" y="-93552"/>
                  <a:pt x="9629116" y="25965"/>
                  <a:pt x="9890425" y="0"/>
                </a:cubicBezTo>
                <a:cubicBezTo>
                  <a:pt x="10151734" y="-25965"/>
                  <a:pt x="10376512" y="75664"/>
                  <a:pt x="10574524" y="0"/>
                </a:cubicBezTo>
                <a:cubicBezTo>
                  <a:pt x="10666543" y="-9098"/>
                  <a:pt x="10709527" y="66793"/>
                  <a:pt x="10713646" y="139122"/>
                </a:cubicBezTo>
                <a:cubicBezTo>
                  <a:pt x="10729391" y="248761"/>
                  <a:pt x="10692193" y="441594"/>
                  <a:pt x="10713646" y="534960"/>
                </a:cubicBezTo>
                <a:cubicBezTo>
                  <a:pt x="10735099" y="628326"/>
                  <a:pt x="10687781" y="811048"/>
                  <a:pt x="10713646" y="930798"/>
                </a:cubicBezTo>
                <a:cubicBezTo>
                  <a:pt x="10705390" y="1011269"/>
                  <a:pt x="10658685" y="1078970"/>
                  <a:pt x="10574524" y="1069920"/>
                </a:cubicBezTo>
                <a:cubicBezTo>
                  <a:pt x="10430998" y="1098547"/>
                  <a:pt x="10337998" y="1054606"/>
                  <a:pt x="10203487" y="1069920"/>
                </a:cubicBezTo>
                <a:cubicBezTo>
                  <a:pt x="10068976" y="1085234"/>
                  <a:pt x="10043539" y="1065142"/>
                  <a:pt x="9936805" y="1069920"/>
                </a:cubicBezTo>
                <a:cubicBezTo>
                  <a:pt x="9830071" y="1074698"/>
                  <a:pt x="9743582" y="1066888"/>
                  <a:pt x="9670122" y="1069920"/>
                </a:cubicBezTo>
                <a:cubicBezTo>
                  <a:pt x="9596662" y="1072952"/>
                  <a:pt x="9421256" y="1051829"/>
                  <a:pt x="9299086" y="1069920"/>
                </a:cubicBezTo>
                <a:cubicBezTo>
                  <a:pt x="9176916" y="1088011"/>
                  <a:pt x="9144583" y="1050326"/>
                  <a:pt x="9032403" y="1069920"/>
                </a:cubicBezTo>
                <a:cubicBezTo>
                  <a:pt x="8920223" y="1089514"/>
                  <a:pt x="8613646" y="1005309"/>
                  <a:pt x="8243951" y="1069920"/>
                </a:cubicBezTo>
                <a:cubicBezTo>
                  <a:pt x="7874256" y="1134531"/>
                  <a:pt x="7947887" y="1057424"/>
                  <a:pt x="7872914" y="1069920"/>
                </a:cubicBezTo>
                <a:cubicBezTo>
                  <a:pt x="7797941" y="1082416"/>
                  <a:pt x="7415069" y="1056789"/>
                  <a:pt x="7188816" y="1069920"/>
                </a:cubicBezTo>
                <a:cubicBezTo>
                  <a:pt x="6962563" y="1083051"/>
                  <a:pt x="7024552" y="1044696"/>
                  <a:pt x="6922133" y="1069920"/>
                </a:cubicBezTo>
                <a:cubicBezTo>
                  <a:pt x="6819714" y="1095144"/>
                  <a:pt x="6495995" y="1059951"/>
                  <a:pt x="6342389" y="1069920"/>
                </a:cubicBezTo>
                <a:cubicBezTo>
                  <a:pt x="6188783" y="1079889"/>
                  <a:pt x="5942696" y="1045569"/>
                  <a:pt x="5658290" y="1069920"/>
                </a:cubicBezTo>
                <a:cubicBezTo>
                  <a:pt x="5373884" y="1094271"/>
                  <a:pt x="5225447" y="1024680"/>
                  <a:pt x="5078546" y="1069920"/>
                </a:cubicBezTo>
                <a:cubicBezTo>
                  <a:pt x="4931645" y="1115160"/>
                  <a:pt x="4739088" y="1053411"/>
                  <a:pt x="4498801" y="1069920"/>
                </a:cubicBezTo>
                <a:cubicBezTo>
                  <a:pt x="4258514" y="1086429"/>
                  <a:pt x="4051558" y="1006409"/>
                  <a:pt x="3814702" y="1069920"/>
                </a:cubicBezTo>
                <a:cubicBezTo>
                  <a:pt x="3577846" y="1133431"/>
                  <a:pt x="3534892" y="1056582"/>
                  <a:pt x="3443666" y="1069920"/>
                </a:cubicBezTo>
                <a:cubicBezTo>
                  <a:pt x="3352440" y="1083258"/>
                  <a:pt x="3168051" y="1066035"/>
                  <a:pt x="2968275" y="1069920"/>
                </a:cubicBezTo>
                <a:cubicBezTo>
                  <a:pt x="2768499" y="1073805"/>
                  <a:pt x="2655259" y="1031648"/>
                  <a:pt x="2492885" y="1069920"/>
                </a:cubicBezTo>
                <a:cubicBezTo>
                  <a:pt x="2330511" y="1108192"/>
                  <a:pt x="2202139" y="1028757"/>
                  <a:pt x="2121848" y="1069920"/>
                </a:cubicBezTo>
                <a:cubicBezTo>
                  <a:pt x="2041557" y="1111083"/>
                  <a:pt x="1909560" y="1043416"/>
                  <a:pt x="1750812" y="1069920"/>
                </a:cubicBezTo>
                <a:cubicBezTo>
                  <a:pt x="1592064" y="1096424"/>
                  <a:pt x="1267469" y="1055470"/>
                  <a:pt x="1066713" y="1069920"/>
                </a:cubicBezTo>
                <a:cubicBezTo>
                  <a:pt x="865957" y="1084370"/>
                  <a:pt x="416470" y="1019364"/>
                  <a:pt x="139122" y="1069920"/>
                </a:cubicBezTo>
                <a:cubicBezTo>
                  <a:pt x="56472" y="1073289"/>
                  <a:pt x="-14457" y="996743"/>
                  <a:pt x="0" y="930798"/>
                </a:cubicBezTo>
                <a:cubicBezTo>
                  <a:pt x="-4919" y="762042"/>
                  <a:pt x="13863" y="681554"/>
                  <a:pt x="0" y="527043"/>
                </a:cubicBezTo>
                <a:cubicBezTo>
                  <a:pt x="-13863" y="372532"/>
                  <a:pt x="15188" y="311334"/>
                  <a:pt x="0" y="139122"/>
                </a:cubicBezTo>
                <a:close/>
              </a:path>
            </a:pathLst>
          </a:custGeom>
          <a:solidFill>
            <a:sysClr val="window" lastClr="FFFFFF"/>
          </a:solidFill>
          <a:ln w="28575" cap="flat" cmpd="sng" algn="ctr">
            <a:solidFill>
              <a:srgbClr val="70AD47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439500498">
                  <a:prstGeom prst="roundRect">
                    <a:avLst>
                      <a:gd name="adj" fmla="val 13003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600" b="1" kern="0" dirty="0">
                <a:solidFill>
                  <a:srgbClr val="EFF5FF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4. </a:t>
            </a:r>
            <a:r>
              <a:rPr lang="vi-VN" sz="3600" b="1" kern="0" dirty="0">
                <a:solidFill>
                  <a:srgbClr val="EFF5FF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Chọn dấu câu thích hợp thay cho </a:t>
            </a:r>
            <a:r>
              <a:rPr lang="en-US" sz="3600" b="1" kern="0" dirty="0" err="1">
                <a:solidFill>
                  <a:srgbClr val="EFF5FF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bông</a:t>
            </a:r>
            <a:r>
              <a:rPr lang="en-US" sz="3600" b="1" kern="0" dirty="0">
                <a:solidFill>
                  <a:srgbClr val="EFF5FF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EFF5FF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hoa</a:t>
            </a:r>
            <a:r>
              <a:rPr lang="en-US" sz="3600" b="1" kern="0" dirty="0">
                <a:solidFill>
                  <a:srgbClr val="EFF5FF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600" b="1" kern="0" dirty="0">
                <a:solidFill>
                  <a:srgbClr val="EFF5FF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trong bài thơ dưới đây: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F488AF-549F-4CCA-B9E4-9E616397E0A0}"/>
              </a:ext>
            </a:extLst>
          </p:cNvPr>
          <p:cNvSpPr txBox="1"/>
          <p:nvPr/>
        </p:nvSpPr>
        <p:spPr>
          <a:xfrm>
            <a:off x="4870175" y="1292087"/>
            <a:ext cx="3061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Lúa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gió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B37C7AE-7ABB-4F49-91E4-156490773F2E}"/>
              </a:ext>
            </a:extLst>
          </p:cNvPr>
          <p:cNvSpPr txBox="1"/>
          <p:nvPr/>
        </p:nvSpPr>
        <p:spPr>
          <a:xfrm>
            <a:off x="586409" y="2065842"/>
            <a:ext cx="4241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OpenSans"/>
              </a:rPr>
              <a:t>Cua con hỏi mẹ</a:t>
            </a:r>
          </a:p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OpenSans"/>
              </a:rPr>
              <a:t>Dưới ánh trăng đêm:</a:t>
            </a:r>
          </a:p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OpenSans"/>
              </a:rPr>
              <a:t>- Cô lúa đang hát</a:t>
            </a:r>
          </a:p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OpenSans"/>
              </a:rPr>
              <a:t>Sao bỗng lặng im?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D7EFB5D-611F-4A81-83C9-7F41DC6390FC}"/>
              </a:ext>
            </a:extLst>
          </p:cNvPr>
          <p:cNvSpPr txBox="1"/>
          <p:nvPr/>
        </p:nvSpPr>
        <p:spPr>
          <a:xfrm>
            <a:off x="6102305" y="2173997"/>
            <a:ext cx="424122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OpenSans"/>
              </a:rPr>
              <a:t>Đôi mắt lim dim</a:t>
            </a:r>
          </a:p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OpenSans"/>
              </a:rPr>
              <a:t>Mẹ cua liền đáp:</a:t>
            </a:r>
          </a:p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OpenSans"/>
              </a:rPr>
              <a:t>- Chú gió đi xa</a:t>
            </a:r>
          </a:p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OpenSans"/>
              </a:rPr>
              <a:t>Lúa buồn không hát.</a:t>
            </a:r>
          </a:p>
          <a:p>
            <a:pPr algn="r"/>
            <a:r>
              <a:rPr lang="vi-VN" sz="3600" b="0" i="0" dirty="0">
                <a:solidFill>
                  <a:srgbClr val="000000"/>
                </a:solidFill>
                <a:effectLst/>
                <a:latin typeface="OpenSans"/>
              </a:rPr>
              <a:t>(Theo Phạm Hổ)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12AA4E6D-72AC-437F-959A-AE47C16D5D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408746">
            <a:off x="506217" y="3356350"/>
            <a:ext cx="353842" cy="36096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1932A9B-BA07-439F-81AF-57A2951B05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408746">
            <a:off x="3792976" y="3825413"/>
            <a:ext cx="454752" cy="46391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C794999-1D84-417C-846D-C3A234E6DA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408746">
            <a:off x="5995400" y="3402626"/>
            <a:ext cx="454752" cy="46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22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Rectangle: Rounded Corners 33">
            <a:extLst>
              <a:ext uri="{FF2B5EF4-FFF2-40B4-BE49-F238E27FC236}">
                <a16:creationId xmlns:a16="http://schemas.microsoft.com/office/drawing/2014/main" id="{E89AF8CC-6D20-4B5C-A163-EF33BDA8C533}"/>
              </a:ext>
            </a:extLst>
          </p:cNvPr>
          <p:cNvSpPr/>
          <p:nvPr/>
        </p:nvSpPr>
        <p:spPr>
          <a:xfrm>
            <a:off x="203200" y="1039832"/>
            <a:ext cx="11734800" cy="5818169"/>
          </a:xfrm>
          <a:custGeom>
            <a:avLst/>
            <a:gdLst>
              <a:gd name="csX0" fmla="*/ 0 w 11734800"/>
              <a:gd name="csY0" fmla="*/ 756537 h 5818169"/>
              <a:gd name="csX1" fmla="*/ 756537 w 11734800"/>
              <a:gd name="csY1" fmla="*/ 0 h 5818169"/>
              <a:gd name="csX2" fmla="*/ 1528845 w 11734800"/>
              <a:gd name="csY2" fmla="*/ 0 h 5818169"/>
              <a:gd name="csX3" fmla="*/ 1994502 w 11734800"/>
              <a:gd name="csY3" fmla="*/ 0 h 5818169"/>
              <a:gd name="csX4" fmla="*/ 2357941 w 11734800"/>
              <a:gd name="csY4" fmla="*/ 0 h 5818169"/>
              <a:gd name="csX5" fmla="*/ 3130249 w 11734800"/>
              <a:gd name="csY5" fmla="*/ 0 h 5818169"/>
              <a:gd name="csX6" fmla="*/ 3391471 w 11734800"/>
              <a:gd name="csY6" fmla="*/ 0 h 5818169"/>
              <a:gd name="csX7" fmla="*/ 4163779 w 11734800"/>
              <a:gd name="csY7" fmla="*/ 0 h 5818169"/>
              <a:gd name="csX8" fmla="*/ 4936087 w 11734800"/>
              <a:gd name="csY8" fmla="*/ 0 h 5818169"/>
              <a:gd name="csX9" fmla="*/ 5299526 w 11734800"/>
              <a:gd name="csY9" fmla="*/ 0 h 5818169"/>
              <a:gd name="csX10" fmla="*/ 5560748 w 11734800"/>
              <a:gd name="csY10" fmla="*/ 0 h 5818169"/>
              <a:gd name="csX11" fmla="*/ 6230839 w 11734800"/>
              <a:gd name="csY11" fmla="*/ 0 h 5818169"/>
              <a:gd name="csX12" fmla="*/ 6492061 w 11734800"/>
              <a:gd name="csY12" fmla="*/ 0 h 5818169"/>
              <a:gd name="csX13" fmla="*/ 7059935 w 11734800"/>
              <a:gd name="csY13" fmla="*/ 0 h 5818169"/>
              <a:gd name="csX14" fmla="*/ 7321157 w 11734800"/>
              <a:gd name="csY14" fmla="*/ 0 h 5818169"/>
              <a:gd name="csX15" fmla="*/ 7889030 w 11734800"/>
              <a:gd name="csY15" fmla="*/ 0 h 5818169"/>
              <a:gd name="csX16" fmla="*/ 8354687 w 11734800"/>
              <a:gd name="csY16" fmla="*/ 0 h 5818169"/>
              <a:gd name="csX17" fmla="*/ 9024778 w 11734800"/>
              <a:gd name="csY17" fmla="*/ 0 h 5818169"/>
              <a:gd name="csX18" fmla="*/ 9797086 w 11734800"/>
              <a:gd name="csY18" fmla="*/ 0 h 5818169"/>
              <a:gd name="csX19" fmla="*/ 10058308 w 11734800"/>
              <a:gd name="csY19" fmla="*/ 0 h 5818169"/>
              <a:gd name="csX20" fmla="*/ 10978263 w 11734800"/>
              <a:gd name="csY20" fmla="*/ 0 h 5818169"/>
              <a:gd name="csX21" fmla="*/ 11734800 w 11734800"/>
              <a:gd name="csY21" fmla="*/ 756537 h 5818169"/>
              <a:gd name="csX22" fmla="*/ 11734800 w 11734800"/>
              <a:gd name="csY22" fmla="*/ 1294674 h 5818169"/>
              <a:gd name="csX23" fmla="*/ 11734800 w 11734800"/>
              <a:gd name="csY23" fmla="*/ 1746709 h 5818169"/>
              <a:gd name="csX24" fmla="*/ 11734800 w 11734800"/>
              <a:gd name="csY24" fmla="*/ 2155693 h 5818169"/>
              <a:gd name="csX25" fmla="*/ 11734800 w 11734800"/>
              <a:gd name="csY25" fmla="*/ 2650779 h 5818169"/>
              <a:gd name="csX26" fmla="*/ 11734800 w 11734800"/>
              <a:gd name="csY26" fmla="*/ 3231967 h 5818169"/>
              <a:gd name="csX27" fmla="*/ 11734800 w 11734800"/>
              <a:gd name="csY27" fmla="*/ 3727053 h 5818169"/>
              <a:gd name="csX28" fmla="*/ 11734800 w 11734800"/>
              <a:gd name="csY28" fmla="*/ 4351291 h 5818169"/>
              <a:gd name="csX29" fmla="*/ 11734800 w 11734800"/>
              <a:gd name="csY29" fmla="*/ 5061632 h 5818169"/>
              <a:gd name="csX30" fmla="*/ 10978263 w 11734800"/>
              <a:gd name="csY30" fmla="*/ 5818169 h 5818169"/>
              <a:gd name="csX31" fmla="*/ 10614824 w 11734800"/>
              <a:gd name="csY31" fmla="*/ 5818169 h 5818169"/>
              <a:gd name="csX32" fmla="*/ 9944733 w 11734800"/>
              <a:gd name="csY32" fmla="*/ 5818169 h 5818169"/>
              <a:gd name="csX33" fmla="*/ 9479077 w 11734800"/>
              <a:gd name="csY33" fmla="*/ 5818169 h 5818169"/>
              <a:gd name="csX34" fmla="*/ 9013420 w 11734800"/>
              <a:gd name="csY34" fmla="*/ 5818169 h 5818169"/>
              <a:gd name="csX35" fmla="*/ 8343329 w 11734800"/>
              <a:gd name="csY35" fmla="*/ 5818169 h 5818169"/>
              <a:gd name="csX36" fmla="*/ 7571021 w 11734800"/>
              <a:gd name="csY36" fmla="*/ 5818169 h 5818169"/>
              <a:gd name="csX37" fmla="*/ 6798713 w 11734800"/>
              <a:gd name="csY37" fmla="*/ 5818169 h 5818169"/>
              <a:gd name="csX38" fmla="*/ 6026405 w 11734800"/>
              <a:gd name="csY38" fmla="*/ 5818169 h 5818169"/>
              <a:gd name="csX39" fmla="*/ 5662965 w 11734800"/>
              <a:gd name="csY39" fmla="*/ 5818169 h 5818169"/>
              <a:gd name="csX40" fmla="*/ 5095092 w 11734800"/>
              <a:gd name="csY40" fmla="*/ 5818169 h 5818169"/>
              <a:gd name="csX41" fmla="*/ 4527218 w 11734800"/>
              <a:gd name="csY41" fmla="*/ 5818169 h 5818169"/>
              <a:gd name="csX42" fmla="*/ 3754910 w 11734800"/>
              <a:gd name="csY42" fmla="*/ 5818169 h 5818169"/>
              <a:gd name="csX43" fmla="*/ 3187036 w 11734800"/>
              <a:gd name="csY43" fmla="*/ 5818169 h 5818169"/>
              <a:gd name="csX44" fmla="*/ 2925814 w 11734800"/>
              <a:gd name="csY44" fmla="*/ 5818169 h 5818169"/>
              <a:gd name="csX45" fmla="*/ 2153506 w 11734800"/>
              <a:gd name="csY45" fmla="*/ 5818169 h 5818169"/>
              <a:gd name="csX46" fmla="*/ 1892284 w 11734800"/>
              <a:gd name="csY46" fmla="*/ 5818169 h 5818169"/>
              <a:gd name="csX47" fmla="*/ 1631062 w 11734800"/>
              <a:gd name="csY47" fmla="*/ 5818169 h 5818169"/>
              <a:gd name="csX48" fmla="*/ 756537 w 11734800"/>
              <a:gd name="csY48" fmla="*/ 5818169 h 5818169"/>
              <a:gd name="csX49" fmla="*/ 0 w 11734800"/>
              <a:gd name="csY49" fmla="*/ 5061632 h 5818169"/>
              <a:gd name="csX50" fmla="*/ 0 w 11734800"/>
              <a:gd name="csY50" fmla="*/ 4480444 h 5818169"/>
              <a:gd name="csX51" fmla="*/ 0 w 11734800"/>
              <a:gd name="csY51" fmla="*/ 4028409 h 5818169"/>
              <a:gd name="csX52" fmla="*/ 0 w 11734800"/>
              <a:gd name="csY52" fmla="*/ 3576374 h 5818169"/>
              <a:gd name="csX53" fmla="*/ 0 w 11734800"/>
              <a:gd name="csY53" fmla="*/ 2995186 h 5818169"/>
              <a:gd name="csX54" fmla="*/ 0 w 11734800"/>
              <a:gd name="csY54" fmla="*/ 2543151 h 5818169"/>
              <a:gd name="csX55" fmla="*/ 0 w 11734800"/>
              <a:gd name="csY55" fmla="*/ 1961964 h 5818169"/>
              <a:gd name="csX56" fmla="*/ 0 w 11734800"/>
              <a:gd name="csY56" fmla="*/ 1509929 h 5818169"/>
              <a:gd name="csX57" fmla="*/ 0 w 11734800"/>
              <a:gd name="csY57" fmla="*/ 756537 h 581816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</a:cxnLst>
            <a:rect l="l" t="t" r="r" b="b"/>
            <a:pathLst>
              <a:path w="11734800" h="5818169" fill="none" extrusionOk="0">
                <a:moveTo>
                  <a:pt x="0" y="756537"/>
                </a:moveTo>
                <a:cubicBezTo>
                  <a:pt x="77115" y="297408"/>
                  <a:pt x="328980" y="34881"/>
                  <a:pt x="756537" y="0"/>
                </a:cubicBezTo>
                <a:cubicBezTo>
                  <a:pt x="1138123" y="-28411"/>
                  <a:pt x="1184369" y="33763"/>
                  <a:pt x="1528845" y="0"/>
                </a:cubicBezTo>
                <a:cubicBezTo>
                  <a:pt x="1873321" y="-33763"/>
                  <a:pt x="1804035" y="20543"/>
                  <a:pt x="1994502" y="0"/>
                </a:cubicBezTo>
                <a:cubicBezTo>
                  <a:pt x="2184969" y="-20543"/>
                  <a:pt x="2278706" y="13415"/>
                  <a:pt x="2357941" y="0"/>
                </a:cubicBezTo>
                <a:cubicBezTo>
                  <a:pt x="2437176" y="-13415"/>
                  <a:pt x="2887419" y="25794"/>
                  <a:pt x="3130249" y="0"/>
                </a:cubicBezTo>
                <a:cubicBezTo>
                  <a:pt x="3373079" y="-25794"/>
                  <a:pt x="3278997" y="3698"/>
                  <a:pt x="3391471" y="0"/>
                </a:cubicBezTo>
                <a:cubicBezTo>
                  <a:pt x="3503945" y="-3698"/>
                  <a:pt x="3907376" y="81768"/>
                  <a:pt x="4163779" y="0"/>
                </a:cubicBezTo>
                <a:cubicBezTo>
                  <a:pt x="4420182" y="-81768"/>
                  <a:pt x="4575802" y="22707"/>
                  <a:pt x="4936087" y="0"/>
                </a:cubicBezTo>
                <a:cubicBezTo>
                  <a:pt x="5296372" y="-22707"/>
                  <a:pt x="5188376" y="39431"/>
                  <a:pt x="5299526" y="0"/>
                </a:cubicBezTo>
                <a:cubicBezTo>
                  <a:pt x="5410676" y="-39431"/>
                  <a:pt x="5454640" y="20601"/>
                  <a:pt x="5560748" y="0"/>
                </a:cubicBezTo>
                <a:cubicBezTo>
                  <a:pt x="5666856" y="-20601"/>
                  <a:pt x="6031082" y="75536"/>
                  <a:pt x="6230839" y="0"/>
                </a:cubicBezTo>
                <a:cubicBezTo>
                  <a:pt x="6430596" y="-75536"/>
                  <a:pt x="6392515" y="9287"/>
                  <a:pt x="6492061" y="0"/>
                </a:cubicBezTo>
                <a:cubicBezTo>
                  <a:pt x="6591607" y="-9287"/>
                  <a:pt x="6838244" y="49881"/>
                  <a:pt x="7059935" y="0"/>
                </a:cubicBezTo>
                <a:cubicBezTo>
                  <a:pt x="7281626" y="-49881"/>
                  <a:pt x="7253007" y="3702"/>
                  <a:pt x="7321157" y="0"/>
                </a:cubicBezTo>
                <a:cubicBezTo>
                  <a:pt x="7389307" y="-3702"/>
                  <a:pt x="7675945" y="37275"/>
                  <a:pt x="7889030" y="0"/>
                </a:cubicBezTo>
                <a:cubicBezTo>
                  <a:pt x="8102115" y="-37275"/>
                  <a:pt x="8223722" y="11608"/>
                  <a:pt x="8354687" y="0"/>
                </a:cubicBezTo>
                <a:cubicBezTo>
                  <a:pt x="8485652" y="-11608"/>
                  <a:pt x="8704768" y="67629"/>
                  <a:pt x="9024778" y="0"/>
                </a:cubicBezTo>
                <a:cubicBezTo>
                  <a:pt x="9344788" y="-67629"/>
                  <a:pt x="9586377" y="29562"/>
                  <a:pt x="9797086" y="0"/>
                </a:cubicBezTo>
                <a:cubicBezTo>
                  <a:pt x="10007795" y="-29562"/>
                  <a:pt x="9995637" y="15117"/>
                  <a:pt x="10058308" y="0"/>
                </a:cubicBezTo>
                <a:cubicBezTo>
                  <a:pt x="10120979" y="-15117"/>
                  <a:pt x="10549725" y="89625"/>
                  <a:pt x="10978263" y="0"/>
                </a:cubicBezTo>
                <a:cubicBezTo>
                  <a:pt x="11322706" y="-65024"/>
                  <a:pt x="11656124" y="246416"/>
                  <a:pt x="11734800" y="756537"/>
                </a:cubicBezTo>
                <a:cubicBezTo>
                  <a:pt x="11794035" y="986335"/>
                  <a:pt x="11713481" y="1086249"/>
                  <a:pt x="11734800" y="1294674"/>
                </a:cubicBezTo>
                <a:cubicBezTo>
                  <a:pt x="11756119" y="1503099"/>
                  <a:pt x="11712800" y="1525902"/>
                  <a:pt x="11734800" y="1746709"/>
                </a:cubicBezTo>
                <a:cubicBezTo>
                  <a:pt x="11756800" y="1967517"/>
                  <a:pt x="11686933" y="2019220"/>
                  <a:pt x="11734800" y="2155693"/>
                </a:cubicBezTo>
                <a:cubicBezTo>
                  <a:pt x="11782667" y="2292166"/>
                  <a:pt x="11676263" y="2405792"/>
                  <a:pt x="11734800" y="2650779"/>
                </a:cubicBezTo>
                <a:cubicBezTo>
                  <a:pt x="11793337" y="2895766"/>
                  <a:pt x="11674792" y="3003190"/>
                  <a:pt x="11734800" y="3231967"/>
                </a:cubicBezTo>
                <a:cubicBezTo>
                  <a:pt x="11794808" y="3460744"/>
                  <a:pt x="11721210" y="3597966"/>
                  <a:pt x="11734800" y="3727053"/>
                </a:cubicBezTo>
                <a:cubicBezTo>
                  <a:pt x="11748390" y="3856140"/>
                  <a:pt x="11676258" y="4205105"/>
                  <a:pt x="11734800" y="4351291"/>
                </a:cubicBezTo>
                <a:cubicBezTo>
                  <a:pt x="11793342" y="4497477"/>
                  <a:pt x="11682542" y="4751823"/>
                  <a:pt x="11734800" y="5061632"/>
                </a:cubicBezTo>
                <a:cubicBezTo>
                  <a:pt x="11710225" y="5400384"/>
                  <a:pt x="11405866" y="5835763"/>
                  <a:pt x="10978263" y="5818169"/>
                </a:cubicBezTo>
                <a:cubicBezTo>
                  <a:pt x="10824234" y="5856377"/>
                  <a:pt x="10783403" y="5803013"/>
                  <a:pt x="10614824" y="5818169"/>
                </a:cubicBezTo>
                <a:cubicBezTo>
                  <a:pt x="10446245" y="5833325"/>
                  <a:pt x="10159112" y="5767782"/>
                  <a:pt x="9944733" y="5818169"/>
                </a:cubicBezTo>
                <a:cubicBezTo>
                  <a:pt x="9730354" y="5868556"/>
                  <a:pt x="9707139" y="5791565"/>
                  <a:pt x="9479077" y="5818169"/>
                </a:cubicBezTo>
                <a:cubicBezTo>
                  <a:pt x="9251015" y="5844773"/>
                  <a:pt x="9156148" y="5811133"/>
                  <a:pt x="9013420" y="5818169"/>
                </a:cubicBezTo>
                <a:cubicBezTo>
                  <a:pt x="8870692" y="5825205"/>
                  <a:pt x="8564896" y="5809620"/>
                  <a:pt x="8343329" y="5818169"/>
                </a:cubicBezTo>
                <a:cubicBezTo>
                  <a:pt x="8121762" y="5826718"/>
                  <a:pt x="7809531" y="5742284"/>
                  <a:pt x="7571021" y="5818169"/>
                </a:cubicBezTo>
                <a:cubicBezTo>
                  <a:pt x="7332511" y="5894054"/>
                  <a:pt x="7065183" y="5802245"/>
                  <a:pt x="6798713" y="5818169"/>
                </a:cubicBezTo>
                <a:cubicBezTo>
                  <a:pt x="6532243" y="5834093"/>
                  <a:pt x="6342014" y="5806976"/>
                  <a:pt x="6026405" y="5818169"/>
                </a:cubicBezTo>
                <a:cubicBezTo>
                  <a:pt x="5710796" y="5829362"/>
                  <a:pt x="5770134" y="5782439"/>
                  <a:pt x="5662965" y="5818169"/>
                </a:cubicBezTo>
                <a:cubicBezTo>
                  <a:pt x="5555796" y="5853899"/>
                  <a:pt x="5230029" y="5769445"/>
                  <a:pt x="5095092" y="5818169"/>
                </a:cubicBezTo>
                <a:cubicBezTo>
                  <a:pt x="4960155" y="5866893"/>
                  <a:pt x="4781383" y="5816594"/>
                  <a:pt x="4527218" y="5818169"/>
                </a:cubicBezTo>
                <a:cubicBezTo>
                  <a:pt x="4273053" y="5819744"/>
                  <a:pt x="3962392" y="5734676"/>
                  <a:pt x="3754910" y="5818169"/>
                </a:cubicBezTo>
                <a:cubicBezTo>
                  <a:pt x="3547428" y="5901662"/>
                  <a:pt x="3432123" y="5781537"/>
                  <a:pt x="3187036" y="5818169"/>
                </a:cubicBezTo>
                <a:cubicBezTo>
                  <a:pt x="2941949" y="5854801"/>
                  <a:pt x="3022078" y="5801823"/>
                  <a:pt x="2925814" y="5818169"/>
                </a:cubicBezTo>
                <a:cubicBezTo>
                  <a:pt x="2829550" y="5834515"/>
                  <a:pt x="2326099" y="5743242"/>
                  <a:pt x="2153506" y="5818169"/>
                </a:cubicBezTo>
                <a:cubicBezTo>
                  <a:pt x="1980913" y="5893096"/>
                  <a:pt x="1991766" y="5809632"/>
                  <a:pt x="1892284" y="5818169"/>
                </a:cubicBezTo>
                <a:cubicBezTo>
                  <a:pt x="1792802" y="5826706"/>
                  <a:pt x="1746927" y="5796079"/>
                  <a:pt x="1631062" y="5818169"/>
                </a:cubicBezTo>
                <a:cubicBezTo>
                  <a:pt x="1515197" y="5840259"/>
                  <a:pt x="1081051" y="5793936"/>
                  <a:pt x="756537" y="5818169"/>
                </a:cubicBezTo>
                <a:cubicBezTo>
                  <a:pt x="293192" y="5840030"/>
                  <a:pt x="-16493" y="5466978"/>
                  <a:pt x="0" y="5061632"/>
                </a:cubicBezTo>
                <a:cubicBezTo>
                  <a:pt x="-58429" y="4852477"/>
                  <a:pt x="14521" y="4750517"/>
                  <a:pt x="0" y="4480444"/>
                </a:cubicBezTo>
                <a:cubicBezTo>
                  <a:pt x="-14521" y="4210371"/>
                  <a:pt x="29023" y="4218521"/>
                  <a:pt x="0" y="4028409"/>
                </a:cubicBezTo>
                <a:cubicBezTo>
                  <a:pt x="-29023" y="3838298"/>
                  <a:pt x="40470" y="3709314"/>
                  <a:pt x="0" y="3576374"/>
                </a:cubicBezTo>
                <a:cubicBezTo>
                  <a:pt x="-40470" y="3443434"/>
                  <a:pt x="43723" y="3233440"/>
                  <a:pt x="0" y="2995186"/>
                </a:cubicBezTo>
                <a:cubicBezTo>
                  <a:pt x="-43723" y="2756932"/>
                  <a:pt x="38490" y="2673104"/>
                  <a:pt x="0" y="2543151"/>
                </a:cubicBezTo>
                <a:cubicBezTo>
                  <a:pt x="-38490" y="2413198"/>
                  <a:pt x="68635" y="2206372"/>
                  <a:pt x="0" y="1961964"/>
                </a:cubicBezTo>
                <a:cubicBezTo>
                  <a:pt x="-68635" y="1717556"/>
                  <a:pt x="51819" y="1625201"/>
                  <a:pt x="0" y="1509929"/>
                </a:cubicBezTo>
                <a:cubicBezTo>
                  <a:pt x="-51819" y="1394658"/>
                  <a:pt x="5726" y="1045910"/>
                  <a:pt x="0" y="756537"/>
                </a:cubicBezTo>
                <a:close/>
              </a:path>
              <a:path w="11734800" h="5818169" stroke="0" extrusionOk="0">
                <a:moveTo>
                  <a:pt x="0" y="756537"/>
                </a:moveTo>
                <a:cubicBezTo>
                  <a:pt x="-7832" y="345765"/>
                  <a:pt x="336114" y="13503"/>
                  <a:pt x="756537" y="0"/>
                </a:cubicBezTo>
                <a:cubicBezTo>
                  <a:pt x="1038148" y="-38930"/>
                  <a:pt x="1234936" y="18490"/>
                  <a:pt x="1528845" y="0"/>
                </a:cubicBezTo>
                <a:cubicBezTo>
                  <a:pt x="1822754" y="-18490"/>
                  <a:pt x="1917887" y="23572"/>
                  <a:pt x="2096719" y="0"/>
                </a:cubicBezTo>
                <a:cubicBezTo>
                  <a:pt x="2275551" y="-23572"/>
                  <a:pt x="2360182" y="36824"/>
                  <a:pt x="2460158" y="0"/>
                </a:cubicBezTo>
                <a:cubicBezTo>
                  <a:pt x="2560134" y="-36824"/>
                  <a:pt x="2874792" y="9296"/>
                  <a:pt x="3028032" y="0"/>
                </a:cubicBezTo>
                <a:cubicBezTo>
                  <a:pt x="3181272" y="-9296"/>
                  <a:pt x="3224161" y="1780"/>
                  <a:pt x="3289254" y="0"/>
                </a:cubicBezTo>
                <a:cubicBezTo>
                  <a:pt x="3354347" y="-1780"/>
                  <a:pt x="3580595" y="489"/>
                  <a:pt x="3754910" y="0"/>
                </a:cubicBezTo>
                <a:cubicBezTo>
                  <a:pt x="3929225" y="-489"/>
                  <a:pt x="4150278" y="20957"/>
                  <a:pt x="4322784" y="0"/>
                </a:cubicBezTo>
                <a:cubicBezTo>
                  <a:pt x="4495290" y="-20957"/>
                  <a:pt x="4629738" y="1274"/>
                  <a:pt x="4890657" y="0"/>
                </a:cubicBezTo>
                <a:cubicBezTo>
                  <a:pt x="5151576" y="-1274"/>
                  <a:pt x="5315342" y="28773"/>
                  <a:pt x="5560748" y="0"/>
                </a:cubicBezTo>
                <a:cubicBezTo>
                  <a:pt x="5806154" y="-28773"/>
                  <a:pt x="5779607" y="18777"/>
                  <a:pt x="5924187" y="0"/>
                </a:cubicBezTo>
                <a:cubicBezTo>
                  <a:pt x="6068767" y="-18777"/>
                  <a:pt x="6224785" y="41677"/>
                  <a:pt x="6389844" y="0"/>
                </a:cubicBezTo>
                <a:cubicBezTo>
                  <a:pt x="6554903" y="-41677"/>
                  <a:pt x="6885627" y="53234"/>
                  <a:pt x="7059935" y="0"/>
                </a:cubicBezTo>
                <a:cubicBezTo>
                  <a:pt x="7234243" y="-53234"/>
                  <a:pt x="7348552" y="12680"/>
                  <a:pt x="7525591" y="0"/>
                </a:cubicBezTo>
                <a:cubicBezTo>
                  <a:pt x="7702630" y="-12680"/>
                  <a:pt x="7835368" y="33617"/>
                  <a:pt x="7991248" y="0"/>
                </a:cubicBezTo>
                <a:cubicBezTo>
                  <a:pt x="8147128" y="-33617"/>
                  <a:pt x="8486332" y="17929"/>
                  <a:pt x="8763556" y="0"/>
                </a:cubicBezTo>
                <a:cubicBezTo>
                  <a:pt x="9040780" y="-17929"/>
                  <a:pt x="9313465" y="74520"/>
                  <a:pt x="9535864" y="0"/>
                </a:cubicBezTo>
                <a:cubicBezTo>
                  <a:pt x="9758263" y="-74520"/>
                  <a:pt x="10108662" y="62528"/>
                  <a:pt x="10308172" y="0"/>
                </a:cubicBezTo>
                <a:cubicBezTo>
                  <a:pt x="10507682" y="-62528"/>
                  <a:pt x="10717625" y="70780"/>
                  <a:pt x="10978263" y="0"/>
                </a:cubicBezTo>
                <a:cubicBezTo>
                  <a:pt x="11487027" y="-54490"/>
                  <a:pt x="11720837" y="353990"/>
                  <a:pt x="11734800" y="756537"/>
                </a:cubicBezTo>
                <a:cubicBezTo>
                  <a:pt x="11797784" y="873019"/>
                  <a:pt x="11695063" y="1150556"/>
                  <a:pt x="11734800" y="1294674"/>
                </a:cubicBezTo>
                <a:cubicBezTo>
                  <a:pt x="11774537" y="1438792"/>
                  <a:pt x="11701206" y="1620806"/>
                  <a:pt x="11734800" y="1832811"/>
                </a:cubicBezTo>
                <a:cubicBezTo>
                  <a:pt x="11768394" y="2044816"/>
                  <a:pt x="11699616" y="2258104"/>
                  <a:pt x="11734800" y="2413999"/>
                </a:cubicBezTo>
                <a:cubicBezTo>
                  <a:pt x="11769984" y="2569894"/>
                  <a:pt x="11667457" y="2776912"/>
                  <a:pt x="11734800" y="2995186"/>
                </a:cubicBezTo>
                <a:cubicBezTo>
                  <a:pt x="11802143" y="3213460"/>
                  <a:pt x="11694138" y="3362854"/>
                  <a:pt x="11734800" y="3490272"/>
                </a:cubicBezTo>
                <a:cubicBezTo>
                  <a:pt x="11775462" y="3617690"/>
                  <a:pt x="11695138" y="3798688"/>
                  <a:pt x="11734800" y="3899256"/>
                </a:cubicBezTo>
                <a:cubicBezTo>
                  <a:pt x="11774462" y="3999824"/>
                  <a:pt x="11731337" y="4131576"/>
                  <a:pt x="11734800" y="4308240"/>
                </a:cubicBezTo>
                <a:cubicBezTo>
                  <a:pt x="11738263" y="4484904"/>
                  <a:pt x="11719654" y="4748182"/>
                  <a:pt x="11734800" y="5061632"/>
                </a:cubicBezTo>
                <a:cubicBezTo>
                  <a:pt x="11739225" y="5492910"/>
                  <a:pt x="11498067" y="5883364"/>
                  <a:pt x="10978263" y="5818169"/>
                </a:cubicBezTo>
                <a:cubicBezTo>
                  <a:pt x="10744143" y="5876366"/>
                  <a:pt x="10532325" y="5733808"/>
                  <a:pt x="10205955" y="5818169"/>
                </a:cubicBezTo>
                <a:cubicBezTo>
                  <a:pt x="9879585" y="5902530"/>
                  <a:pt x="9799266" y="5752471"/>
                  <a:pt x="9535864" y="5818169"/>
                </a:cubicBezTo>
                <a:cubicBezTo>
                  <a:pt x="9272462" y="5883867"/>
                  <a:pt x="9403287" y="5803655"/>
                  <a:pt x="9274642" y="5818169"/>
                </a:cubicBezTo>
                <a:cubicBezTo>
                  <a:pt x="9145997" y="5832683"/>
                  <a:pt x="8966966" y="5794964"/>
                  <a:pt x="8706768" y="5818169"/>
                </a:cubicBezTo>
                <a:cubicBezTo>
                  <a:pt x="8446570" y="5841374"/>
                  <a:pt x="8280268" y="5787867"/>
                  <a:pt x="8036677" y="5818169"/>
                </a:cubicBezTo>
                <a:cubicBezTo>
                  <a:pt x="7793086" y="5848471"/>
                  <a:pt x="7733351" y="5785002"/>
                  <a:pt x="7468804" y="5818169"/>
                </a:cubicBezTo>
                <a:cubicBezTo>
                  <a:pt x="7204257" y="5851336"/>
                  <a:pt x="7110634" y="5792157"/>
                  <a:pt x="6900930" y="5818169"/>
                </a:cubicBezTo>
                <a:cubicBezTo>
                  <a:pt x="6691226" y="5844181"/>
                  <a:pt x="6516777" y="5756508"/>
                  <a:pt x="6230839" y="5818169"/>
                </a:cubicBezTo>
                <a:cubicBezTo>
                  <a:pt x="5944901" y="5879830"/>
                  <a:pt x="6006421" y="5803573"/>
                  <a:pt x="5867400" y="5818169"/>
                </a:cubicBezTo>
                <a:cubicBezTo>
                  <a:pt x="5728379" y="5832765"/>
                  <a:pt x="5628592" y="5798953"/>
                  <a:pt x="5401744" y="5818169"/>
                </a:cubicBezTo>
                <a:cubicBezTo>
                  <a:pt x="5174896" y="5837385"/>
                  <a:pt x="5155799" y="5790656"/>
                  <a:pt x="4936087" y="5818169"/>
                </a:cubicBezTo>
                <a:cubicBezTo>
                  <a:pt x="4716375" y="5845682"/>
                  <a:pt x="4701489" y="5794430"/>
                  <a:pt x="4572648" y="5818169"/>
                </a:cubicBezTo>
                <a:cubicBezTo>
                  <a:pt x="4443807" y="5841908"/>
                  <a:pt x="4376499" y="5816009"/>
                  <a:pt x="4209209" y="5818169"/>
                </a:cubicBezTo>
                <a:cubicBezTo>
                  <a:pt x="4041919" y="5820329"/>
                  <a:pt x="3812039" y="5748662"/>
                  <a:pt x="3539118" y="5818169"/>
                </a:cubicBezTo>
                <a:cubicBezTo>
                  <a:pt x="3266197" y="5887676"/>
                  <a:pt x="3103279" y="5739506"/>
                  <a:pt x="2869027" y="5818169"/>
                </a:cubicBezTo>
                <a:cubicBezTo>
                  <a:pt x="2634775" y="5896832"/>
                  <a:pt x="2671280" y="5796079"/>
                  <a:pt x="2505588" y="5818169"/>
                </a:cubicBezTo>
                <a:cubicBezTo>
                  <a:pt x="2339896" y="5840259"/>
                  <a:pt x="2221124" y="5803364"/>
                  <a:pt x="2142149" y="5818169"/>
                </a:cubicBezTo>
                <a:cubicBezTo>
                  <a:pt x="2063174" y="5832974"/>
                  <a:pt x="1658939" y="5811110"/>
                  <a:pt x="1369841" y="5818169"/>
                </a:cubicBezTo>
                <a:cubicBezTo>
                  <a:pt x="1080743" y="5825228"/>
                  <a:pt x="960121" y="5790254"/>
                  <a:pt x="756537" y="5818169"/>
                </a:cubicBezTo>
                <a:cubicBezTo>
                  <a:pt x="315532" y="5704602"/>
                  <a:pt x="-42121" y="5419660"/>
                  <a:pt x="0" y="5061632"/>
                </a:cubicBezTo>
                <a:cubicBezTo>
                  <a:pt x="-53698" y="4911889"/>
                  <a:pt x="40499" y="4787363"/>
                  <a:pt x="0" y="4523495"/>
                </a:cubicBezTo>
                <a:cubicBezTo>
                  <a:pt x="-40499" y="4259627"/>
                  <a:pt x="15940" y="4175226"/>
                  <a:pt x="0" y="4028409"/>
                </a:cubicBezTo>
                <a:cubicBezTo>
                  <a:pt x="-15940" y="3881592"/>
                  <a:pt x="27436" y="3717920"/>
                  <a:pt x="0" y="3447221"/>
                </a:cubicBezTo>
                <a:cubicBezTo>
                  <a:pt x="-27436" y="3176522"/>
                  <a:pt x="27982" y="3129377"/>
                  <a:pt x="0" y="2995186"/>
                </a:cubicBezTo>
                <a:cubicBezTo>
                  <a:pt x="-27982" y="2860996"/>
                  <a:pt x="55754" y="2658153"/>
                  <a:pt x="0" y="2457050"/>
                </a:cubicBezTo>
                <a:cubicBezTo>
                  <a:pt x="-55754" y="2255947"/>
                  <a:pt x="22681" y="2111905"/>
                  <a:pt x="0" y="1918913"/>
                </a:cubicBezTo>
                <a:cubicBezTo>
                  <a:pt x="-22681" y="1725921"/>
                  <a:pt x="42545" y="1619699"/>
                  <a:pt x="0" y="1466878"/>
                </a:cubicBezTo>
                <a:cubicBezTo>
                  <a:pt x="-42545" y="1314057"/>
                  <a:pt x="30495" y="990974"/>
                  <a:pt x="0" y="756537"/>
                </a:cubicBezTo>
                <a:close/>
              </a:path>
            </a:pathLst>
          </a:custGeom>
          <a:solidFill>
            <a:sysClr val="window" lastClr="FFFFFF"/>
          </a:solidFill>
          <a:ln w="28575" cap="flat" cmpd="sng" algn="ctr">
            <a:solidFill>
              <a:srgbClr val="70AD47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439500498">
                  <a:prstGeom prst="roundRect">
                    <a:avLst>
                      <a:gd name="adj" fmla="val 13003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 defTabSz="609585">
              <a:buClr>
                <a:srgbClr val="000000"/>
              </a:buClr>
            </a:pPr>
            <a:endParaRPr lang="en-US" sz="4800" kern="0" dirty="0">
              <a:solidFill>
                <a:srgbClr val="00B050"/>
              </a:solidFill>
              <a:latin typeface="Calibri" panose="020F0502020204030204" pitchFamily="34" charset="0"/>
              <a:ea typeface="微软雅黑"/>
              <a:cs typeface="Calibri" panose="020F0502020204030204" pitchFamily="34" charset="0"/>
              <a:sym typeface="Arial"/>
            </a:endParaRPr>
          </a:p>
        </p:txBody>
      </p:sp>
      <p:sp>
        <p:nvSpPr>
          <p:cNvPr id="385" name="Rectangle: Rounded Corners 33">
            <a:extLst>
              <a:ext uri="{FF2B5EF4-FFF2-40B4-BE49-F238E27FC236}">
                <a16:creationId xmlns:a16="http://schemas.microsoft.com/office/drawing/2014/main" id="{E89AF8CC-6D20-4B5C-A163-EF33BDA8C533}"/>
              </a:ext>
            </a:extLst>
          </p:cNvPr>
          <p:cNvSpPr/>
          <p:nvPr/>
        </p:nvSpPr>
        <p:spPr>
          <a:xfrm>
            <a:off x="965200" y="275501"/>
            <a:ext cx="10548374" cy="1140344"/>
          </a:xfrm>
          <a:custGeom>
            <a:avLst/>
            <a:gdLst>
              <a:gd name="csX0" fmla="*/ 0 w 10548374"/>
              <a:gd name="csY0" fmla="*/ 148279 h 1140344"/>
              <a:gd name="csX1" fmla="*/ 148279 w 10548374"/>
              <a:gd name="csY1" fmla="*/ 0 h 1140344"/>
              <a:gd name="csX2" fmla="*/ 717824 w 10548374"/>
              <a:gd name="csY2" fmla="*/ 0 h 1140344"/>
              <a:gd name="csX3" fmla="*/ 1184852 w 10548374"/>
              <a:gd name="csY3" fmla="*/ 0 h 1140344"/>
              <a:gd name="csX4" fmla="*/ 1856915 w 10548374"/>
              <a:gd name="csY4" fmla="*/ 0 h 1140344"/>
              <a:gd name="csX5" fmla="*/ 2221424 w 10548374"/>
              <a:gd name="csY5" fmla="*/ 0 h 1140344"/>
              <a:gd name="csX6" fmla="*/ 2790969 w 10548374"/>
              <a:gd name="csY6" fmla="*/ 0 h 1140344"/>
              <a:gd name="csX7" fmla="*/ 3360515 w 10548374"/>
              <a:gd name="csY7" fmla="*/ 0 h 1140344"/>
              <a:gd name="csX8" fmla="*/ 3725024 w 10548374"/>
              <a:gd name="csY8" fmla="*/ 0 h 1140344"/>
              <a:gd name="csX9" fmla="*/ 4294569 w 10548374"/>
              <a:gd name="csY9" fmla="*/ 0 h 1140344"/>
              <a:gd name="csX10" fmla="*/ 4864114 w 10548374"/>
              <a:gd name="csY10" fmla="*/ 0 h 1140344"/>
              <a:gd name="csX11" fmla="*/ 5433660 w 10548374"/>
              <a:gd name="csY11" fmla="*/ 0 h 1140344"/>
              <a:gd name="csX12" fmla="*/ 5798169 w 10548374"/>
              <a:gd name="csY12" fmla="*/ 0 h 1140344"/>
              <a:gd name="csX13" fmla="*/ 6265196 w 10548374"/>
              <a:gd name="csY13" fmla="*/ 0 h 1140344"/>
              <a:gd name="csX14" fmla="*/ 6629705 w 10548374"/>
              <a:gd name="csY14" fmla="*/ 0 h 1140344"/>
              <a:gd name="csX15" fmla="*/ 7404287 w 10548374"/>
              <a:gd name="csY15" fmla="*/ 0 h 1140344"/>
              <a:gd name="csX16" fmla="*/ 7666277 w 10548374"/>
              <a:gd name="csY16" fmla="*/ 0 h 1140344"/>
              <a:gd name="csX17" fmla="*/ 8440859 w 10548374"/>
              <a:gd name="csY17" fmla="*/ 0 h 1140344"/>
              <a:gd name="csX18" fmla="*/ 9215441 w 10548374"/>
              <a:gd name="csY18" fmla="*/ 0 h 1140344"/>
              <a:gd name="csX19" fmla="*/ 9579950 w 10548374"/>
              <a:gd name="csY19" fmla="*/ 0 h 1140344"/>
              <a:gd name="csX20" fmla="*/ 9841941 w 10548374"/>
              <a:gd name="csY20" fmla="*/ 0 h 1140344"/>
              <a:gd name="csX21" fmla="*/ 10400095 w 10548374"/>
              <a:gd name="csY21" fmla="*/ 0 h 1140344"/>
              <a:gd name="csX22" fmla="*/ 10548374 w 10548374"/>
              <a:gd name="csY22" fmla="*/ 148279 h 1140344"/>
              <a:gd name="csX23" fmla="*/ 10548374 w 10548374"/>
              <a:gd name="csY23" fmla="*/ 578610 h 1140344"/>
              <a:gd name="csX24" fmla="*/ 10548374 w 10548374"/>
              <a:gd name="csY24" fmla="*/ 992065 h 1140344"/>
              <a:gd name="csX25" fmla="*/ 10400095 w 10548374"/>
              <a:gd name="csY25" fmla="*/ 1140344 h 1140344"/>
              <a:gd name="csX26" fmla="*/ 9830550 w 10548374"/>
              <a:gd name="csY26" fmla="*/ 1140344 h 1140344"/>
              <a:gd name="csX27" fmla="*/ 9568559 w 10548374"/>
              <a:gd name="csY27" fmla="*/ 1140344 h 1140344"/>
              <a:gd name="csX28" fmla="*/ 8896495 w 10548374"/>
              <a:gd name="csY28" fmla="*/ 1140344 h 1140344"/>
              <a:gd name="csX29" fmla="*/ 8224432 w 10548374"/>
              <a:gd name="csY29" fmla="*/ 1140344 h 1140344"/>
              <a:gd name="csX30" fmla="*/ 7859923 w 10548374"/>
              <a:gd name="csY30" fmla="*/ 1140344 h 1140344"/>
              <a:gd name="csX31" fmla="*/ 7187859 w 10548374"/>
              <a:gd name="csY31" fmla="*/ 1140344 h 1140344"/>
              <a:gd name="csX32" fmla="*/ 6823350 w 10548374"/>
              <a:gd name="csY32" fmla="*/ 1140344 h 1140344"/>
              <a:gd name="csX33" fmla="*/ 6561359 w 10548374"/>
              <a:gd name="csY33" fmla="*/ 1140344 h 1140344"/>
              <a:gd name="csX34" fmla="*/ 6094332 w 10548374"/>
              <a:gd name="csY34" fmla="*/ 1140344 h 1140344"/>
              <a:gd name="csX35" fmla="*/ 5422269 w 10548374"/>
              <a:gd name="csY35" fmla="*/ 1140344 h 1140344"/>
              <a:gd name="csX36" fmla="*/ 4955242 w 10548374"/>
              <a:gd name="csY36" fmla="*/ 1140344 h 1140344"/>
              <a:gd name="csX37" fmla="*/ 4180660 w 10548374"/>
              <a:gd name="csY37" fmla="*/ 1140344 h 1140344"/>
              <a:gd name="csX38" fmla="*/ 3918669 w 10548374"/>
              <a:gd name="csY38" fmla="*/ 1140344 h 1140344"/>
              <a:gd name="csX39" fmla="*/ 3451642 w 10548374"/>
              <a:gd name="csY39" fmla="*/ 1140344 h 1140344"/>
              <a:gd name="csX40" fmla="*/ 2882097 w 10548374"/>
              <a:gd name="csY40" fmla="*/ 1140344 h 1140344"/>
              <a:gd name="csX41" fmla="*/ 2415069 w 10548374"/>
              <a:gd name="csY41" fmla="*/ 1140344 h 1140344"/>
              <a:gd name="csX42" fmla="*/ 1743006 w 10548374"/>
              <a:gd name="csY42" fmla="*/ 1140344 h 1140344"/>
              <a:gd name="csX43" fmla="*/ 1275979 w 10548374"/>
              <a:gd name="csY43" fmla="*/ 1140344 h 1140344"/>
              <a:gd name="csX44" fmla="*/ 808952 w 10548374"/>
              <a:gd name="csY44" fmla="*/ 1140344 h 1140344"/>
              <a:gd name="csX45" fmla="*/ 148279 w 10548374"/>
              <a:gd name="csY45" fmla="*/ 1140344 h 1140344"/>
              <a:gd name="csX46" fmla="*/ 0 w 10548374"/>
              <a:gd name="csY46" fmla="*/ 992065 h 1140344"/>
              <a:gd name="csX47" fmla="*/ 0 w 10548374"/>
              <a:gd name="csY47" fmla="*/ 553296 h 1140344"/>
              <a:gd name="csX48" fmla="*/ 0 w 10548374"/>
              <a:gd name="csY48" fmla="*/ 148279 h 114034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</a:cxnLst>
            <a:rect l="l" t="t" r="r" b="b"/>
            <a:pathLst>
              <a:path w="10548374" h="1140344" fill="none" extrusionOk="0">
                <a:moveTo>
                  <a:pt x="0" y="148279"/>
                </a:moveTo>
                <a:cubicBezTo>
                  <a:pt x="-3034" y="51524"/>
                  <a:pt x="59542" y="-9717"/>
                  <a:pt x="148279" y="0"/>
                </a:cubicBezTo>
                <a:cubicBezTo>
                  <a:pt x="281415" y="-49095"/>
                  <a:pt x="484630" y="36754"/>
                  <a:pt x="717824" y="0"/>
                </a:cubicBezTo>
                <a:cubicBezTo>
                  <a:pt x="951018" y="-36754"/>
                  <a:pt x="1039139" y="27968"/>
                  <a:pt x="1184852" y="0"/>
                </a:cubicBezTo>
                <a:cubicBezTo>
                  <a:pt x="1330565" y="-27968"/>
                  <a:pt x="1540895" y="39665"/>
                  <a:pt x="1856915" y="0"/>
                </a:cubicBezTo>
                <a:cubicBezTo>
                  <a:pt x="2172935" y="-39665"/>
                  <a:pt x="2114700" y="29868"/>
                  <a:pt x="2221424" y="0"/>
                </a:cubicBezTo>
                <a:cubicBezTo>
                  <a:pt x="2328148" y="-29868"/>
                  <a:pt x="2605090" y="56469"/>
                  <a:pt x="2790969" y="0"/>
                </a:cubicBezTo>
                <a:cubicBezTo>
                  <a:pt x="2976848" y="-56469"/>
                  <a:pt x="3220689" y="45178"/>
                  <a:pt x="3360515" y="0"/>
                </a:cubicBezTo>
                <a:cubicBezTo>
                  <a:pt x="3500341" y="-45178"/>
                  <a:pt x="3621862" y="1071"/>
                  <a:pt x="3725024" y="0"/>
                </a:cubicBezTo>
                <a:cubicBezTo>
                  <a:pt x="3828186" y="-1071"/>
                  <a:pt x="4138565" y="58313"/>
                  <a:pt x="4294569" y="0"/>
                </a:cubicBezTo>
                <a:cubicBezTo>
                  <a:pt x="4450574" y="-58313"/>
                  <a:pt x="4655938" y="49323"/>
                  <a:pt x="4864114" y="0"/>
                </a:cubicBezTo>
                <a:cubicBezTo>
                  <a:pt x="5072290" y="-49323"/>
                  <a:pt x="5275944" y="65962"/>
                  <a:pt x="5433660" y="0"/>
                </a:cubicBezTo>
                <a:cubicBezTo>
                  <a:pt x="5591376" y="-65962"/>
                  <a:pt x="5689768" y="13304"/>
                  <a:pt x="5798169" y="0"/>
                </a:cubicBezTo>
                <a:cubicBezTo>
                  <a:pt x="5906570" y="-13304"/>
                  <a:pt x="6090845" y="4253"/>
                  <a:pt x="6265196" y="0"/>
                </a:cubicBezTo>
                <a:cubicBezTo>
                  <a:pt x="6439547" y="-4253"/>
                  <a:pt x="6543699" y="7929"/>
                  <a:pt x="6629705" y="0"/>
                </a:cubicBezTo>
                <a:cubicBezTo>
                  <a:pt x="6715711" y="-7929"/>
                  <a:pt x="7182118" y="26993"/>
                  <a:pt x="7404287" y="0"/>
                </a:cubicBezTo>
                <a:cubicBezTo>
                  <a:pt x="7626456" y="-26993"/>
                  <a:pt x="7565447" y="8974"/>
                  <a:pt x="7666277" y="0"/>
                </a:cubicBezTo>
                <a:cubicBezTo>
                  <a:pt x="7767107" y="-8974"/>
                  <a:pt x="8091861" y="48041"/>
                  <a:pt x="8440859" y="0"/>
                </a:cubicBezTo>
                <a:cubicBezTo>
                  <a:pt x="8789857" y="-48041"/>
                  <a:pt x="8970979" y="81010"/>
                  <a:pt x="9215441" y="0"/>
                </a:cubicBezTo>
                <a:cubicBezTo>
                  <a:pt x="9459903" y="-81010"/>
                  <a:pt x="9406301" y="35484"/>
                  <a:pt x="9579950" y="0"/>
                </a:cubicBezTo>
                <a:cubicBezTo>
                  <a:pt x="9753599" y="-35484"/>
                  <a:pt x="9760190" y="20682"/>
                  <a:pt x="9841941" y="0"/>
                </a:cubicBezTo>
                <a:cubicBezTo>
                  <a:pt x="9923692" y="-20682"/>
                  <a:pt x="10169884" y="49364"/>
                  <a:pt x="10400095" y="0"/>
                </a:cubicBezTo>
                <a:cubicBezTo>
                  <a:pt x="10478939" y="3468"/>
                  <a:pt x="10542492" y="67443"/>
                  <a:pt x="10548374" y="148279"/>
                </a:cubicBezTo>
                <a:cubicBezTo>
                  <a:pt x="10568633" y="328258"/>
                  <a:pt x="10514957" y="443465"/>
                  <a:pt x="10548374" y="578610"/>
                </a:cubicBezTo>
                <a:cubicBezTo>
                  <a:pt x="10581791" y="713755"/>
                  <a:pt x="10504926" y="817743"/>
                  <a:pt x="10548374" y="992065"/>
                </a:cubicBezTo>
                <a:cubicBezTo>
                  <a:pt x="10557493" y="1077519"/>
                  <a:pt x="10474697" y="1123168"/>
                  <a:pt x="10400095" y="1140344"/>
                </a:cubicBezTo>
                <a:cubicBezTo>
                  <a:pt x="10164673" y="1202612"/>
                  <a:pt x="10017462" y="1089559"/>
                  <a:pt x="9830550" y="1140344"/>
                </a:cubicBezTo>
                <a:cubicBezTo>
                  <a:pt x="9643638" y="1191129"/>
                  <a:pt x="9667304" y="1115596"/>
                  <a:pt x="9568559" y="1140344"/>
                </a:cubicBezTo>
                <a:cubicBezTo>
                  <a:pt x="9469814" y="1165092"/>
                  <a:pt x="9064681" y="1119785"/>
                  <a:pt x="8896495" y="1140344"/>
                </a:cubicBezTo>
                <a:cubicBezTo>
                  <a:pt x="8728309" y="1160903"/>
                  <a:pt x="8456025" y="1125501"/>
                  <a:pt x="8224432" y="1140344"/>
                </a:cubicBezTo>
                <a:cubicBezTo>
                  <a:pt x="7992839" y="1155187"/>
                  <a:pt x="7995301" y="1137758"/>
                  <a:pt x="7859923" y="1140344"/>
                </a:cubicBezTo>
                <a:cubicBezTo>
                  <a:pt x="7724545" y="1142930"/>
                  <a:pt x="7392734" y="1088543"/>
                  <a:pt x="7187859" y="1140344"/>
                </a:cubicBezTo>
                <a:cubicBezTo>
                  <a:pt x="6982984" y="1192145"/>
                  <a:pt x="6977425" y="1100368"/>
                  <a:pt x="6823350" y="1140344"/>
                </a:cubicBezTo>
                <a:cubicBezTo>
                  <a:pt x="6669275" y="1180320"/>
                  <a:pt x="6648227" y="1119291"/>
                  <a:pt x="6561359" y="1140344"/>
                </a:cubicBezTo>
                <a:cubicBezTo>
                  <a:pt x="6474491" y="1161397"/>
                  <a:pt x="6284849" y="1139198"/>
                  <a:pt x="6094332" y="1140344"/>
                </a:cubicBezTo>
                <a:cubicBezTo>
                  <a:pt x="5903815" y="1141490"/>
                  <a:pt x="5735773" y="1101506"/>
                  <a:pt x="5422269" y="1140344"/>
                </a:cubicBezTo>
                <a:cubicBezTo>
                  <a:pt x="5108765" y="1179182"/>
                  <a:pt x="5064104" y="1086471"/>
                  <a:pt x="4955242" y="1140344"/>
                </a:cubicBezTo>
                <a:cubicBezTo>
                  <a:pt x="4846380" y="1194217"/>
                  <a:pt x="4449536" y="1115353"/>
                  <a:pt x="4180660" y="1140344"/>
                </a:cubicBezTo>
                <a:cubicBezTo>
                  <a:pt x="3911784" y="1165335"/>
                  <a:pt x="3971395" y="1120991"/>
                  <a:pt x="3918669" y="1140344"/>
                </a:cubicBezTo>
                <a:cubicBezTo>
                  <a:pt x="3865943" y="1159697"/>
                  <a:pt x="3545221" y="1094144"/>
                  <a:pt x="3451642" y="1140344"/>
                </a:cubicBezTo>
                <a:cubicBezTo>
                  <a:pt x="3358063" y="1186544"/>
                  <a:pt x="3001586" y="1104228"/>
                  <a:pt x="2882097" y="1140344"/>
                </a:cubicBezTo>
                <a:cubicBezTo>
                  <a:pt x="2762608" y="1176460"/>
                  <a:pt x="2625625" y="1138796"/>
                  <a:pt x="2415069" y="1140344"/>
                </a:cubicBezTo>
                <a:cubicBezTo>
                  <a:pt x="2204513" y="1141892"/>
                  <a:pt x="2009556" y="1076486"/>
                  <a:pt x="1743006" y="1140344"/>
                </a:cubicBezTo>
                <a:cubicBezTo>
                  <a:pt x="1476456" y="1204202"/>
                  <a:pt x="1426440" y="1118889"/>
                  <a:pt x="1275979" y="1140344"/>
                </a:cubicBezTo>
                <a:cubicBezTo>
                  <a:pt x="1125518" y="1161799"/>
                  <a:pt x="1013510" y="1111757"/>
                  <a:pt x="808952" y="1140344"/>
                </a:cubicBezTo>
                <a:cubicBezTo>
                  <a:pt x="604394" y="1168931"/>
                  <a:pt x="417781" y="1070113"/>
                  <a:pt x="148279" y="1140344"/>
                </a:cubicBezTo>
                <a:cubicBezTo>
                  <a:pt x="50964" y="1135698"/>
                  <a:pt x="16653" y="1076468"/>
                  <a:pt x="0" y="992065"/>
                </a:cubicBezTo>
                <a:cubicBezTo>
                  <a:pt x="-26622" y="801671"/>
                  <a:pt x="46049" y="680827"/>
                  <a:pt x="0" y="553296"/>
                </a:cubicBezTo>
                <a:cubicBezTo>
                  <a:pt x="-46049" y="425765"/>
                  <a:pt x="28121" y="252717"/>
                  <a:pt x="0" y="148279"/>
                </a:cubicBezTo>
                <a:close/>
              </a:path>
              <a:path w="10548374" h="1140344" stroke="0" extrusionOk="0">
                <a:moveTo>
                  <a:pt x="0" y="148279"/>
                </a:moveTo>
                <a:cubicBezTo>
                  <a:pt x="-16650" y="81379"/>
                  <a:pt x="62217" y="21667"/>
                  <a:pt x="148279" y="0"/>
                </a:cubicBezTo>
                <a:cubicBezTo>
                  <a:pt x="397893" y="-47003"/>
                  <a:pt x="538505" y="38415"/>
                  <a:pt x="922861" y="0"/>
                </a:cubicBezTo>
                <a:cubicBezTo>
                  <a:pt x="1307217" y="-38415"/>
                  <a:pt x="1240609" y="4272"/>
                  <a:pt x="1492406" y="0"/>
                </a:cubicBezTo>
                <a:cubicBezTo>
                  <a:pt x="1744204" y="-4272"/>
                  <a:pt x="1717754" y="26908"/>
                  <a:pt x="1856915" y="0"/>
                </a:cubicBezTo>
                <a:cubicBezTo>
                  <a:pt x="1996076" y="-26908"/>
                  <a:pt x="2251243" y="2538"/>
                  <a:pt x="2426460" y="0"/>
                </a:cubicBezTo>
                <a:cubicBezTo>
                  <a:pt x="2601678" y="-2538"/>
                  <a:pt x="2571069" y="13595"/>
                  <a:pt x="2688451" y="0"/>
                </a:cubicBezTo>
                <a:cubicBezTo>
                  <a:pt x="2805833" y="-13595"/>
                  <a:pt x="2997000" y="39526"/>
                  <a:pt x="3155478" y="0"/>
                </a:cubicBezTo>
                <a:cubicBezTo>
                  <a:pt x="3313956" y="-39526"/>
                  <a:pt x="3442643" y="66943"/>
                  <a:pt x="3725024" y="0"/>
                </a:cubicBezTo>
                <a:cubicBezTo>
                  <a:pt x="4007405" y="-66943"/>
                  <a:pt x="4074058" y="59537"/>
                  <a:pt x="4294569" y="0"/>
                </a:cubicBezTo>
                <a:cubicBezTo>
                  <a:pt x="4515081" y="-59537"/>
                  <a:pt x="4825047" y="73115"/>
                  <a:pt x="4966633" y="0"/>
                </a:cubicBezTo>
                <a:cubicBezTo>
                  <a:pt x="5108219" y="-73115"/>
                  <a:pt x="5158068" y="42727"/>
                  <a:pt x="5331142" y="0"/>
                </a:cubicBezTo>
                <a:cubicBezTo>
                  <a:pt x="5504216" y="-42727"/>
                  <a:pt x="5650359" y="31884"/>
                  <a:pt x="5798169" y="0"/>
                </a:cubicBezTo>
                <a:cubicBezTo>
                  <a:pt x="5945979" y="-31884"/>
                  <a:pt x="6216591" y="40964"/>
                  <a:pt x="6470232" y="0"/>
                </a:cubicBezTo>
                <a:cubicBezTo>
                  <a:pt x="6723873" y="-40964"/>
                  <a:pt x="6756565" y="6272"/>
                  <a:pt x="6937259" y="0"/>
                </a:cubicBezTo>
                <a:cubicBezTo>
                  <a:pt x="7117953" y="-6272"/>
                  <a:pt x="7186337" y="52443"/>
                  <a:pt x="7404287" y="0"/>
                </a:cubicBezTo>
                <a:cubicBezTo>
                  <a:pt x="7622237" y="-52443"/>
                  <a:pt x="7891209" y="23713"/>
                  <a:pt x="8178868" y="0"/>
                </a:cubicBezTo>
                <a:cubicBezTo>
                  <a:pt x="8466527" y="-23713"/>
                  <a:pt x="8631217" y="4466"/>
                  <a:pt x="8953450" y="0"/>
                </a:cubicBezTo>
                <a:cubicBezTo>
                  <a:pt x="9275683" y="-4466"/>
                  <a:pt x="9511499" y="16108"/>
                  <a:pt x="9728032" y="0"/>
                </a:cubicBezTo>
                <a:cubicBezTo>
                  <a:pt x="9944565" y="-16108"/>
                  <a:pt x="10185531" y="69314"/>
                  <a:pt x="10400095" y="0"/>
                </a:cubicBezTo>
                <a:cubicBezTo>
                  <a:pt x="10490801" y="-5281"/>
                  <a:pt x="10538664" y="77011"/>
                  <a:pt x="10548374" y="148279"/>
                </a:cubicBezTo>
                <a:cubicBezTo>
                  <a:pt x="10588512" y="358297"/>
                  <a:pt x="10508522" y="467438"/>
                  <a:pt x="10548374" y="570172"/>
                </a:cubicBezTo>
                <a:cubicBezTo>
                  <a:pt x="10588226" y="672906"/>
                  <a:pt x="10526662" y="837746"/>
                  <a:pt x="10548374" y="992065"/>
                </a:cubicBezTo>
                <a:cubicBezTo>
                  <a:pt x="10544961" y="1075460"/>
                  <a:pt x="10488840" y="1148810"/>
                  <a:pt x="10400095" y="1140344"/>
                </a:cubicBezTo>
                <a:cubicBezTo>
                  <a:pt x="10283414" y="1153971"/>
                  <a:pt x="10154766" y="1116640"/>
                  <a:pt x="10035586" y="1140344"/>
                </a:cubicBezTo>
                <a:cubicBezTo>
                  <a:pt x="9916406" y="1164048"/>
                  <a:pt x="9867005" y="1131702"/>
                  <a:pt x="9773595" y="1140344"/>
                </a:cubicBezTo>
                <a:cubicBezTo>
                  <a:pt x="9680185" y="1148986"/>
                  <a:pt x="9570837" y="1138817"/>
                  <a:pt x="9511604" y="1140344"/>
                </a:cubicBezTo>
                <a:cubicBezTo>
                  <a:pt x="9452371" y="1141871"/>
                  <a:pt x="9237225" y="1112711"/>
                  <a:pt x="9147095" y="1140344"/>
                </a:cubicBezTo>
                <a:cubicBezTo>
                  <a:pt x="9056965" y="1167977"/>
                  <a:pt x="8997887" y="1130879"/>
                  <a:pt x="8885104" y="1140344"/>
                </a:cubicBezTo>
                <a:cubicBezTo>
                  <a:pt x="8772321" y="1149809"/>
                  <a:pt x="8367425" y="1122734"/>
                  <a:pt x="8110523" y="1140344"/>
                </a:cubicBezTo>
                <a:cubicBezTo>
                  <a:pt x="7853621" y="1157954"/>
                  <a:pt x="7832895" y="1135592"/>
                  <a:pt x="7746014" y="1140344"/>
                </a:cubicBezTo>
                <a:cubicBezTo>
                  <a:pt x="7659133" y="1145096"/>
                  <a:pt x="7337916" y="1070990"/>
                  <a:pt x="7073950" y="1140344"/>
                </a:cubicBezTo>
                <a:cubicBezTo>
                  <a:pt x="6809984" y="1209698"/>
                  <a:pt x="6874858" y="1129436"/>
                  <a:pt x="6811959" y="1140344"/>
                </a:cubicBezTo>
                <a:cubicBezTo>
                  <a:pt x="6749060" y="1151252"/>
                  <a:pt x="6475376" y="1107614"/>
                  <a:pt x="6242414" y="1140344"/>
                </a:cubicBezTo>
                <a:cubicBezTo>
                  <a:pt x="6009452" y="1173074"/>
                  <a:pt x="5821896" y="1073138"/>
                  <a:pt x="5570351" y="1140344"/>
                </a:cubicBezTo>
                <a:cubicBezTo>
                  <a:pt x="5318806" y="1207550"/>
                  <a:pt x="5131936" y="1134943"/>
                  <a:pt x="5000805" y="1140344"/>
                </a:cubicBezTo>
                <a:cubicBezTo>
                  <a:pt x="4869674" y="1145745"/>
                  <a:pt x="4634096" y="1131821"/>
                  <a:pt x="4431260" y="1140344"/>
                </a:cubicBezTo>
                <a:cubicBezTo>
                  <a:pt x="4228424" y="1148867"/>
                  <a:pt x="3952226" y="1086850"/>
                  <a:pt x="3759196" y="1140344"/>
                </a:cubicBezTo>
                <a:cubicBezTo>
                  <a:pt x="3566166" y="1193838"/>
                  <a:pt x="3500566" y="1127333"/>
                  <a:pt x="3394687" y="1140344"/>
                </a:cubicBezTo>
                <a:cubicBezTo>
                  <a:pt x="3288808" y="1153355"/>
                  <a:pt x="3068696" y="1137678"/>
                  <a:pt x="2927660" y="1140344"/>
                </a:cubicBezTo>
                <a:cubicBezTo>
                  <a:pt x="2786624" y="1143010"/>
                  <a:pt x="2573968" y="1091031"/>
                  <a:pt x="2460633" y="1140344"/>
                </a:cubicBezTo>
                <a:cubicBezTo>
                  <a:pt x="2347298" y="1189657"/>
                  <a:pt x="2196429" y="1127694"/>
                  <a:pt x="2096124" y="1140344"/>
                </a:cubicBezTo>
                <a:cubicBezTo>
                  <a:pt x="1995819" y="1152994"/>
                  <a:pt x="1854182" y="1118781"/>
                  <a:pt x="1731615" y="1140344"/>
                </a:cubicBezTo>
                <a:cubicBezTo>
                  <a:pt x="1609048" y="1161907"/>
                  <a:pt x="1292520" y="1072008"/>
                  <a:pt x="1059552" y="1140344"/>
                </a:cubicBezTo>
                <a:cubicBezTo>
                  <a:pt x="826584" y="1208680"/>
                  <a:pt x="549396" y="1059481"/>
                  <a:pt x="148279" y="1140344"/>
                </a:cubicBezTo>
                <a:cubicBezTo>
                  <a:pt x="57607" y="1145431"/>
                  <a:pt x="-2907" y="1071767"/>
                  <a:pt x="0" y="992065"/>
                </a:cubicBezTo>
                <a:cubicBezTo>
                  <a:pt x="-41547" y="891642"/>
                  <a:pt x="33780" y="705973"/>
                  <a:pt x="0" y="561734"/>
                </a:cubicBezTo>
                <a:cubicBezTo>
                  <a:pt x="-33780" y="417495"/>
                  <a:pt x="4041" y="237048"/>
                  <a:pt x="0" y="148279"/>
                </a:cubicBezTo>
                <a:close/>
              </a:path>
            </a:pathLst>
          </a:custGeom>
          <a:solidFill>
            <a:sysClr val="window" lastClr="FFFFFF"/>
          </a:solidFill>
          <a:ln w="28575" cap="flat" cmpd="sng" algn="ctr">
            <a:solidFill>
              <a:srgbClr val="70AD47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439500498">
                  <a:prstGeom prst="roundRect">
                    <a:avLst>
                      <a:gd name="adj" fmla="val 13003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just" defTabSz="1219170">
              <a:buClr>
                <a:srgbClr val="000000"/>
              </a:buClr>
            </a:pPr>
            <a:r>
              <a:rPr lang="en-US" sz="3733" b="1" kern="0" dirty="0">
                <a:solidFill>
                  <a:srgbClr val="EFF5FF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5. </a:t>
            </a:r>
            <a:r>
              <a:rPr lang="vi-VN" sz="3733" b="1" kern="0" dirty="0">
                <a:solidFill>
                  <a:srgbClr val="EFF5FF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Dựa vào tranh dưới đây, đặt 4 câu: câu kể, câu hỏi, câu cảm, câu khiến.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109957-CF1F-4D7C-B93A-DDE49B0778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7325" y="1662880"/>
            <a:ext cx="6856004" cy="44923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623AEBC-ADA2-4875-BF47-337AD8DA04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1475" y="4876800"/>
            <a:ext cx="3070155" cy="175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22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p34"/>
          <p:cNvSpPr/>
          <p:nvPr/>
        </p:nvSpPr>
        <p:spPr>
          <a:xfrm>
            <a:off x="-557233" y="718867"/>
            <a:ext cx="2218913" cy="1133992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48" name="Google Shape;1148;p34"/>
          <p:cNvSpPr/>
          <p:nvPr/>
        </p:nvSpPr>
        <p:spPr>
          <a:xfrm>
            <a:off x="11058834" y="2134467"/>
            <a:ext cx="2218913" cy="1133992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150" name="Google Shape;1150;p34"/>
          <p:cNvGrpSpPr/>
          <p:nvPr/>
        </p:nvGrpSpPr>
        <p:grpSpPr>
          <a:xfrm rot="21039825">
            <a:off x="1135388" y="3417533"/>
            <a:ext cx="3281211" cy="2764951"/>
            <a:chOff x="549228" y="3196461"/>
            <a:chExt cx="1962357" cy="1623443"/>
          </a:xfrm>
        </p:grpSpPr>
        <p:sp>
          <p:nvSpPr>
            <p:cNvPr id="1151" name="Google Shape;1151;p34"/>
            <p:cNvSpPr/>
            <p:nvPr/>
          </p:nvSpPr>
          <p:spPr>
            <a:xfrm>
              <a:off x="597784" y="3248692"/>
              <a:ext cx="1856910" cy="1517667"/>
            </a:xfrm>
            <a:custGeom>
              <a:avLst/>
              <a:gdLst/>
              <a:ahLst/>
              <a:cxnLst/>
              <a:rect l="l" t="t" r="r" b="b"/>
              <a:pathLst>
                <a:path w="28299" h="23129" extrusionOk="0">
                  <a:moveTo>
                    <a:pt x="20050" y="12058"/>
                  </a:moveTo>
                  <a:lnTo>
                    <a:pt x="20093" y="12143"/>
                  </a:lnTo>
                  <a:lnTo>
                    <a:pt x="19923" y="12206"/>
                  </a:lnTo>
                  <a:cubicBezTo>
                    <a:pt x="19923" y="12164"/>
                    <a:pt x="19902" y="12100"/>
                    <a:pt x="19902" y="12058"/>
                  </a:cubicBezTo>
                  <a:close/>
                  <a:moveTo>
                    <a:pt x="8443" y="0"/>
                  </a:moveTo>
                  <a:cubicBezTo>
                    <a:pt x="8408" y="0"/>
                    <a:pt x="8371" y="1"/>
                    <a:pt x="8333" y="3"/>
                  </a:cubicBezTo>
                  <a:cubicBezTo>
                    <a:pt x="7128" y="88"/>
                    <a:pt x="7149" y="1928"/>
                    <a:pt x="7149" y="1928"/>
                  </a:cubicBezTo>
                  <a:cubicBezTo>
                    <a:pt x="7149" y="1928"/>
                    <a:pt x="6661" y="1206"/>
                    <a:pt x="6053" y="1206"/>
                  </a:cubicBezTo>
                  <a:cubicBezTo>
                    <a:pt x="5803" y="1206"/>
                    <a:pt x="5532" y="1328"/>
                    <a:pt x="5267" y="1674"/>
                  </a:cubicBezTo>
                  <a:cubicBezTo>
                    <a:pt x="4548" y="2583"/>
                    <a:pt x="5584" y="3429"/>
                    <a:pt x="6197" y="3810"/>
                  </a:cubicBezTo>
                  <a:cubicBezTo>
                    <a:pt x="3025" y="5798"/>
                    <a:pt x="1" y="10789"/>
                    <a:pt x="1143" y="15611"/>
                  </a:cubicBezTo>
                  <a:cubicBezTo>
                    <a:pt x="1270" y="16182"/>
                    <a:pt x="1439" y="16753"/>
                    <a:pt x="1671" y="17282"/>
                  </a:cubicBezTo>
                  <a:cubicBezTo>
                    <a:pt x="1621" y="17280"/>
                    <a:pt x="1571" y="17278"/>
                    <a:pt x="1522" y="17278"/>
                  </a:cubicBezTo>
                  <a:cubicBezTo>
                    <a:pt x="1153" y="17278"/>
                    <a:pt x="813" y="17352"/>
                    <a:pt x="720" y="17557"/>
                  </a:cubicBezTo>
                  <a:cubicBezTo>
                    <a:pt x="572" y="17811"/>
                    <a:pt x="889" y="18128"/>
                    <a:pt x="995" y="18234"/>
                  </a:cubicBezTo>
                  <a:cubicBezTo>
                    <a:pt x="1587" y="18784"/>
                    <a:pt x="2264" y="19228"/>
                    <a:pt x="3025" y="19524"/>
                  </a:cubicBezTo>
                  <a:cubicBezTo>
                    <a:pt x="3681" y="20285"/>
                    <a:pt x="4484" y="20920"/>
                    <a:pt x="5415" y="21364"/>
                  </a:cubicBezTo>
                  <a:cubicBezTo>
                    <a:pt x="6007" y="21660"/>
                    <a:pt x="6663" y="21893"/>
                    <a:pt x="7318" y="22019"/>
                  </a:cubicBezTo>
                  <a:cubicBezTo>
                    <a:pt x="7213" y="22421"/>
                    <a:pt x="7234" y="22781"/>
                    <a:pt x="7466" y="22971"/>
                  </a:cubicBezTo>
                  <a:cubicBezTo>
                    <a:pt x="7585" y="23078"/>
                    <a:pt x="7744" y="23129"/>
                    <a:pt x="7924" y="23129"/>
                  </a:cubicBezTo>
                  <a:cubicBezTo>
                    <a:pt x="8353" y="23129"/>
                    <a:pt x="8909" y="22843"/>
                    <a:pt x="9370" y="22337"/>
                  </a:cubicBezTo>
                  <a:cubicBezTo>
                    <a:pt x="9391" y="22316"/>
                    <a:pt x="9412" y="22273"/>
                    <a:pt x="9433" y="22252"/>
                  </a:cubicBezTo>
                  <a:lnTo>
                    <a:pt x="9497" y="22252"/>
                  </a:lnTo>
                  <a:cubicBezTo>
                    <a:pt x="10512" y="22252"/>
                    <a:pt x="11506" y="22125"/>
                    <a:pt x="12479" y="21893"/>
                  </a:cubicBezTo>
                  <a:cubicBezTo>
                    <a:pt x="13748" y="21618"/>
                    <a:pt x="14932" y="21131"/>
                    <a:pt x="16053" y="20476"/>
                  </a:cubicBezTo>
                  <a:cubicBezTo>
                    <a:pt x="16465" y="20616"/>
                    <a:pt x="16861" y="20685"/>
                    <a:pt x="17206" y="20685"/>
                  </a:cubicBezTo>
                  <a:cubicBezTo>
                    <a:pt x="17746" y="20685"/>
                    <a:pt x="18161" y="20515"/>
                    <a:pt x="18316" y="20179"/>
                  </a:cubicBezTo>
                  <a:cubicBezTo>
                    <a:pt x="18485" y="19820"/>
                    <a:pt x="18316" y="19376"/>
                    <a:pt x="17956" y="18953"/>
                  </a:cubicBezTo>
                  <a:cubicBezTo>
                    <a:pt x="18675" y="18191"/>
                    <a:pt x="19225" y="17282"/>
                    <a:pt x="19564" y="16309"/>
                  </a:cubicBezTo>
                  <a:cubicBezTo>
                    <a:pt x="19775" y="16351"/>
                    <a:pt x="20008" y="16394"/>
                    <a:pt x="20241" y="16394"/>
                  </a:cubicBezTo>
                  <a:lnTo>
                    <a:pt x="20346" y="16394"/>
                  </a:lnTo>
                  <a:cubicBezTo>
                    <a:pt x="22863" y="16309"/>
                    <a:pt x="23963" y="14638"/>
                    <a:pt x="24428" y="13264"/>
                  </a:cubicBezTo>
                  <a:cubicBezTo>
                    <a:pt x="24470" y="13137"/>
                    <a:pt x="24597" y="12777"/>
                    <a:pt x="24386" y="12629"/>
                  </a:cubicBezTo>
                  <a:cubicBezTo>
                    <a:pt x="24343" y="12595"/>
                    <a:pt x="24283" y="12580"/>
                    <a:pt x="24212" y="12580"/>
                  </a:cubicBezTo>
                  <a:cubicBezTo>
                    <a:pt x="23934" y="12580"/>
                    <a:pt x="23479" y="12812"/>
                    <a:pt x="23159" y="13031"/>
                  </a:cubicBezTo>
                  <a:cubicBezTo>
                    <a:pt x="23223" y="12756"/>
                    <a:pt x="23265" y="12397"/>
                    <a:pt x="23053" y="12164"/>
                  </a:cubicBezTo>
                  <a:cubicBezTo>
                    <a:pt x="22942" y="12052"/>
                    <a:pt x="22801" y="12000"/>
                    <a:pt x="22624" y="12000"/>
                  </a:cubicBezTo>
                  <a:cubicBezTo>
                    <a:pt x="22466" y="12000"/>
                    <a:pt x="22279" y="12042"/>
                    <a:pt x="22059" y="12122"/>
                  </a:cubicBezTo>
                  <a:cubicBezTo>
                    <a:pt x="22038" y="12058"/>
                    <a:pt x="21996" y="11995"/>
                    <a:pt x="21954" y="11931"/>
                  </a:cubicBezTo>
                  <a:lnTo>
                    <a:pt x="23223" y="11847"/>
                  </a:lnTo>
                  <a:cubicBezTo>
                    <a:pt x="23478" y="11899"/>
                    <a:pt x="23733" y="11927"/>
                    <a:pt x="23985" y="11927"/>
                  </a:cubicBezTo>
                  <a:cubicBezTo>
                    <a:pt x="24339" y="11927"/>
                    <a:pt x="24687" y="11873"/>
                    <a:pt x="25020" y="11762"/>
                  </a:cubicBezTo>
                  <a:cubicBezTo>
                    <a:pt x="27262" y="11022"/>
                    <a:pt x="28298" y="8082"/>
                    <a:pt x="27326" y="5206"/>
                  </a:cubicBezTo>
                  <a:cubicBezTo>
                    <a:pt x="26527" y="2792"/>
                    <a:pt x="24566" y="1197"/>
                    <a:pt x="22643" y="1197"/>
                  </a:cubicBezTo>
                  <a:cubicBezTo>
                    <a:pt x="22275" y="1197"/>
                    <a:pt x="21909" y="1255"/>
                    <a:pt x="21552" y="1378"/>
                  </a:cubicBezTo>
                  <a:cubicBezTo>
                    <a:pt x="21340" y="1441"/>
                    <a:pt x="21150" y="1526"/>
                    <a:pt x="20960" y="1632"/>
                  </a:cubicBezTo>
                  <a:cubicBezTo>
                    <a:pt x="20917" y="1653"/>
                    <a:pt x="20896" y="1674"/>
                    <a:pt x="20875" y="1695"/>
                  </a:cubicBezTo>
                  <a:cubicBezTo>
                    <a:pt x="20410" y="1970"/>
                    <a:pt x="20008" y="2372"/>
                    <a:pt x="19712" y="2816"/>
                  </a:cubicBezTo>
                  <a:cubicBezTo>
                    <a:pt x="18697" y="4021"/>
                    <a:pt x="17724" y="5269"/>
                    <a:pt x="16835" y="6559"/>
                  </a:cubicBezTo>
                  <a:cubicBezTo>
                    <a:pt x="14615" y="4508"/>
                    <a:pt x="11654" y="3281"/>
                    <a:pt x="9581" y="3006"/>
                  </a:cubicBezTo>
                  <a:cubicBezTo>
                    <a:pt x="9871" y="1725"/>
                    <a:pt x="9958" y="0"/>
                    <a:pt x="84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34"/>
            <p:cNvSpPr/>
            <p:nvPr/>
          </p:nvSpPr>
          <p:spPr>
            <a:xfrm>
              <a:off x="549228" y="3196461"/>
              <a:ext cx="1962357" cy="1623443"/>
            </a:xfrm>
            <a:custGeom>
              <a:avLst/>
              <a:gdLst/>
              <a:ahLst/>
              <a:cxnLst/>
              <a:rect l="l" t="t" r="r" b="b"/>
              <a:pathLst>
                <a:path w="29906" h="24741" extrusionOk="0">
                  <a:moveTo>
                    <a:pt x="6810" y="2787"/>
                  </a:moveTo>
                  <a:cubicBezTo>
                    <a:pt x="6980" y="2872"/>
                    <a:pt x="7128" y="2999"/>
                    <a:pt x="7233" y="3147"/>
                  </a:cubicBezTo>
                  <a:lnTo>
                    <a:pt x="8079" y="4394"/>
                  </a:lnTo>
                  <a:lnTo>
                    <a:pt x="7360" y="3929"/>
                  </a:lnTo>
                  <a:cubicBezTo>
                    <a:pt x="6853" y="3612"/>
                    <a:pt x="6599" y="3295"/>
                    <a:pt x="6557" y="3125"/>
                  </a:cubicBezTo>
                  <a:cubicBezTo>
                    <a:pt x="6557" y="3104"/>
                    <a:pt x="6557" y="3062"/>
                    <a:pt x="6641" y="2956"/>
                  </a:cubicBezTo>
                  <a:cubicBezTo>
                    <a:pt x="6684" y="2893"/>
                    <a:pt x="6747" y="2829"/>
                    <a:pt x="6810" y="2787"/>
                  </a:cubicBezTo>
                  <a:close/>
                  <a:moveTo>
                    <a:pt x="21319" y="12029"/>
                  </a:moveTo>
                  <a:lnTo>
                    <a:pt x="19712" y="12114"/>
                  </a:lnTo>
                  <a:lnTo>
                    <a:pt x="19860" y="12981"/>
                  </a:lnTo>
                  <a:lnTo>
                    <a:pt x="20029" y="14123"/>
                  </a:lnTo>
                  <a:lnTo>
                    <a:pt x="20959" y="13742"/>
                  </a:lnTo>
                  <a:lnTo>
                    <a:pt x="21150" y="13658"/>
                  </a:lnTo>
                  <a:lnTo>
                    <a:pt x="21848" y="13341"/>
                  </a:lnTo>
                  <a:lnTo>
                    <a:pt x="21319" y="12029"/>
                  </a:lnTo>
                  <a:close/>
                  <a:moveTo>
                    <a:pt x="9211" y="1620"/>
                  </a:moveTo>
                  <a:cubicBezTo>
                    <a:pt x="9446" y="1620"/>
                    <a:pt x="9499" y="1690"/>
                    <a:pt x="9518" y="1708"/>
                  </a:cubicBezTo>
                  <a:cubicBezTo>
                    <a:pt x="9687" y="1899"/>
                    <a:pt x="9793" y="2533"/>
                    <a:pt x="9560" y="3654"/>
                  </a:cubicBezTo>
                  <a:lnTo>
                    <a:pt x="9370" y="4479"/>
                  </a:lnTo>
                  <a:lnTo>
                    <a:pt x="10215" y="4585"/>
                  </a:lnTo>
                  <a:cubicBezTo>
                    <a:pt x="12077" y="4839"/>
                    <a:pt x="14890" y="5981"/>
                    <a:pt x="17026" y="7948"/>
                  </a:cubicBezTo>
                  <a:lnTo>
                    <a:pt x="17702" y="8561"/>
                  </a:lnTo>
                  <a:lnTo>
                    <a:pt x="18231" y="7821"/>
                  </a:lnTo>
                  <a:cubicBezTo>
                    <a:pt x="19098" y="6531"/>
                    <a:pt x="20029" y="5325"/>
                    <a:pt x="21023" y="4141"/>
                  </a:cubicBezTo>
                  <a:lnTo>
                    <a:pt x="21086" y="4056"/>
                  </a:lnTo>
                  <a:cubicBezTo>
                    <a:pt x="21319" y="3696"/>
                    <a:pt x="21636" y="3400"/>
                    <a:pt x="21996" y="3168"/>
                  </a:cubicBezTo>
                  <a:lnTo>
                    <a:pt x="22059" y="3125"/>
                  </a:lnTo>
                  <a:cubicBezTo>
                    <a:pt x="22207" y="3041"/>
                    <a:pt x="22355" y="2977"/>
                    <a:pt x="22524" y="2914"/>
                  </a:cubicBezTo>
                  <a:cubicBezTo>
                    <a:pt x="22784" y="2828"/>
                    <a:pt x="23055" y="2785"/>
                    <a:pt x="23334" y="2785"/>
                  </a:cubicBezTo>
                  <a:cubicBezTo>
                    <a:pt x="23941" y="2785"/>
                    <a:pt x="24580" y="2988"/>
                    <a:pt x="25189" y="3379"/>
                  </a:cubicBezTo>
                  <a:cubicBezTo>
                    <a:pt x="26204" y="4077"/>
                    <a:pt x="26945" y="5092"/>
                    <a:pt x="27304" y="6256"/>
                  </a:cubicBezTo>
                  <a:cubicBezTo>
                    <a:pt x="28129" y="8709"/>
                    <a:pt x="27325" y="11204"/>
                    <a:pt x="25507" y="11818"/>
                  </a:cubicBezTo>
                  <a:cubicBezTo>
                    <a:pt x="25247" y="11904"/>
                    <a:pt x="24981" y="11947"/>
                    <a:pt x="24712" y="11947"/>
                  </a:cubicBezTo>
                  <a:cubicBezTo>
                    <a:pt x="24520" y="11947"/>
                    <a:pt x="24326" y="11925"/>
                    <a:pt x="24132" y="11881"/>
                  </a:cubicBezTo>
                  <a:lnTo>
                    <a:pt x="24026" y="11860"/>
                  </a:lnTo>
                  <a:lnTo>
                    <a:pt x="21319" y="12029"/>
                  </a:lnTo>
                  <a:lnTo>
                    <a:pt x="22017" y="13150"/>
                  </a:lnTo>
                  <a:cubicBezTo>
                    <a:pt x="22038" y="13171"/>
                    <a:pt x="22038" y="13193"/>
                    <a:pt x="22059" y="13214"/>
                  </a:cubicBezTo>
                  <a:lnTo>
                    <a:pt x="22313" y="13933"/>
                  </a:lnTo>
                  <a:lnTo>
                    <a:pt x="23053" y="13679"/>
                  </a:lnTo>
                  <a:lnTo>
                    <a:pt x="23138" y="13658"/>
                  </a:lnTo>
                  <a:lnTo>
                    <a:pt x="22651" y="15667"/>
                  </a:lnTo>
                  <a:lnTo>
                    <a:pt x="22651" y="15667"/>
                  </a:lnTo>
                  <a:lnTo>
                    <a:pt x="24005" y="14694"/>
                  </a:lnTo>
                  <a:lnTo>
                    <a:pt x="24005" y="14694"/>
                  </a:lnTo>
                  <a:cubicBezTo>
                    <a:pt x="23422" y="15734"/>
                    <a:pt x="22307" y="16365"/>
                    <a:pt x="21124" y="16365"/>
                  </a:cubicBezTo>
                  <a:cubicBezTo>
                    <a:pt x="21104" y="16365"/>
                    <a:pt x="21085" y="16365"/>
                    <a:pt x="21065" y="16365"/>
                  </a:cubicBezTo>
                  <a:cubicBezTo>
                    <a:pt x="20875" y="16365"/>
                    <a:pt x="20684" y="16344"/>
                    <a:pt x="20515" y="16301"/>
                  </a:cubicBezTo>
                  <a:lnTo>
                    <a:pt x="19817" y="16132"/>
                  </a:lnTo>
                  <a:lnTo>
                    <a:pt x="19564" y="16809"/>
                  </a:lnTo>
                  <a:cubicBezTo>
                    <a:pt x="19267" y="17697"/>
                    <a:pt x="18760" y="18501"/>
                    <a:pt x="18125" y="19199"/>
                  </a:cubicBezTo>
                  <a:lnTo>
                    <a:pt x="17660" y="19728"/>
                  </a:lnTo>
                  <a:lnTo>
                    <a:pt x="18104" y="20256"/>
                  </a:lnTo>
                  <a:cubicBezTo>
                    <a:pt x="18210" y="20362"/>
                    <a:pt x="18295" y="20489"/>
                    <a:pt x="18337" y="20616"/>
                  </a:cubicBezTo>
                  <a:cubicBezTo>
                    <a:pt x="18266" y="20646"/>
                    <a:pt x="18126" y="20677"/>
                    <a:pt x="17923" y="20677"/>
                  </a:cubicBezTo>
                  <a:cubicBezTo>
                    <a:pt x="17704" y="20677"/>
                    <a:pt x="17409" y="20641"/>
                    <a:pt x="17047" y="20531"/>
                  </a:cubicBezTo>
                  <a:lnTo>
                    <a:pt x="16708" y="20404"/>
                  </a:lnTo>
                  <a:lnTo>
                    <a:pt x="16391" y="20595"/>
                  </a:lnTo>
                  <a:cubicBezTo>
                    <a:pt x="15355" y="21208"/>
                    <a:pt x="14234" y="21652"/>
                    <a:pt x="13050" y="21927"/>
                  </a:cubicBezTo>
                  <a:cubicBezTo>
                    <a:pt x="12140" y="22139"/>
                    <a:pt x="11188" y="22244"/>
                    <a:pt x="10237" y="22266"/>
                  </a:cubicBezTo>
                  <a:lnTo>
                    <a:pt x="9814" y="22266"/>
                  </a:lnTo>
                  <a:lnTo>
                    <a:pt x="9560" y="22541"/>
                  </a:lnTo>
                  <a:lnTo>
                    <a:pt x="9518" y="22604"/>
                  </a:lnTo>
                  <a:cubicBezTo>
                    <a:pt x="9327" y="22815"/>
                    <a:pt x="9095" y="23006"/>
                    <a:pt x="8820" y="23112"/>
                  </a:cubicBezTo>
                  <a:cubicBezTo>
                    <a:pt x="8820" y="23090"/>
                    <a:pt x="8820" y="23069"/>
                    <a:pt x="8820" y="23048"/>
                  </a:cubicBezTo>
                  <a:lnTo>
                    <a:pt x="9052" y="22244"/>
                  </a:lnTo>
                  <a:lnTo>
                    <a:pt x="8227" y="22075"/>
                  </a:lnTo>
                  <a:cubicBezTo>
                    <a:pt x="7635" y="21927"/>
                    <a:pt x="7064" y="21737"/>
                    <a:pt x="6514" y="21462"/>
                  </a:cubicBezTo>
                  <a:cubicBezTo>
                    <a:pt x="5690" y="21060"/>
                    <a:pt x="4949" y="20489"/>
                    <a:pt x="4378" y="19791"/>
                  </a:cubicBezTo>
                  <a:lnTo>
                    <a:pt x="4230" y="19643"/>
                  </a:lnTo>
                  <a:lnTo>
                    <a:pt x="4040" y="19558"/>
                  </a:lnTo>
                  <a:cubicBezTo>
                    <a:pt x="3596" y="19410"/>
                    <a:pt x="3194" y="19178"/>
                    <a:pt x="2834" y="18903"/>
                  </a:cubicBezTo>
                  <a:lnTo>
                    <a:pt x="2834" y="18903"/>
                  </a:lnTo>
                  <a:lnTo>
                    <a:pt x="3638" y="18924"/>
                  </a:lnTo>
                  <a:lnTo>
                    <a:pt x="3152" y="17782"/>
                  </a:lnTo>
                  <a:cubicBezTo>
                    <a:pt x="2940" y="17274"/>
                    <a:pt x="2771" y="16767"/>
                    <a:pt x="2644" y="16238"/>
                  </a:cubicBezTo>
                  <a:cubicBezTo>
                    <a:pt x="1629" y="11924"/>
                    <a:pt x="4294" y="7186"/>
                    <a:pt x="7339" y="5304"/>
                  </a:cubicBezTo>
                  <a:lnTo>
                    <a:pt x="8270" y="4712"/>
                  </a:lnTo>
                  <a:lnTo>
                    <a:pt x="8693" y="5325"/>
                  </a:lnTo>
                  <a:lnTo>
                    <a:pt x="8693" y="2724"/>
                  </a:lnTo>
                  <a:cubicBezTo>
                    <a:pt x="8693" y="2406"/>
                    <a:pt x="8798" y="1624"/>
                    <a:pt x="9116" y="1624"/>
                  </a:cubicBezTo>
                  <a:cubicBezTo>
                    <a:pt x="9150" y="1622"/>
                    <a:pt x="9182" y="1620"/>
                    <a:pt x="9211" y="1620"/>
                  </a:cubicBezTo>
                  <a:close/>
                  <a:moveTo>
                    <a:pt x="9260" y="0"/>
                  </a:moveTo>
                  <a:cubicBezTo>
                    <a:pt x="9177" y="0"/>
                    <a:pt x="9094" y="6"/>
                    <a:pt x="9010" y="17"/>
                  </a:cubicBezTo>
                  <a:cubicBezTo>
                    <a:pt x="8185" y="59"/>
                    <a:pt x="7656" y="609"/>
                    <a:pt x="7360" y="1307"/>
                  </a:cubicBezTo>
                  <a:cubicBezTo>
                    <a:pt x="7191" y="1243"/>
                    <a:pt x="7022" y="1201"/>
                    <a:pt x="6853" y="1201"/>
                  </a:cubicBezTo>
                  <a:cubicBezTo>
                    <a:pt x="6261" y="1201"/>
                    <a:pt x="5711" y="1497"/>
                    <a:pt x="5372" y="1983"/>
                  </a:cubicBezTo>
                  <a:cubicBezTo>
                    <a:pt x="5055" y="2385"/>
                    <a:pt x="4907" y="2893"/>
                    <a:pt x="4992" y="3400"/>
                  </a:cubicBezTo>
                  <a:cubicBezTo>
                    <a:pt x="5097" y="3845"/>
                    <a:pt x="5309" y="4246"/>
                    <a:pt x="5626" y="4564"/>
                  </a:cubicBezTo>
                  <a:cubicBezTo>
                    <a:pt x="2432" y="7080"/>
                    <a:pt x="0" y="11945"/>
                    <a:pt x="1100" y="16598"/>
                  </a:cubicBezTo>
                  <a:cubicBezTo>
                    <a:pt x="1164" y="16873"/>
                    <a:pt x="1248" y="17169"/>
                    <a:pt x="1333" y="17444"/>
                  </a:cubicBezTo>
                  <a:cubicBezTo>
                    <a:pt x="1100" y="17549"/>
                    <a:pt x="889" y="17740"/>
                    <a:pt x="762" y="17972"/>
                  </a:cubicBezTo>
                  <a:cubicBezTo>
                    <a:pt x="614" y="18268"/>
                    <a:pt x="466" y="18861"/>
                    <a:pt x="1206" y="19580"/>
                  </a:cubicBezTo>
                  <a:cubicBezTo>
                    <a:pt x="1798" y="20172"/>
                    <a:pt x="2517" y="20658"/>
                    <a:pt x="3300" y="20975"/>
                  </a:cubicBezTo>
                  <a:cubicBezTo>
                    <a:pt x="3998" y="21779"/>
                    <a:pt x="4844" y="22414"/>
                    <a:pt x="5795" y="22879"/>
                  </a:cubicBezTo>
                  <a:cubicBezTo>
                    <a:pt x="6261" y="23112"/>
                    <a:pt x="6726" y="23302"/>
                    <a:pt x="7212" y="23429"/>
                  </a:cubicBezTo>
                  <a:cubicBezTo>
                    <a:pt x="7255" y="23788"/>
                    <a:pt x="7424" y="24127"/>
                    <a:pt x="7678" y="24381"/>
                  </a:cubicBezTo>
                  <a:cubicBezTo>
                    <a:pt x="7953" y="24613"/>
                    <a:pt x="8312" y="24740"/>
                    <a:pt x="8672" y="24740"/>
                  </a:cubicBezTo>
                  <a:cubicBezTo>
                    <a:pt x="8883" y="24719"/>
                    <a:pt x="9095" y="24677"/>
                    <a:pt x="9306" y="24613"/>
                  </a:cubicBezTo>
                  <a:cubicBezTo>
                    <a:pt x="9750" y="24444"/>
                    <a:pt x="10152" y="24190"/>
                    <a:pt x="10490" y="23852"/>
                  </a:cubicBezTo>
                  <a:cubicBezTo>
                    <a:pt x="11484" y="23809"/>
                    <a:pt x="12457" y="23683"/>
                    <a:pt x="13409" y="23471"/>
                  </a:cubicBezTo>
                  <a:cubicBezTo>
                    <a:pt x="14615" y="23175"/>
                    <a:pt x="15799" y="22731"/>
                    <a:pt x="16899" y="22139"/>
                  </a:cubicBezTo>
                  <a:cubicBezTo>
                    <a:pt x="17252" y="22228"/>
                    <a:pt x="17591" y="22272"/>
                    <a:pt x="17907" y="22272"/>
                  </a:cubicBezTo>
                  <a:cubicBezTo>
                    <a:pt x="18784" y="22272"/>
                    <a:pt x="19480" y="21936"/>
                    <a:pt x="19775" y="21314"/>
                  </a:cubicBezTo>
                  <a:cubicBezTo>
                    <a:pt x="19987" y="20827"/>
                    <a:pt x="19965" y="20256"/>
                    <a:pt x="19690" y="19812"/>
                  </a:cubicBezTo>
                  <a:cubicBezTo>
                    <a:pt x="20135" y="19241"/>
                    <a:pt x="20515" y="18628"/>
                    <a:pt x="20811" y="17972"/>
                  </a:cubicBezTo>
                  <a:lnTo>
                    <a:pt x="21107" y="17972"/>
                  </a:lnTo>
                  <a:cubicBezTo>
                    <a:pt x="23413" y="17888"/>
                    <a:pt x="25126" y="16598"/>
                    <a:pt x="25930" y="14313"/>
                  </a:cubicBezTo>
                  <a:cubicBezTo>
                    <a:pt x="26056" y="13996"/>
                    <a:pt x="26078" y="13637"/>
                    <a:pt x="25993" y="13319"/>
                  </a:cubicBezTo>
                  <a:lnTo>
                    <a:pt x="26014" y="13319"/>
                  </a:lnTo>
                  <a:cubicBezTo>
                    <a:pt x="28658" y="12431"/>
                    <a:pt x="29906" y="9026"/>
                    <a:pt x="28806" y="5748"/>
                  </a:cubicBezTo>
                  <a:cubicBezTo>
                    <a:pt x="28319" y="4246"/>
                    <a:pt x="27368" y="2956"/>
                    <a:pt x="26078" y="2068"/>
                  </a:cubicBezTo>
                  <a:cubicBezTo>
                    <a:pt x="25201" y="1488"/>
                    <a:pt x="24277" y="1192"/>
                    <a:pt x="23363" y="1192"/>
                  </a:cubicBezTo>
                  <a:cubicBezTo>
                    <a:pt x="22910" y="1192"/>
                    <a:pt x="22459" y="1265"/>
                    <a:pt x="22017" y="1412"/>
                  </a:cubicBezTo>
                  <a:cubicBezTo>
                    <a:pt x="21911" y="1455"/>
                    <a:pt x="21784" y="1497"/>
                    <a:pt x="21678" y="1539"/>
                  </a:cubicBezTo>
                  <a:lnTo>
                    <a:pt x="21594" y="1603"/>
                  </a:lnTo>
                  <a:lnTo>
                    <a:pt x="21488" y="1645"/>
                  </a:lnTo>
                  <a:lnTo>
                    <a:pt x="21298" y="1751"/>
                  </a:lnTo>
                  <a:cubicBezTo>
                    <a:pt x="21255" y="1772"/>
                    <a:pt x="21192" y="1793"/>
                    <a:pt x="21150" y="1835"/>
                  </a:cubicBezTo>
                  <a:cubicBezTo>
                    <a:pt x="20621" y="2174"/>
                    <a:pt x="20156" y="2618"/>
                    <a:pt x="19817" y="3125"/>
                  </a:cubicBezTo>
                  <a:cubicBezTo>
                    <a:pt x="19141" y="3908"/>
                    <a:pt x="18337" y="4944"/>
                    <a:pt x="17427" y="6192"/>
                  </a:cubicBezTo>
                  <a:cubicBezTo>
                    <a:pt x="15630" y="4733"/>
                    <a:pt x="13515" y="3696"/>
                    <a:pt x="11252" y="3168"/>
                  </a:cubicBezTo>
                  <a:cubicBezTo>
                    <a:pt x="11379" y="2047"/>
                    <a:pt x="11210" y="1222"/>
                    <a:pt x="10744" y="672"/>
                  </a:cubicBezTo>
                  <a:cubicBezTo>
                    <a:pt x="10375" y="248"/>
                    <a:pt x="9829" y="0"/>
                    <a:pt x="92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34"/>
            <p:cNvSpPr/>
            <p:nvPr/>
          </p:nvSpPr>
          <p:spPr>
            <a:xfrm>
              <a:off x="1724419" y="4008531"/>
              <a:ext cx="478352" cy="302169"/>
            </a:xfrm>
            <a:custGeom>
              <a:avLst/>
              <a:gdLst/>
              <a:ahLst/>
              <a:cxnLst/>
              <a:rect l="l" t="t" r="r" b="b"/>
              <a:pathLst>
                <a:path w="7290" h="4605" extrusionOk="0">
                  <a:moveTo>
                    <a:pt x="4120" y="0"/>
                  </a:moveTo>
                  <a:cubicBezTo>
                    <a:pt x="3949" y="0"/>
                    <a:pt x="3736" y="57"/>
                    <a:pt x="3472" y="203"/>
                  </a:cubicBezTo>
                  <a:cubicBezTo>
                    <a:pt x="2876" y="524"/>
                    <a:pt x="2343" y="752"/>
                    <a:pt x="1876" y="752"/>
                  </a:cubicBezTo>
                  <a:cubicBezTo>
                    <a:pt x="1449" y="752"/>
                    <a:pt x="1078" y="561"/>
                    <a:pt x="765" y="76"/>
                  </a:cubicBezTo>
                  <a:lnTo>
                    <a:pt x="765" y="76"/>
                  </a:lnTo>
                  <a:cubicBezTo>
                    <a:pt x="765" y="76"/>
                    <a:pt x="0" y="4604"/>
                    <a:pt x="3070" y="4604"/>
                  </a:cubicBezTo>
                  <a:cubicBezTo>
                    <a:pt x="3105" y="4604"/>
                    <a:pt x="3140" y="4603"/>
                    <a:pt x="3176" y="4602"/>
                  </a:cubicBezTo>
                  <a:cubicBezTo>
                    <a:pt x="5651" y="4518"/>
                    <a:pt x="6708" y="2847"/>
                    <a:pt x="7152" y="1557"/>
                  </a:cubicBezTo>
                  <a:cubicBezTo>
                    <a:pt x="7290" y="1164"/>
                    <a:pt x="7209" y="1029"/>
                    <a:pt x="7031" y="1029"/>
                  </a:cubicBezTo>
                  <a:cubicBezTo>
                    <a:pt x="6634" y="1029"/>
                    <a:pt x="5757" y="1705"/>
                    <a:pt x="5757" y="1705"/>
                  </a:cubicBezTo>
                  <a:cubicBezTo>
                    <a:pt x="5757" y="1705"/>
                    <a:pt x="6280" y="478"/>
                    <a:pt x="5440" y="478"/>
                  </a:cubicBezTo>
                  <a:cubicBezTo>
                    <a:pt x="5281" y="478"/>
                    <a:pt x="5074" y="522"/>
                    <a:pt x="4805" y="626"/>
                  </a:cubicBezTo>
                  <a:cubicBezTo>
                    <a:pt x="4805" y="626"/>
                    <a:pt x="4692" y="0"/>
                    <a:pt x="4120" y="0"/>
                  </a:cubicBezTo>
                  <a:close/>
                </a:path>
              </a:pathLst>
            </a:custGeom>
            <a:solidFill>
              <a:srgbClr val="FCF69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34"/>
            <p:cNvSpPr/>
            <p:nvPr/>
          </p:nvSpPr>
          <p:spPr>
            <a:xfrm>
              <a:off x="1913394" y="4049607"/>
              <a:ext cx="126314" cy="69423"/>
            </a:xfrm>
            <a:custGeom>
              <a:avLst/>
              <a:gdLst/>
              <a:ahLst/>
              <a:cxnLst/>
              <a:rect l="l" t="t" r="r" b="b"/>
              <a:pathLst>
                <a:path w="1925" h="1058" extrusionOk="0">
                  <a:moveTo>
                    <a:pt x="1925" y="0"/>
                  </a:moveTo>
                  <a:lnTo>
                    <a:pt x="0" y="1058"/>
                  </a:lnTo>
                  <a:cubicBezTo>
                    <a:pt x="740" y="952"/>
                    <a:pt x="1438" y="571"/>
                    <a:pt x="1925" y="0"/>
                  </a:cubicBezTo>
                  <a:close/>
                </a:path>
              </a:pathLst>
            </a:custGeom>
            <a:solidFill>
              <a:srgbClr val="FDF9C2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34"/>
            <p:cNvSpPr/>
            <p:nvPr/>
          </p:nvSpPr>
          <p:spPr>
            <a:xfrm>
              <a:off x="1901321" y="4040683"/>
              <a:ext cx="148099" cy="86746"/>
            </a:xfrm>
            <a:custGeom>
              <a:avLst/>
              <a:gdLst/>
              <a:ahLst/>
              <a:cxnLst/>
              <a:rect l="l" t="t" r="r" b="b"/>
              <a:pathLst>
                <a:path w="2257" h="1322" extrusionOk="0">
                  <a:moveTo>
                    <a:pt x="2110" y="1"/>
                  </a:moveTo>
                  <a:cubicBezTo>
                    <a:pt x="2077" y="1"/>
                    <a:pt x="2047" y="17"/>
                    <a:pt x="2024" y="52"/>
                  </a:cubicBezTo>
                  <a:cubicBezTo>
                    <a:pt x="1538" y="601"/>
                    <a:pt x="882" y="961"/>
                    <a:pt x="163" y="1067"/>
                  </a:cubicBezTo>
                  <a:cubicBezTo>
                    <a:pt x="0" y="1067"/>
                    <a:pt x="14" y="1322"/>
                    <a:pt x="166" y="1322"/>
                  </a:cubicBezTo>
                  <a:cubicBezTo>
                    <a:pt x="172" y="1322"/>
                    <a:pt x="178" y="1321"/>
                    <a:pt x="184" y="1321"/>
                  </a:cubicBezTo>
                  <a:lnTo>
                    <a:pt x="205" y="1299"/>
                  </a:lnTo>
                  <a:cubicBezTo>
                    <a:pt x="988" y="1194"/>
                    <a:pt x="1707" y="813"/>
                    <a:pt x="2215" y="200"/>
                  </a:cubicBezTo>
                  <a:cubicBezTo>
                    <a:pt x="2257" y="136"/>
                    <a:pt x="2257" y="73"/>
                    <a:pt x="2193" y="30"/>
                  </a:cubicBezTo>
                  <a:cubicBezTo>
                    <a:pt x="2165" y="11"/>
                    <a:pt x="2136" y="1"/>
                    <a:pt x="2110" y="1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34"/>
            <p:cNvSpPr/>
            <p:nvPr/>
          </p:nvSpPr>
          <p:spPr>
            <a:xfrm>
              <a:off x="1975796" y="4120341"/>
              <a:ext cx="126379" cy="69489"/>
            </a:xfrm>
            <a:custGeom>
              <a:avLst/>
              <a:gdLst/>
              <a:ahLst/>
              <a:cxnLst/>
              <a:rect l="l" t="t" r="r" b="b"/>
              <a:pathLst>
                <a:path w="1926" h="1059" extrusionOk="0">
                  <a:moveTo>
                    <a:pt x="1926" y="1"/>
                  </a:moveTo>
                  <a:lnTo>
                    <a:pt x="1" y="1058"/>
                  </a:lnTo>
                  <a:cubicBezTo>
                    <a:pt x="741" y="953"/>
                    <a:pt x="1439" y="593"/>
                    <a:pt x="1926" y="1"/>
                  </a:cubicBezTo>
                  <a:close/>
                </a:path>
              </a:pathLst>
            </a:custGeom>
            <a:solidFill>
              <a:srgbClr val="FDF9C2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34"/>
            <p:cNvSpPr/>
            <p:nvPr/>
          </p:nvSpPr>
          <p:spPr>
            <a:xfrm>
              <a:off x="1962410" y="4111024"/>
              <a:ext cx="151708" cy="87206"/>
            </a:xfrm>
            <a:custGeom>
              <a:avLst/>
              <a:gdLst/>
              <a:ahLst/>
              <a:cxnLst/>
              <a:rect l="l" t="t" r="r" b="b"/>
              <a:pathLst>
                <a:path w="2312" h="1329" extrusionOk="0">
                  <a:moveTo>
                    <a:pt x="2127" y="1"/>
                  </a:moveTo>
                  <a:cubicBezTo>
                    <a:pt x="2090" y="1"/>
                    <a:pt x="2053" y="17"/>
                    <a:pt x="2024" y="58"/>
                  </a:cubicBezTo>
                  <a:cubicBezTo>
                    <a:pt x="1537" y="608"/>
                    <a:pt x="882" y="968"/>
                    <a:pt x="184" y="1073"/>
                  </a:cubicBezTo>
                  <a:cubicBezTo>
                    <a:pt x="0" y="1073"/>
                    <a:pt x="13" y="1328"/>
                    <a:pt x="166" y="1328"/>
                  </a:cubicBezTo>
                  <a:cubicBezTo>
                    <a:pt x="171" y="1328"/>
                    <a:pt x="178" y="1328"/>
                    <a:pt x="184" y="1327"/>
                  </a:cubicBezTo>
                  <a:lnTo>
                    <a:pt x="205" y="1306"/>
                  </a:lnTo>
                  <a:cubicBezTo>
                    <a:pt x="987" y="1200"/>
                    <a:pt x="1707" y="820"/>
                    <a:pt x="2235" y="206"/>
                  </a:cubicBezTo>
                  <a:cubicBezTo>
                    <a:pt x="2312" y="114"/>
                    <a:pt x="2222" y="1"/>
                    <a:pt x="2127" y="1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34"/>
            <p:cNvSpPr/>
            <p:nvPr/>
          </p:nvSpPr>
          <p:spPr>
            <a:xfrm>
              <a:off x="1738526" y="4000591"/>
              <a:ext cx="477433" cy="318376"/>
            </a:xfrm>
            <a:custGeom>
              <a:avLst/>
              <a:gdLst/>
              <a:ahLst/>
              <a:cxnLst/>
              <a:rect l="l" t="t" r="r" b="b"/>
              <a:pathLst>
                <a:path w="7276" h="4852" extrusionOk="0">
                  <a:moveTo>
                    <a:pt x="3901" y="0"/>
                  </a:moveTo>
                  <a:cubicBezTo>
                    <a:pt x="3696" y="0"/>
                    <a:pt x="3462" y="71"/>
                    <a:pt x="3194" y="218"/>
                  </a:cubicBezTo>
                  <a:cubicBezTo>
                    <a:pt x="3130" y="240"/>
                    <a:pt x="3109" y="324"/>
                    <a:pt x="3152" y="388"/>
                  </a:cubicBezTo>
                  <a:cubicBezTo>
                    <a:pt x="3165" y="429"/>
                    <a:pt x="3205" y="452"/>
                    <a:pt x="3249" y="452"/>
                  </a:cubicBezTo>
                  <a:cubicBezTo>
                    <a:pt x="3273" y="452"/>
                    <a:pt x="3298" y="445"/>
                    <a:pt x="3321" y="430"/>
                  </a:cubicBezTo>
                  <a:cubicBezTo>
                    <a:pt x="3476" y="317"/>
                    <a:pt x="3659" y="261"/>
                    <a:pt x="3846" y="261"/>
                  </a:cubicBezTo>
                  <a:cubicBezTo>
                    <a:pt x="3939" y="261"/>
                    <a:pt x="4033" y="275"/>
                    <a:pt x="4125" y="303"/>
                  </a:cubicBezTo>
                  <a:cubicBezTo>
                    <a:pt x="4315" y="409"/>
                    <a:pt x="4421" y="578"/>
                    <a:pt x="4463" y="789"/>
                  </a:cubicBezTo>
                  <a:cubicBezTo>
                    <a:pt x="4484" y="811"/>
                    <a:pt x="4505" y="853"/>
                    <a:pt x="4526" y="874"/>
                  </a:cubicBezTo>
                  <a:cubicBezTo>
                    <a:pt x="4548" y="885"/>
                    <a:pt x="4569" y="890"/>
                    <a:pt x="4587" y="890"/>
                  </a:cubicBezTo>
                  <a:cubicBezTo>
                    <a:pt x="4606" y="890"/>
                    <a:pt x="4622" y="885"/>
                    <a:pt x="4632" y="874"/>
                  </a:cubicBezTo>
                  <a:cubicBezTo>
                    <a:pt x="4874" y="777"/>
                    <a:pt x="5081" y="729"/>
                    <a:pt x="5238" y="729"/>
                  </a:cubicBezTo>
                  <a:cubicBezTo>
                    <a:pt x="5356" y="729"/>
                    <a:pt x="5445" y="756"/>
                    <a:pt x="5499" y="811"/>
                  </a:cubicBezTo>
                  <a:cubicBezTo>
                    <a:pt x="5690" y="1022"/>
                    <a:pt x="5499" y="1593"/>
                    <a:pt x="5415" y="1784"/>
                  </a:cubicBezTo>
                  <a:cubicBezTo>
                    <a:pt x="5393" y="1826"/>
                    <a:pt x="5415" y="1889"/>
                    <a:pt x="5457" y="1932"/>
                  </a:cubicBezTo>
                  <a:cubicBezTo>
                    <a:pt x="5478" y="1953"/>
                    <a:pt x="5505" y="1963"/>
                    <a:pt x="5534" y="1963"/>
                  </a:cubicBezTo>
                  <a:cubicBezTo>
                    <a:pt x="5563" y="1963"/>
                    <a:pt x="5594" y="1953"/>
                    <a:pt x="5626" y="1932"/>
                  </a:cubicBezTo>
                  <a:cubicBezTo>
                    <a:pt x="6094" y="1557"/>
                    <a:pt x="6611" y="1283"/>
                    <a:pt x="6812" y="1283"/>
                  </a:cubicBezTo>
                  <a:cubicBezTo>
                    <a:pt x="6838" y="1283"/>
                    <a:pt x="6859" y="1287"/>
                    <a:pt x="6874" y="1297"/>
                  </a:cubicBezTo>
                  <a:cubicBezTo>
                    <a:pt x="6874" y="1297"/>
                    <a:pt x="6916" y="1382"/>
                    <a:pt x="6810" y="1635"/>
                  </a:cubicBezTo>
                  <a:cubicBezTo>
                    <a:pt x="6366" y="2947"/>
                    <a:pt x="5330" y="4512"/>
                    <a:pt x="2961" y="4596"/>
                  </a:cubicBezTo>
                  <a:cubicBezTo>
                    <a:pt x="2899" y="4603"/>
                    <a:pt x="2836" y="4606"/>
                    <a:pt x="2774" y="4606"/>
                  </a:cubicBezTo>
                  <a:cubicBezTo>
                    <a:pt x="2225" y="4606"/>
                    <a:pt x="1691" y="4361"/>
                    <a:pt x="1312" y="3962"/>
                  </a:cubicBezTo>
                  <a:cubicBezTo>
                    <a:pt x="254" y="2756"/>
                    <a:pt x="677" y="240"/>
                    <a:pt x="677" y="218"/>
                  </a:cubicBezTo>
                  <a:cubicBezTo>
                    <a:pt x="712" y="113"/>
                    <a:pt x="637" y="53"/>
                    <a:pt x="559" y="53"/>
                  </a:cubicBezTo>
                  <a:cubicBezTo>
                    <a:pt x="497" y="53"/>
                    <a:pt x="433" y="91"/>
                    <a:pt x="423" y="176"/>
                  </a:cubicBezTo>
                  <a:cubicBezTo>
                    <a:pt x="402" y="282"/>
                    <a:pt x="0" y="2820"/>
                    <a:pt x="1121" y="4110"/>
                  </a:cubicBezTo>
                  <a:cubicBezTo>
                    <a:pt x="1548" y="4598"/>
                    <a:pt x="2151" y="4851"/>
                    <a:pt x="2780" y="4851"/>
                  </a:cubicBezTo>
                  <a:cubicBezTo>
                    <a:pt x="2805" y="4851"/>
                    <a:pt x="2830" y="4851"/>
                    <a:pt x="2856" y="4850"/>
                  </a:cubicBezTo>
                  <a:lnTo>
                    <a:pt x="2961" y="4850"/>
                  </a:lnTo>
                  <a:cubicBezTo>
                    <a:pt x="5478" y="4766"/>
                    <a:pt x="6578" y="3116"/>
                    <a:pt x="7064" y="1741"/>
                  </a:cubicBezTo>
                  <a:cubicBezTo>
                    <a:pt x="7107" y="1614"/>
                    <a:pt x="7276" y="1276"/>
                    <a:pt x="7022" y="1086"/>
                  </a:cubicBezTo>
                  <a:cubicBezTo>
                    <a:pt x="6964" y="1045"/>
                    <a:pt x="6894" y="1028"/>
                    <a:pt x="6815" y="1028"/>
                  </a:cubicBezTo>
                  <a:cubicBezTo>
                    <a:pt x="6521" y="1028"/>
                    <a:pt x="6108" y="1275"/>
                    <a:pt x="5774" y="1509"/>
                  </a:cubicBezTo>
                  <a:cubicBezTo>
                    <a:pt x="5859" y="1212"/>
                    <a:pt x="5859" y="853"/>
                    <a:pt x="5668" y="641"/>
                  </a:cubicBezTo>
                  <a:cubicBezTo>
                    <a:pt x="5565" y="538"/>
                    <a:pt x="5424" y="484"/>
                    <a:pt x="5238" y="484"/>
                  </a:cubicBezTo>
                  <a:cubicBezTo>
                    <a:pt x="5083" y="484"/>
                    <a:pt x="4896" y="522"/>
                    <a:pt x="4674" y="599"/>
                  </a:cubicBezTo>
                  <a:cubicBezTo>
                    <a:pt x="4611" y="367"/>
                    <a:pt x="4442" y="176"/>
                    <a:pt x="4230" y="70"/>
                  </a:cubicBezTo>
                  <a:cubicBezTo>
                    <a:pt x="4129" y="24"/>
                    <a:pt x="4020" y="0"/>
                    <a:pt x="3901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34"/>
            <p:cNvSpPr/>
            <p:nvPr/>
          </p:nvSpPr>
          <p:spPr>
            <a:xfrm>
              <a:off x="1485968" y="4396061"/>
              <a:ext cx="334518" cy="204989"/>
            </a:xfrm>
            <a:custGeom>
              <a:avLst/>
              <a:gdLst/>
              <a:ahLst/>
              <a:cxnLst/>
              <a:rect l="l" t="t" r="r" b="b"/>
              <a:pathLst>
                <a:path w="5098" h="3124" extrusionOk="0">
                  <a:moveTo>
                    <a:pt x="1457" y="0"/>
                  </a:moveTo>
                  <a:cubicBezTo>
                    <a:pt x="901" y="0"/>
                    <a:pt x="466" y="176"/>
                    <a:pt x="296" y="515"/>
                  </a:cubicBezTo>
                  <a:cubicBezTo>
                    <a:pt x="0" y="1150"/>
                    <a:pt x="762" y="2144"/>
                    <a:pt x="2009" y="2715"/>
                  </a:cubicBezTo>
                  <a:cubicBezTo>
                    <a:pt x="2590" y="2990"/>
                    <a:pt x="3171" y="3124"/>
                    <a:pt x="3656" y="3124"/>
                  </a:cubicBezTo>
                  <a:cubicBezTo>
                    <a:pt x="4213" y="3124"/>
                    <a:pt x="4643" y="2948"/>
                    <a:pt x="4801" y="2609"/>
                  </a:cubicBezTo>
                  <a:cubicBezTo>
                    <a:pt x="5097" y="1974"/>
                    <a:pt x="4336" y="980"/>
                    <a:pt x="3088" y="409"/>
                  </a:cubicBezTo>
                  <a:cubicBezTo>
                    <a:pt x="2517" y="134"/>
                    <a:pt x="1941" y="0"/>
                    <a:pt x="1457" y="0"/>
                  </a:cubicBezTo>
                  <a:close/>
                </a:path>
              </a:pathLst>
            </a:custGeom>
            <a:solidFill>
              <a:srgbClr val="EBB94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34"/>
            <p:cNvSpPr/>
            <p:nvPr/>
          </p:nvSpPr>
          <p:spPr>
            <a:xfrm>
              <a:off x="596406" y="3448822"/>
              <a:ext cx="1371209" cy="1244567"/>
            </a:xfrm>
            <a:custGeom>
              <a:avLst/>
              <a:gdLst/>
              <a:ahLst/>
              <a:cxnLst/>
              <a:rect l="l" t="t" r="r" b="b"/>
              <a:pathLst>
                <a:path w="20897" h="18967" extrusionOk="0">
                  <a:moveTo>
                    <a:pt x="8830" y="0"/>
                  </a:moveTo>
                  <a:cubicBezTo>
                    <a:pt x="8533" y="0"/>
                    <a:pt x="8266" y="28"/>
                    <a:pt x="8037" y="83"/>
                  </a:cubicBezTo>
                  <a:cubicBezTo>
                    <a:pt x="4442" y="908"/>
                    <a:pt x="0" y="6787"/>
                    <a:pt x="1333" y="12434"/>
                  </a:cubicBezTo>
                  <a:cubicBezTo>
                    <a:pt x="2401" y="16978"/>
                    <a:pt x="5671" y="18967"/>
                    <a:pt x="9530" y="18967"/>
                  </a:cubicBezTo>
                  <a:cubicBezTo>
                    <a:pt x="10485" y="18967"/>
                    <a:pt x="11476" y="18845"/>
                    <a:pt x="12479" y="18610"/>
                  </a:cubicBezTo>
                  <a:cubicBezTo>
                    <a:pt x="17512" y="17426"/>
                    <a:pt x="20896" y="13788"/>
                    <a:pt x="19585" y="8141"/>
                  </a:cubicBezTo>
                  <a:cubicBezTo>
                    <a:pt x="18369" y="2987"/>
                    <a:pt x="11938" y="0"/>
                    <a:pt x="8830" y="0"/>
                  </a:cubicBezTo>
                  <a:close/>
                </a:path>
              </a:pathLst>
            </a:custGeom>
            <a:solidFill>
              <a:srgbClr val="FCF69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34"/>
            <p:cNvSpPr/>
            <p:nvPr/>
          </p:nvSpPr>
          <p:spPr>
            <a:xfrm>
              <a:off x="1213923" y="3890815"/>
              <a:ext cx="285961" cy="185763"/>
            </a:xfrm>
            <a:custGeom>
              <a:avLst/>
              <a:gdLst/>
              <a:ahLst/>
              <a:cxnLst/>
              <a:rect l="l" t="t" r="r" b="b"/>
              <a:pathLst>
                <a:path w="4358" h="2831" extrusionOk="0">
                  <a:moveTo>
                    <a:pt x="1846" y="0"/>
                  </a:moveTo>
                  <a:cubicBezTo>
                    <a:pt x="1464" y="0"/>
                    <a:pt x="1270" y="178"/>
                    <a:pt x="1270" y="178"/>
                  </a:cubicBezTo>
                  <a:cubicBezTo>
                    <a:pt x="508" y="792"/>
                    <a:pt x="1" y="2124"/>
                    <a:pt x="910" y="2632"/>
                  </a:cubicBezTo>
                  <a:cubicBezTo>
                    <a:pt x="1168" y="2773"/>
                    <a:pt x="1458" y="2830"/>
                    <a:pt x="1756" y="2830"/>
                  </a:cubicBezTo>
                  <a:cubicBezTo>
                    <a:pt x="2484" y="2830"/>
                    <a:pt x="3258" y="2488"/>
                    <a:pt x="3723" y="2188"/>
                  </a:cubicBezTo>
                  <a:cubicBezTo>
                    <a:pt x="4358" y="1743"/>
                    <a:pt x="3850" y="982"/>
                    <a:pt x="2835" y="326"/>
                  </a:cubicBezTo>
                  <a:cubicBezTo>
                    <a:pt x="2426" y="76"/>
                    <a:pt x="2096" y="0"/>
                    <a:pt x="1846" y="0"/>
                  </a:cubicBezTo>
                  <a:close/>
                </a:path>
              </a:pathLst>
            </a:custGeom>
            <a:solidFill>
              <a:srgbClr val="EBB94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34"/>
            <p:cNvSpPr/>
            <p:nvPr/>
          </p:nvSpPr>
          <p:spPr>
            <a:xfrm>
              <a:off x="879475" y="3243049"/>
              <a:ext cx="432222" cy="293113"/>
            </a:xfrm>
            <a:custGeom>
              <a:avLst/>
              <a:gdLst/>
              <a:ahLst/>
              <a:cxnLst/>
              <a:rect l="l" t="t" r="r" b="b"/>
              <a:pathLst>
                <a:path w="6587" h="4467" extrusionOk="0">
                  <a:moveTo>
                    <a:pt x="4160" y="1"/>
                  </a:moveTo>
                  <a:cubicBezTo>
                    <a:pt x="4122" y="1"/>
                    <a:pt x="4082" y="2"/>
                    <a:pt x="4040" y="4"/>
                  </a:cubicBezTo>
                  <a:cubicBezTo>
                    <a:pt x="2835" y="89"/>
                    <a:pt x="2856" y="1908"/>
                    <a:pt x="2856" y="1908"/>
                  </a:cubicBezTo>
                  <a:cubicBezTo>
                    <a:pt x="2856" y="1908"/>
                    <a:pt x="2372" y="1203"/>
                    <a:pt x="1768" y="1203"/>
                  </a:cubicBezTo>
                  <a:cubicBezTo>
                    <a:pt x="1515" y="1203"/>
                    <a:pt x="1242" y="1326"/>
                    <a:pt x="974" y="1675"/>
                  </a:cubicBezTo>
                  <a:cubicBezTo>
                    <a:pt x="1" y="2923"/>
                    <a:pt x="2285" y="4023"/>
                    <a:pt x="2285" y="4023"/>
                  </a:cubicBezTo>
                  <a:cubicBezTo>
                    <a:pt x="2285" y="4023"/>
                    <a:pt x="2690" y="3777"/>
                    <a:pt x="3274" y="3777"/>
                  </a:cubicBezTo>
                  <a:cubicBezTo>
                    <a:pt x="3732" y="3777"/>
                    <a:pt x="4298" y="3928"/>
                    <a:pt x="4865" y="4467"/>
                  </a:cubicBezTo>
                  <a:cubicBezTo>
                    <a:pt x="4865" y="4467"/>
                    <a:pt x="6586" y="1"/>
                    <a:pt x="4160" y="1"/>
                  </a:cubicBezTo>
                  <a:close/>
                </a:path>
              </a:pathLst>
            </a:custGeom>
            <a:solidFill>
              <a:srgbClr val="CA1E49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34"/>
            <p:cNvSpPr/>
            <p:nvPr/>
          </p:nvSpPr>
          <p:spPr>
            <a:xfrm>
              <a:off x="633020" y="4118963"/>
              <a:ext cx="618445" cy="412997"/>
            </a:xfrm>
            <a:custGeom>
              <a:avLst/>
              <a:gdLst/>
              <a:ahLst/>
              <a:cxnLst/>
              <a:rect l="l" t="t" r="r" b="b"/>
              <a:pathLst>
                <a:path w="9425" h="6294" extrusionOk="0">
                  <a:moveTo>
                    <a:pt x="6253" y="1"/>
                  </a:moveTo>
                  <a:cubicBezTo>
                    <a:pt x="6136" y="1248"/>
                    <a:pt x="5211" y="1507"/>
                    <a:pt x="3924" y="1507"/>
                  </a:cubicBezTo>
                  <a:cubicBezTo>
                    <a:pt x="3815" y="1507"/>
                    <a:pt x="3702" y="1506"/>
                    <a:pt x="3588" y="1502"/>
                  </a:cubicBezTo>
                  <a:cubicBezTo>
                    <a:pt x="3562" y="1502"/>
                    <a:pt x="3536" y="1501"/>
                    <a:pt x="3511" y="1501"/>
                  </a:cubicBezTo>
                  <a:cubicBezTo>
                    <a:pt x="2140" y="1501"/>
                    <a:pt x="2467" y="2623"/>
                    <a:pt x="2467" y="2623"/>
                  </a:cubicBezTo>
                  <a:cubicBezTo>
                    <a:pt x="415" y="2835"/>
                    <a:pt x="2065" y="4188"/>
                    <a:pt x="2065" y="4188"/>
                  </a:cubicBezTo>
                  <a:cubicBezTo>
                    <a:pt x="2065" y="4188"/>
                    <a:pt x="1468" y="4077"/>
                    <a:pt x="969" y="4077"/>
                  </a:cubicBezTo>
                  <a:cubicBezTo>
                    <a:pt x="427" y="4077"/>
                    <a:pt x="1" y="4208"/>
                    <a:pt x="584" y="4759"/>
                  </a:cubicBezTo>
                  <a:cubicBezTo>
                    <a:pt x="1355" y="5501"/>
                    <a:pt x="2521" y="6294"/>
                    <a:pt x="4024" y="6294"/>
                  </a:cubicBezTo>
                  <a:cubicBezTo>
                    <a:pt x="4665" y="6294"/>
                    <a:pt x="5367" y="6150"/>
                    <a:pt x="6126" y="5796"/>
                  </a:cubicBezTo>
                  <a:cubicBezTo>
                    <a:pt x="9425" y="4252"/>
                    <a:pt x="6253" y="1"/>
                    <a:pt x="6253" y="1"/>
                  </a:cubicBezTo>
                  <a:close/>
                </a:path>
              </a:pathLst>
            </a:custGeom>
            <a:solidFill>
              <a:srgbClr val="FCF69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34"/>
            <p:cNvSpPr/>
            <p:nvPr/>
          </p:nvSpPr>
          <p:spPr>
            <a:xfrm>
              <a:off x="794830" y="4291075"/>
              <a:ext cx="162469" cy="17323"/>
            </a:xfrm>
            <a:custGeom>
              <a:avLst/>
              <a:gdLst/>
              <a:ahLst/>
              <a:cxnLst/>
              <a:rect l="l" t="t" r="r" b="b"/>
              <a:pathLst>
                <a:path w="2476" h="264" extrusionOk="0">
                  <a:moveTo>
                    <a:pt x="1" y="0"/>
                  </a:moveTo>
                  <a:lnTo>
                    <a:pt x="1" y="0"/>
                  </a:lnTo>
                  <a:cubicBezTo>
                    <a:pt x="426" y="172"/>
                    <a:pt x="882" y="264"/>
                    <a:pt x="1338" y="264"/>
                  </a:cubicBezTo>
                  <a:cubicBezTo>
                    <a:pt x="1723" y="264"/>
                    <a:pt x="2108" y="199"/>
                    <a:pt x="2475" y="6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DF9C2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4"/>
            <p:cNvSpPr/>
            <p:nvPr/>
          </p:nvSpPr>
          <p:spPr>
            <a:xfrm>
              <a:off x="782363" y="4280839"/>
              <a:ext cx="186026" cy="36811"/>
            </a:xfrm>
            <a:custGeom>
              <a:avLst/>
              <a:gdLst/>
              <a:ahLst/>
              <a:cxnLst/>
              <a:rect l="l" t="t" r="r" b="b"/>
              <a:pathLst>
                <a:path w="2835" h="561" extrusionOk="0">
                  <a:moveTo>
                    <a:pt x="195" y="1"/>
                  </a:moveTo>
                  <a:cubicBezTo>
                    <a:pt x="133" y="1"/>
                    <a:pt x="80" y="28"/>
                    <a:pt x="64" y="93"/>
                  </a:cubicBezTo>
                  <a:cubicBezTo>
                    <a:pt x="0" y="156"/>
                    <a:pt x="22" y="262"/>
                    <a:pt x="106" y="304"/>
                  </a:cubicBezTo>
                  <a:cubicBezTo>
                    <a:pt x="512" y="459"/>
                    <a:pt x="937" y="561"/>
                    <a:pt x="1378" y="561"/>
                  </a:cubicBezTo>
                  <a:cubicBezTo>
                    <a:pt x="1419" y="561"/>
                    <a:pt x="1461" y="560"/>
                    <a:pt x="1502" y="558"/>
                  </a:cubicBezTo>
                  <a:cubicBezTo>
                    <a:pt x="1904" y="558"/>
                    <a:pt x="2327" y="495"/>
                    <a:pt x="2708" y="347"/>
                  </a:cubicBezTo>
                  <a:cubicBezTo>
                    <a:pt x="2792" y="325"/>
                    <a:pt x="2834" y="241"/>
                    <a:pt x="2813" y="177"/>
                  </a:cubicBezTo>
                  <a:cubicBezTo>
                    <a:pt x="2782" y="115"/>
                    <a:pt x="2740" y="76"/>
                    <a:pt x="2686" y="76"/>
                  </a:cubicBezTo>
                  <a:cubicBezTo>
                    <a:pt x="2667" y="76"/>
                    <a:pt x="2646" y="81"/>
                    <a:pt x="2623" y="93"/>
                  </a:cubicBezTo>
                  <a:cubicBezTo>
                    <a:pt x="2268" y="208"/>
                    <a:pt x="1900" y="266"/>
                    <a:pt x="1535" y="266"/>
                  </a:cubicBezTo>
                  <a:cubicBezTo>
                    <a:pt x="1095" y="266"/>
                    <a:pt x="659" y="181"/>
                    <a:pt x="254" y="8"/>
                  </a:cubicBezTo>
                  <a:cubicBezTo>
                    <a:pt x="234" y="3"/>
                    <a:pt x="214" y="1"/>
                    <a:pt x="195" y="1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4"/>
            <p:cNvSpPr/>
            <p:nvPr/>
          </p:nvSpPr>
          <p:spPr>
            <a:xfrm>
              <a:off x="768452" y="4393765"/>
              <a:ext cx="163847" cy="18045"/>
            </a:xfrm>
            <a:custGeom>
              <a:avLst/>
              <a:gdLst/>
              <a:ahLst/>
              <a:cxnLst/>
              <a:rect l="l" t="t" r="r" b="b"/>
              <a:pathLst>
                <a:path w="2497" h="275" extrusionOk="0">
                  <a:moveTo>
                    <a:pt x="1" y="0"/>
                  </a:moveTo>
                  <a:lnTo>
                    <a:pt x="1" y="0"/>
                  </a:lnTo>
                  <a:cubicBezTo>
                    <a:pt x="426" y="184"/>
                    <a:pt x="882" y="274"/>
                    <a:pt x="1343" y="274"/>
                  </a:cubicBezTo>
                  <a:cubicBezTo>
                    <a:pt x="1730" y="274"/>
                    <a:pt x="2120" y="210"/>
                    <a:pt x="2497" y="8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DF9C2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34"/>
            <p:cNvSpPr/>
            <p:nvPr/>
          </p:nvSpPr>
          <p:spPr>
            <a:xfrm>
              <a:off x="757363" y="4385432"/>
              <a:ext cx="184648" cy="34974"/>
            </a:xfrm>
            <a:custGeom>
              <a:avLst/>
              <a:gdLst/>
              <a:ahLst/>
              <a:cxnLst/>
              <a:rect l="l" t="t" r="r" b="b"/>
              <a:pathLst>
                <a:path w="2814" h="533" extrusionOk="0">
                  <a:moveTo>
                    <a:pt x="151" y="0"/>
                  </a:moveTo>
                  <a:cubicBezTo>
                    <a:pt x="99" y="0"/>
                    <a:pt x="57" y="29"/>
                    <a:pt x="43" y="85"/>
                  </a:cubicBezTo>
                  <a:cubicBezTo>
                    <a:pt x="1" y="148"/>
                    <a:pt x="22" y="233"/>
                    <a:pt x="106" y="275"/>
                  </a:cubicBezTo>
                  <a:cubicBezTo>
                    <a:pt x="487" y="447"/>
                    <a:pt x="902" y="532"/>
                    <a:pt x="1336" y="532"/>
                  </a:cubicBezTo>
                  <a:cubicBezTo>
                    <a:pt x="1384" y="532"/>
                    <a:pt x="1433" y="531"/>
                    <a:pt x="1481" y="529"/>
                  </a:cubicBezTo>
                  <a:cubicBezTo>
                    <a:pt x="1883" y="529"/>
                    <a:pt x="2306" y="466"/>
                    <a:pt x="2687" y="360"/>
                  </a:cubicBezTo>
                  <a:cubicBezTo>
                    <a:pt x="2771" y="318"/>
                    <a:pt x="2814" y="254"/>
                    <a:pt x="2792" y="170"/>
                  </a:cubicBezTo>
                  <a:cubicBezTo>
                    <a:pt x="2775" y="117"/>
                    <a:pt x="2715" y="79"/>
                    <a:pt x="2647" y="79"/>
                  </a:cubicBezTo>
                  <a:cubicBezTo>
                    <a:pt x="2632" y="79"/>
                    <a:pt x="2617" y="81"/>
                    <a:pt x="2602" y="85"/>
                  </a:cubicBezTo>
                  <a:cubicBezTo>
                    <a:pt x="2241" y="202"/>
                    <a:pt x="1871" y="261"/>
                    <a:pt x="1502" y="261"/>
                  </a:cubicBezTo>
                  <a:cubicBezTo>
                    <a:pt x="1072" y="261"/>
                    <a:pt x="643" y="181"/>
                    <a:pt x="233" y="21"/>
                  </a:cubicBezTo>
                  <a:cubicBezTo>
                    <a:pt x="205" y="7"/>
                    <a:pt x="177" y="0"/>
                    <a:pt x="151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34"/>
            <p:cNvSpPr/>
            <p:nvPr/>
          </p:nvSpPr>
          <p:spPr>
            <a:xfrm>
              <a:off x="636629" y="4110564"/>
              <a:ext cx="531567" cy="430385"/>
            </a:xfrm>
            <a:custGeom>
              <a:avLst/>
              <a:gdLst/>
              <a:ahLst/>
              <a:cxnLst/>
              <a:rect l="l" t="t" r="r" b="b"/>
              <a:pathLst>
                <a:path w="8101" h="6559" extrusionOk="0">
                  <a:moveTo>
                    <a:pt x="6185" y="1"/>
                  </a:moveTo>
                  <a:cubicBezTo>
                    <a:pt x="6161" y="1"/>
                    <a:pt x="6135" y="8"/>
                    <a:pt x="6113" y="23"/>
                  </a:cubicBezTo>
                  <a:cubicBezTo>
                    <a:pt x="6049" y="86"/>
                    <a:pt x="6028" y="171"/>
                    <a:pt x="6071" y="234"/>
                  </a:cubicBezTo>
                  <a:cubicBezTo>
                    <a:pt x="6092" y="256"/>
                    <a:pt x="7784" y="2582"/>
                    <a:pt x="7340" y="4337"/>
                  </a:cubicBezTo>
                  <a:cubicBezTo>
                    <a:pt x="7149" y="5014"/>
                    <a:pt x="6663" y="5564"/>
                    <a:pt x="6007" y="5818"/>
                  </a:cubicBezTo>
                  <a:cubicBezTo>
                    <a:pt x="5272" y="6160"/>
                    <a:pt x="4588" y="6301"/>
                    <a:pt x="3960" y="6301"/>
                  </a:cubicBezTo>
                  <a:cubicBezTo>
                    <a:pt x="2530" y="6301"/>
                    <a:pt x="1393" y="5567"/>
                    <a:pt x="614" y="4803"/>
                  </a:cubicBezTo>
                  <a:cubicBezTo>
                    <a:pt x="381" y="4591"/>
                    <a:pt x="381" y="4485"/>
                    <a:pt x="381" y="4485"/>
                  </a:cubicBezTo>
                  <a:cubicBezTo>
                    <a:pt x="422" y="4404"/>
                    <a:pt x="621" y="4366"/>
                    <a:pt x="900" y="4366"/>
                  </a:cubicBezTo>
                  <a:cubicBezTo>
                    <a:pt x="1197" y="4366"/>
                    <a:pt x="1585" y="4409"/>
                    <a:pt x="1968" y="4485"/>
                  </a:cubicBezTo>
                  <a:cubicBezTo>
                    <a:pt x="1988" y="4492"/>
                    <a:pt x="2008" y="4495"/>
                    <a:pt x="2027" y="4495"/>
                  </a:cubicBezTo>
                  <a:cubicBezTo>
                    <a:pt x="2178" y="4495"/>
                    <a:pt x="2245" y="4286"/>
                    <a:pt x="2095" y="4210"/>
                  </a:cubicBezTo>
                  <a:cubicBezTo>
                    <a:pt x="1925" y="4062"/>
                    <a:pt x="1439" y="3576"/>
                    <a:pt x="1523" y="3280"/>
                  </a:cubicBezTo>
                  <a:cubicBezTo>
                    <a:pt x="1587" y="3090"/>
                    <a:pt x="1904" y="2942"/>
                    <a:pt x="2412" y="2899"/>
                  </a:cubicBezTo>
                  <a:cubicBezTo>
                    <a:pt x="2454" y="2878"/>
                    <a:pt x="2496" y="2857"/>
                    <a:pt x="2518" y="2836"/>
                  </a:cubicBezTo>
                  <a:cubicBezTo>
                    <a:pt x="2539" y="2793"/>
                    <a:pt x="2560" y="2751"/>
                    <a:pt x="2539" y="2709"/>
                  </a:cubicBezTo>
                  <a:cubicBezTo>
                    <a:pt x="2475" y="2497"/>
                    <a:pt x="2518" y="2244"/>
                    <a:pt x="2644" y="2053"/>
                  </a:cubicBezTo>
                  <a:cubicBezTo>
                    <a:pt x="2792" y="1863"/>
                    <a:pt x="3089" y="1778"/>
                    <a:pt x="3533" y="1778"/>
                  </a:cubicBezTo>
                  <a:cubicBezTo>
                    <a:pt x="3596" y="1778"/>
                    <a:pt x="3660" y="1715"/>
                    <a:pt x="3681" y="1630"/>
                  </a:cubicBezTo>
                  <a:cubicBezTo>
                    <a:pt x="3681" y="1546"/>
                    <a:pt x="3617" y="1482"/>
                    <a:pt x="3533" y="1482"/>
                  </a:cubicBezTo>
                  <a:cubicBezTo>
                    <a:pt x="3004" y="1482"/>
                    <a:pt x="2623" y="1609"/>
                    <a:pt x="2412" y="1884"/>
                  </a:cubicBezTo>
                  <a:cubicBezTo>
                    <a:pt x="2264" y="2096"/>
                    <a:pt x="2200" y="2370"/>
                    <a:pt x="2243" y="2624"/>
                  </a:cubicBezTo>
                  <a:cubicBezTo>
                    <a:pt x="1672" y="2709"/>
                    <a:pt x="1354" y="2878"/>
                    <a:pt x="1249" y="3195"/>
                  </a:cubicBezTo>
                  <a:cubicBezTo>
                    <a:pt x="1164" y="3513"/>
                    <a:pt x="1375" y="3851"/>
                    <a:pt x="1587" y="4105"/>
                  </a:cubicBezTo>
                  <a:cubicBezTo>
                    <a:pt x="1381" y="4081"/>
                    <a:pt x="1148" y="4060"/>
                    <a:pt x="928" y="4060"/>
                  </a:cubicBezTo>
                  <a:cubicBezTo>
                    <a:pt x="562" y="4060"/>
                    <a:pt x="233" y="4118"/>
                    <a:pt x="128" y="4316"/>
                  </a:cubicBezTo>
                  <a:cubicBezTo>
                    <a:pt x="1" y="4591"/>
                    <a:pt x="318" y="4887"/>
                    <a:pt x="424" y="4993"/>
                  </a:cubicBezTo>
                  <a:cubicBezTo>
                    <a:pt x="1249" y="5797"/>
                    <a:pt x="2433" y="6558"/>
                    <a:pt x="3956" y="6558"/>
                  </a:cubicBezTo>
                  <a:cubicBezTo>
                    <a:pt x="4717" y="6558"/>
                    <a:pt x="5457" y="6389"/>
                    <a:pt x="6134" y="6072"/>
                  </a:cubicBezTo>
                  <a:cubicBezTo>
                    <a:pt x="6874" y="5776"/>
                    <a:pt x="7424" y="5162"/>
                    <a:pt x="7636" y="4401"/>
                  </a:cubicBezTo>
                  <a:cubicBezTo>
                    <a:pt x="8101" y="2519"/>
                    <a:pt x="6388" y="150"/>
                    <a:pt x="6303" y="65"/>
                  </a:cubicBezTo>
                  <a:cubicBezTo>
                    <a:pt x="6276" y="24"/>
                    <a:pt x="6231" y="1"/>
                    <a:pt x="6185" y="1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34"/>
            <p:cNvSpPr/>
            <p:nvPr/>
          </p:nvSpPr>
          <p:spPr>
            <a:xfrm>
              <a:off x="1061299" y="4570470"/>
              <a:ext cx="206826" cy="192325"/>
            </a:xfrm>
            <a:custGeom>
              <a:avLst/>
              <a:gdLst/>
              <a:ahLst/>
              <a:cxnLst/>
              <a:rect l="l" t="t" r="r" b="b"/>
              <a:pathLst>
                <a:path w="3152" h="2931" extrusionOk="0">
                  <a:moveTo>
                    <a:pt x="2299" y="0"/>
                  </a:moveTo>
                  <a:cubicBezTo>
                    <a:pt x="1864" y="0"/>
                    <a:pt x="1297" y="308"/>
                    <a:pt x="846" y="818"/>
                  </a:cubicBezTo>
                  <a:cubicBezTo>
                    <a:pt x="191" y="1537"/>
                    <a:pt x="0" y="2404"/>
                    <a:pt x="402" y="2764"/>
                  </a:cubicBezTo>
                  <a:cubicBezTo>
                    <a:pt x="522" y="2877"/>
                    <a:pt x="683" y="2930"/>
                    <a:pt x="867" y="2930"/>
                  </a:cubicBezTo>
                  <a:cubicBezTo>
                    <a:pt x="1300" y="2930"/>
                    <a:pt x="1860" y="2634"/>
                    <a:pt x="2306" y="2129"/>
                  </a:cubicBezTo>
                  <a:cubicBezTo>
                    <a:pt x="2961" y="1410"/>
                    <a:pt x="3152" y="522"/>
                    <a:pt x="2750" y="162"/>
                  </a:cubicBezTo>
                  <a:cubicBezTo>
                    <a:pt x="2633" y="52"/>
                    <a:pt x="2477" y="0"/>
                    <a:pt x="2299" y="0"/>
                  </a:cubicBezTo>
                  <a:close/>
                </a:path>
              </a:pathLst>
            </a:custGeom>
            <a:solidFill>
              <a:srgbClr val="EBB94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34"/>
            <p:cNvSpPr/>
            <p:nvPr/>
          </p:nvSpPr>
          <p:spPr>
            <a:xfrm>
              <a:off x="986365" y="3826182"/>
              <a:ext cx="184648" cy="184648"/>
            </a:xfrm>
            <a:custGeom>
              <a:avLst/>
              <a:gdLst/>
              <a:ahLst/>
              <a:cxnLst/>
              <a:rect l="l" t="t" r="r" b="b"/>
              <a:pathLst>
                <a:path w="2814" h="2814" extrusionOk="0">
                  <a:moveTo>
                    <a:pt x="1417" y="0"/>
                  </a:moveTo>
                  <a:cubicBezTo>
                    <a:pt x="635" y="0"/>
                    <a:pt x="0" y="635"/>
                    <a:pt x="0" y="1417"/>
                  </a:cubicBezTo>
                  <a:cubicBezTo>
                    <a:pt x="0" y="2179"/>
                    <a:pt x="635" y="2813"/>
                    <a:pt x="1417" y="2813"/>
                  </a:cubicBezTo>
                  <a:cubicBezTo>
                    <a:pt x="2179" y="2813"/>
                    <a:pt x="2813" y="2179"/>
                    <a:pt x="2813" y="1417"/>
                  </a:cubicBezTo>
                  <a:cubicBezTo>
                    <a:pt x="2813" y="635"/>
                    <a:pt x="2179" y="0"/>
                    <a:pt x="1417" y="0"/>
                  </a:cubicBezTo>
                  <a:close/>
                </a:path>
              </a:pathLst>
            </a:custGeom>
            <a:solidFill>
              <a:srgbClr val="434038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34"/>
            <p:cNvSpPr/>
            <p:nvPr/>
          </p:nvSpPr>
          <p:spPr>
            <a:xfrm>
              <a:off x="1408213" y="3673493"/>
              <a:ext cx="186026" cy="186026"/>
            </a:xfrm>
            <a:custGeom>
              <a:avLst/>
              <a:gdLst/>
              <a:ahLst/>
              <a:cxnLst/>
              <a:rect l="l" t="t" r="r" b="b"/>
              <a:pathLst>
                <a:path w="2835" h="2835" extrusionOk="0">
                  <a:moveTo>
                    <a:pt x="1418" y="1"/>
                  </a:moveTo>
                  <a:cubicBezTo>
                    <a:pt x="635" y="1"/>
                    <a:pt x="1" y="635"/>
                    <a:pt x="1" y="1418"/>
                  </a:cubicBezTo>
                  <a:cubicBezTo>
                    <a:pt x="1" y="2200"/>
                    <a:pt x="635" y="2835"/>
                    <a:pt x="1418" y="2835"/>
                  </a:cubicBezTo>
                  <a:cubicBezTo>
                    <a:pt x="2200" y="2835"/>
                    <a:pt x="2835" y="2200"/>
                    <a:pt x="2835" y="1418"/>
                  </a:cubicBezTo>
                  <a:cubicBezTo>
                    <a:pt x="2835" y="635"/>
                    <a:pt x="2200" y="1"/>
                    <a:pt x="1418" y="1"/>
                  </a:cubicBezTo>
                  <a:close/>
                </a:path>
              </a:pathLst>
            </a:custGeom>
            <a:solidFill>
              <a:srgbClr val="434038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34"/>
            <p:cNvSpPr/>
            <p:nvPr/>
          </p:nvSpPr>
          <p:spPr>
            <a:xfrm>
              <a:off x="1066876" y="3855316"/>
              <a:ext cx="56956" cy="55578"/>
            </a:xfrm>
            <a:custGeom>
              <a:avLst/>
              <a:gdLst/>
              <a:ahLst/>
              <a:cxnLst/>
              <a:rect l="l" t="t" r="r" b="b"/>
              <a:pathLst>
                <a:path w="868" h="847" extrusionOk="0">
                  <a:moveTo>
                    <a:pt x="444" y="0"/>
                  </a:moveTo>
                  <a:cubicBezTo>
                    <a:pt x="212" y="0"/>
                    <a:pt x="0" y="191"/>
                    <a:pt x="0" y="423"/>
                  </a:cubicBezTo>
                  <a:cubicBezTo>
                    <a:pt x="0" y="656"/>
                    <a:pt x="212" y="846"/>
                    <a:pt x="444" y="846"/>
                  </a:cubicBezTo>
                  <a:cubicBezTo>
                    <a:pt x="677" y="846"/>
                    <a:pt x="867" y="656"/>
                    <a:pt x="867" y="423"/>
                  </a:cubicBezTo>
                  <a:cubicBezTo>
                    <a:pt x="867" y="191"/>
                    <a:pt x="677" y="0"/>
                    <a:pt x="444" y="0"/>
                  </a:cubicBezTo>
                  <a:close/>
                </a:path>
              </a:pathLst>
            </a:custGeom>
            <a:solidFill>
              <a:srgbClr val="EDE6DD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34"/>
            <p:cNvSpPr/>
            <p:nvPr/>
          </p:nvSpPr>
          <p:spPr>
            <a:xfrm>
              <a:off x="1502569" y="3698493"/>
              <a:ext cx="55578" cy="55578"/>
            </a:xfrm>
            <a:custGeom>
              <a:avLst/>
              <a:gdLst/>
              <a:ahLst/>
              <a:cxnLst/>
              <a:rect l="l" t="t" r="r" b="b"/>
              <a:pathLst>
                <a:path w="847" h="847" extrusionOk="0">
                  <a:moveTo>
                    <a:pt x="424" y="0"/>
                  </a:moveTo>
                  <a:cubicBezTo>
                    <a:pt x="191" y="0"/>
                    <a:pt x="1" y="191"/>
                    <a:pt x="1" y="423"/>
                  </a:cubicBezTo>
                  <a:cubicBezTo>
                    <a:pt x="1" y="656"/>
                    <a:pt x="191" y="846"/>
                    <a:pt x="424" y="846"/>
                  </a:cubicBezTo>
                  <a:cubicBezTo>
                    <a:pt x="657" y="846"/>
                    <a:pt x="847" y="656"/>
                    <a:pt x="847" y="423"/>
                  </a:cubicBezTo>
                  <a:cubicBezTo>
                    <a:pt x="847" y="191"/>
                    <a:pt x="657" y="0"/>
                    <a:pt x="424" y="0"/>
                  </a:cubicBezTo>
                  <a:close/>
                </a:path>
              </a:pathLst>
            </a:custGeom>
            <a:solidFill>
              <a:srgbClr val="EDE6DD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34"/>
            <p:cNvSpPr/>
            <p:nvPr/>
          </p:nvSpPr>
          <p:spPr>
            <a:xfrm>
              <a:off x="1523436" y="3350135"/>
              <a:ext cx="717527" cy="698170"/>
            </a:xfrm>
            <a:custGeom>
              <a:avLst/>
              <a:gdLst/>
              <a:ahLst/>
              <a:cxnLst/>
              <a:rect l="l" t="t" r="r" b="b"/>
              <a:pathLst>
                <a:path w="10935" h="10640" extrusionOk="0">
                  <a:moveTo>
                    <a:pt x="6831" y="1"/>
                  </a:moveTo>
                  <a:cubicBezTo>
                    <a:pt x="6831" y="1"/>
                    <a:pt x="5266" y="868"/>
                    <a:pt x="635" y="8059"/>
                  </a:cubicBezTo>
                  <a:cubicBezTo>
                    <a:pt x="0" y="9074"/>
                    <a:pt x="571" y="10406"/>
                    <a:pt x="1756" y="10639"/>
                  </a:cubicBezTo>
                  <a:lnTo>
                    <a:pt x="10934" y="10110"/>
                  </a:lnTo>
                  <a:cubicBezTo>
                    <a:pt x="10934" y="10110"/>
                    <a:pt x="9877" y="1862"/>
                    <a:pt x="6831" y="1"/>
                  </a:cubicBezTo>
                  <a:close/>
                </a:path>
              </a:pathLst>
            </a:custGeom>
            <a:solidFill>
              <a:srgbClr val="CA1E49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34"/>
            <p:cNvSpPr/>
            <p:nvPr/>
          </p:nvSpPr>
          <p:spPr>
            <a:xfrm>
              <a:off x="1799550" y="3322117"/>
              <a:ext cx="655125" cy="704141"/>
            </a:xfrm>
            <a:custGeom>
              <a:avLst/>
              <a:gdLst/>
              <a:ahLst/>
              <a:cxnLst/>
              <a:rect l="l" t="t" r="r" b="b"/>
              <a:pathLst>
                <a:path w="9984" h="10731" extrusionOk="0">
                  <a:moveTo>
                    <a:pt x="4320" y="1"/>
                  </a:moveTo>
                  <a:cubicBezTo>
                    <a:pt x="3956" y="1"/>
                    <a:pt x="3592" y="57"/>
                    <a:pt x="3237" y="174"/>
                  </a:cubicBezTo>
                  <a:cubicBezTo>
                    <a:pt x="1016" y="914"/>
                    <a:pt x="1" y="3854"/>
                    <a:pt x="953" y="6730"/>
                  </a:cubicBezTo>
                  <a:cubicBezTo>
                    <a:pt x="1755" y="9136"/>
                    <a:pt x="3712" y="10731"/>
                    <a:pt x="5650" y="10731"/>
                  </a:cubicBezTo>
                  <a:cubicBezTo>
                    <a:pt x="6012" y="10731"/>
                    <a:pt x="6373" y="10675"/>
                    <a:pt x="6726" y="10558"/>
                  </a:cubicBezTo>
                  <a:cubicBezTo>
                    <a:pt x="8947" y="9818"/>
                    <a:pt x="9983" y="6878"/>
                    <a:pt x="9011" y="4002"/>
                  </a:cubicBezTo>
                  <a:cubicBezTo>
                    <a:pt x="8192" y="1582"/>
                    <a:pt x="6251" y="1"/>
                    <a:pt x="4320" y="1"/>
                  </a:cubicBezTo>
                  <a:close/>
                </a:path>
              </a:pathLst>
            </a:custGeom>
            <a:solidFill>
              <a:srgbClr val="B21943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34"/>
            <p:cNvSpPr/>
            <p:nvPr/>
          </p:nvSpPr>
          <p:spPr>
            <a:xfrm>
              <a:off x="1873106" y="3402431"/>
              <a:ext cx="505255" cy="543510"/>
            </a:xfrm>
            <a:custGeom>
              <a:avLst/>
              <a:gdLst/>
              <a:ahLst/>
              <a:cxnLst/>
              <a:rect l="l" t="t" r="r" b="b"/>
              <a:pathLst>
                <a:path w="7700" h="8283" extrusionOk="0">
                  <a:moveTo>
                    <a:pt x="3332" y="1"/>
                  </a:moveTo>
                  <a:cubicBezTo>
                    <a:pt x="3051" y="1"/>
                    <a:pt x="2771" y="44"/>
                    <a:pt x="2497" y="135"/>
                  </a:cubicBezTo>
                  <a:cubicBezTo>
                    <a:pt x="783" y="706"/>
                    <a:pt x="1" y="2969"/>
                    <a:pt x="741" y="5189"/>
                  </a:cubicBezTo>
                  <a:cubicBezTo>
                    <a:pt x="1365" y="7044"/>
                    <a:pt x="2877" y="8282"/>
                    <a:pt x="4363" y="8282"/>
                  </a:cubicBezTo>
                  <a:cubicBezTo>
                    <a:pt x="4639" y="8282"/>
                    <a:pt x="4914" y="8240"/>
                    <a:pt x="5182" y="8150"/>
                  </a:cubicBezTo>
                  <a:cubicBezTo>
                    <a:pt x="6917" y="7558"/>
                    <a:pt x="7699" y="5295"/>
                    <a:pt x="6959" y="3095"/>
                  </a:cubicBezTo>
                  <a:cubicBezTo>
                    <a:pt x="6336" y="1226"/>
                    <a:pt x="4828" y="1"/>
                    <a:pt x="3332" y="1"/>
                  </a:cubicBezTo>
                  <a:close/>
                </a:path>
              </a:pathLst>
            </a:custGeom>
            <a:solidFill>
              <a:srgbClr val="6F0028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34"/>
            <p:cNvSpPr/>
            <p:nvPr/>
          </p:nvSpPr>
          <p:spPr>
            <a:xfrm>
              <a:off x="1909195" y="4017651"/>
              <a:ext cx="156891" cy="162206"/>
            </a:xfrm>
            <a:custGeom>
              <a:avLst/>
              <a:gdLst/>
              <a:ahLst/>
              <a:cxnLst/>
              <a:rect l="l" t="t" r="r" b="b"/>
              <a:pathLst>
                <a:path w="2391" h="2472" extrusionOk="0">
                  <a:moveTo>
                    <a:pt x="1820" y="1"/>
                  </a:moveTo>
                  <a:lnTo>
                    <a:pt x="1" y="107"/>
                  </a:lnTo>
                  <a:lnTo>
                    <a:pt x="868" y="2243"/>
                  </a:lnTo>
                  <a:cubicBezTo>
                    <a:pt x="868" y="2243"/>
                    <a:pt x="1111" y="2472"/>
                    <a:pt x="1473" y="2472"/>
                  </a:cubicBezTo>
                  <a:cubicBezTo>
                    <a:pt x="1733" y="2472"/>
                    <a:pt x="2055" y="2353"/>
                    <a:pt x="2391" y="1946"/>
                  </a:cubicBezTo>
                  <a:lnTo>
                    <a:pt x="1820" y="1"/>
                  </a:lnTo>
                  <a:close/>
                </a:path>
              </a:pathLst>
            </a:custGeom>
            <a:solidFill>
              <a:srgbClr val="910E36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34"/>
            <p:cNvSpPr/>
            <p:nvPr/>
          </p:nvSpPr>
          <p:spPr>
            <a:xfrm>
              <a:off x="597784" y="3248692"/>
              <a:ext cx="1856910" cy="1517667"/>
            </a:xfrm>
            <a:custGeom>
              <a:avLst/>
              <a:gdLst/>
              <a:ahLst/>
              <a:cxnLst/>
              <a:rect l="l" t="t" r="r" b="b"/>
              <a:pathLst>
                <a:path w="28299" h="23129" extrusionOk="0">
                  <a:moveTo>
                    <a:pt x="20050" y="12058"/>
                  </a:moveTo>
                  <a:lnTo>
                    <a:pt x="20093" y="12143"/>
                  </a:lnTo>
                  <a:lnTo>
                    <a:pt x="19923" y="12206"/>
                  </a:lnTo>
                  <a:cubicBezTo>
                    <a:pt x="19923" y="12164"/>
                    <a:pt x="19902" y="12100"/>
                    <a:pt x="19902" y="12058"/>
                  </a:cubicBezTo>
                  <a:close/>
                  <a:moveTo>
                    <a:pt x="8443" y="0"/>
                  </a:moveTo>
                  <a:cubicBezTo>
                    <a:pt x="8408" y="0"/>
                    <a:pt x="8371" y="1"/>
                    <a:pt x="8333" y="3"/>
                  </a:cubicBezTo>
                  <a:cubicBezTo>
                    <a:pt x="7128" y="88"/>
                    <a:pt x="7149" y="1928"/>
                    <a:pt x="7149" y="1928"/>
                  </a:cubicBezTo>
                  <a:cubicBezTo>
                    <a:pt x="7149" y="1928"/>
                    <a:pt x="6661" y="1206"/>
                    <a:pt x="6053" y="1206"/>
                  </a:cubicBezTo>
                  <a:cubicBezTo>
                    <a:pt x="5803" y="1206"/>
                    <a:pt x="5532" y="1328"/>
                    <a:pt x="5267" y="1674"/>
                  </a:cubicBezTo>
                  <a:cubicBezTo>
                    <a:pt x="4548" y="2583"/>
                    <a:pt x="5584" y="3429"/>
                    <a:pt x="6197" y="3810"/>
                  </a:cubicBezTo>
                  <a:cubicBezTo>
                    <a:pt x="3025" y="5798"/>
                    <a:pt x="1" y="10789"/>
                    <a:pt x="1143" y="15611"/>
                  </a:cubicBezTo>
                  <a:cubicBezTo>
                    <a:pt x="1270" y="16182"/>
                    <a:pt x="1439" y="16753"/>
                    <a:pt x="1671" y="17282"/>
                  </a:cubicBezTo>
                  <a:cubicBezTo>
                    <a:pt x="1621" y="17280"/>
                    <a:pt x="1571" y="17278"/>
                    <a:pt x="1522" y="17278"/>
                  </a:cubicBezTo>
                  <a:cubicBezTo>
                    <a:pt x="1153" y="17278"/>
                    <a:pt x="813" y="17352"/>
                    <a:pt x="720" y="17557"/>
                  </a:cubicBezTo>
                  <a:cubicBezTo>
                    <a:pt x="572" y="17811"/>
                    <a:pt x="889" y="18128"/>
                    <a:pt x="995" y="18234"/>
                  </a:cubicBezTo>
                  <a:cubicBezTo>
                    <a:pt x="1587" y="18784"/>
                    <a:pt x="2264" y="19228"/>
                    <a:pt x="3025" y="19524"/>
                  </a:cubicBezTo>
                  <a:cubicBezTo>
                    <a:pt x="3681" y="20285"/>
                    <a:pt x="4484" y="20920"/>
                    <a:pt x="5415" y="21364"/>
                  </a:cubicBezTo>
                  <a:cubicBezTo>
                    <a:pt x="6007" y="21660"/>
                    <a:pt x="6663" y="21893"/>
                    <a:pt x="7318" y="22019"/>
                  </a:cubicBezTo>
                  <a:cubicBezTo>
                    <a:pt x="7213" y="22421"/>
                    <a:pt x="7234" y="22781"/>
                    <a:pt x="7466" y="22971"/>
                  </a:cubicBezTo>
                  <a:cubicBezTo>
                    <a:pt x="7585" y="23078"/>
                    <a:pt x="7744" y="23129"/>
                    <a:pt x="7924" y="23129"/>
                  </a:cubicBezTo>
                  <a:cubicBezTo>
                    <a:pt x="8353" y="23129"/>
                    <a:pt x="8909" y="22843"/>
                    <a:pt x="9370" y="22337"/>
                  </a:cubicBezTo>
                  <a:cubicBezTo>
                    <a:pt x="9391" y="22316"/>
                    <a:pt x="9412" y="22273"/>
                    <a:pt x="9433" y="22252"/>
                  </a:cubicBezTo>
                  <a:lnTo>
                    <a:pt x="9497" y="22252"/>
                  </a:lnTo>
                  <a:cubicBezTo>
                    <a:pt x="10512" y="22252"/>
                    <a:pt x="11506" y="22125"/>
                    <a:pt x="12479" y="21893"/>
                  </a:cubicBezTo>
                  <a:cubicBezTo>
                    <a:pt x="13748" y="21618"/>
                    <a:pt x="14932" y="21131"/>
                    <a:pt x="16053" y="20476"/>
                  </a:cubicBezTo>
                  <a:cubicBezTo>
                    <a:pt x="16465" y="20616"/>
                    <a:pt x="16861" y="20685"/>
                    <a:pt x="17206" y="20685"/>
                  </a:cubicBezTo>
                  <a:cubicBezTo>
                    <a:pt x="17746" y="20685"/>
                    <a:pt x="18161" y="20515"/>
                    <a:pt x="18316" y="20179"/>
                  </a:cubicBezTo>
                  <a:cubicBezTo>
                    <a:pt x="18485" y="19820"/>
                    <a:pt x="18316" y="19376"/>
                    <a:pt x="17956" y="18953"/>
                  </a:cubicBezTo>
                  <a:cubicBezTo>
                    <a:pt x="18675" y="18191"/>
                    <a:pt x="19225" y="17282"/>
                    <a:pt x="19564" y="16309"/>
                  </a:cubicBezTo>
                  <a:cubicBezTo>
                    <a:pt x="19775" y="16351"/>
                    <a:pt x="20008" y="16394"/>
                    <a:pt x="20241" y="16394"/>
                  </a:cubicBezTo>
                  <a:lnTo>
                    <a:pt x="20346" y="16394"/>
                  </a:lnTo>
                  <a:cubicBezTo>
                    <a:pt x="22863" y="16309"/>
                    <a:pt x="23963" y="14638"/>
                    <a:pt x="24428" y="13264"/>
                  </a:cubicBezTo>
                  <a:cubicBezTo>
                    <a:pt x="24470" y="13137"/>
                    <a:pt x="24597" y="12777"/>
                    <a:pt x="24386" y="12629"/>
                  </a:cubicBezTo>
                  <a:cubicBezTo>
                    <a:pt x="24343" y="12595"/>
                    <a:pt x="24283" y="12580"/>
                    <a:pt x="24212" y="12580"/>
                  </a:cubicBezTo>
                  <a:cubicBezTo>
                    <a:pt x="23934" y="12580"/>
                    <a:pt x="23479" y="12812"/>
                    <a:pt x="23159" y="13031"/>
                  </a:cubicBezTo>
                  <a:cubicBezTo>
                    <a:pt x="23223" y="12756"/>
                    <a:pt x="23265" y="12397"/>
                    <a:pt x="23053" y="12164"/>
                  </a:cubicBezTo>
                  <a:cubicBezTo>
                    <a:pt x="22942" y="12052"/>
                    <a:pt x="22801" y="12000"/>
                    <a:pt x="22624" y="12000"/>
                  </a:cubicBezTo>
                  <a:cubicBezTo>
                    <a:pt x="22466" y="12000"/>
                    <a:pt x="22279" y="12042"/>
                    <a:pt x="22059" y="12122"/>
                  </a:cubicBezTo>
                  <a:cubicBezTo>
                    <a:pt x="22038" y="12058"/>
                    <a:pt x="21996" y="11995"/>
                    <a:pt x="21954" y="11931"/>
                  </a:cubicBezTo>
                  <a:lnTo>
                    <a:pt x="23223" y="11847"/>
                  </a:lnTo>
                  <a:cubicBezTo>
                    <a:pt x="23478" y="11899"/>
                    <a:pt x="23733" y="11927"/>
                    <a:pt x="23985" y="11927"/>
                  </a:cubicBezTo>
                  <a:cubicBezTo>
                    <a:pt x="24339" y="11927"/>
                    <a:pt x="24687" y="11873"/>
                    <a:pt x="25020" y="11762"/>
                  </a:cubicBezTo>
                  <a:cubicBezTo>
                    <a:pt x="27262" y="11022"/>
                    <a:pt x="28298" y="8082"/>
                    <a:pt x="27326" y="5206"/>
                  </a:cubicBezTo>
                  <a:cubicBezTo>
                    <a:pt x="26527" y="2792"/>
                    <a:pt x="24566" y="1197"/>
                    <a:pt x="22643" y="1197"/>
                  </a:cubicBezTo>
                  <a:cubicBezTo>
                    <a:pt x="22275" y="1197"/>
                    <a:pt x="21909" y="1255"/>
                    <a:pt x="21552" y="1378"/>
                  </a:cubicBezTo>
                  <a:cubicBezTo>
                    <a:pt x="21340" y="1441"/>
                    <a:pt x="21150" y="1526"/>
                    <a:pt x="20960" y="1632"/>
                  </a:cubicBezTo>
                  <a:cubicBezTo>
                    <a:pt x="20917" y="1653"/>
                    <a:pt x="20896" y="1674"/>
                    <a:pt x="20875" y="1695"/>
                  </a:cubicBezTo>
                  <a:cubicBezTo>
                    <a:pt x="20410" y="1970"/>
                    <a:pt x="20008" y="2372"/>
                    <a:pt x="19712" y="2816"/>
                  </a:cubicBezTo>
                  <a:cubicBezTo>
                    <a:pt x="18697" y="4021"/>
                    <a:pt x="17724" y="5269"/>
                    <a:pt x="16835" y="6559"/>
                  </a:cubicBezTo>
                  <a:cubicBezTo>
                    <a:pt x="14615" y="4508"/>
                    <a:pt x="11654" y="3281"/>
                    <a:pt x="9581" y="3006"/>
                  </a:cubicBezTo>
                  <a:cubicBezTo>
                    <a:pt x="9871" y="1725"/>
                    <a:pt x="9958" y="0"/>
                    <a:pt x="84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34"/>
            <p:cNvSpPr/>
            <p:nvPr/>
          </p:nvSpPr>
          <p:spPr>
            <a:xfrm>
              <a:off x="549228" y="3196461"/>
              <a:ext cx="1962357" cy="1623443"/>
            </a:xfrm>
            <a:custGeom>
              <a:avLst/>
              <a:gdLst/>
              <a:ahLst/>
              <a:cxnLst/>
              <a:rect l="l" t="t" r="r" b="b"/>
              <a:pathLst>
                <a:path w="29906" h="24741" extrusionOk="0">
                  <a:moveTo>
                    <a:pt x="6810" y="2787"/>
                  </a:moveTo>
                  <a:cubicBezTo>
                    <a:pt x="6980" y="2872"/>
                    <a:pt x="7128" y="2999"/>
                    <a:pt x="7233" y="3147"/>
                  </a:cubicBezTo>
                  <a:lnTo>
                    <a:pt x="8079" y="4394"/>
                  </a:lnTo>
                  <a:lnTo>
                    <a:pt x="7360" y="3929"/>
                  </a:lnTo>
                  <a:cubicBezTo>
                    <a:pt x="6853" y="3612"/>
                    <a:pt x="6599" y="3295"/>
                    <a:pt x="6557" y="3125"/>
                  </a:cubicBezTo>
                  <a:cubicBezTo>
                    <a:pt x="6557" y="3104"/>
                    <a:pt x="6557" y="3062"/>
                    <a:pt x="6641" y="2956"/>
                  </a:cubicBezTo>
                  <a:cubicBezTo>
                    <a:pt x="6684" y="2893"/>
                    <a:pt x="6747" y="2829"/>
                    <a:pt x="6810" y="2787"/>
                  </a:cubicBezTo>
                  <a:close/>
                  <a:moveTo>
                    <a:pt x="21319" y="12029"/>
                  </a:moveTo>
                  <a:lnTo>
                    <a:pt x="19712" y="12114"/>
                  </a:lnTo>
                  <a:lnTo>
                    <a:pt x="19860" y="12981"/>
                  </a:lnTo>
                  <a:lnTo>
                    <a:pt x="20029" y="14123"/>
                  </a:lnTo>
                  <a:lnTo>
                    <a:pt x="20959" y="13742"/>
                  </a:lnTo>
                  <a:lnTo>
                    <a:pt x="21150" y="13658"/>
                  </a:lnTo>
                  <a:lnTo>
                    <a:pt x="21848" y="13341"/>
                  </a:lnTo>
                  <a:lnTo>
                    <a:pt x="21319" y="12029"/>
                  </a:lnTo>
                  <a:close/>
                  <a:moveTo>
                    <a:pt x="9211" y="1620"/>
                  </a:moveTo>
                  <a:cubicBezTo>
                    <a:pt x="9446" y="1620"/>
                    <a:pt x="9499" y="1690"/>
                    <a:pt x="9518" y="1708"/>
                  </a:cubicBezTo>
                  <a:cubicBezTo>
                    <a:pt x="9687" y="1899"/>
                    <a:pt x="9793" y="2533"/>
                    <a:pt x="9560" y="3654"/>
                  </a:cubicBezTo>
                  <a:lnTo>
                    <a:pt x="9370" y="4479"/>
                  </a:lnTo>
                  <a:lnTo>
                    <a:pt x="10215" y="4585"/>
                  </a:lnTo>
                  <a:cubicBezTo>
                    <a:pt x="12077" y="4839"/>
                    <a:pt x="14890" y="5981"/>
                    <a:pt x="17026" y="7948"/>
                  </a:cubicBezTo>
                  <a:lnTo>
                    <a:pt x="17702" y="8561"/>
                  </a:lnTo>
                  <a:lnTo>
                    <a:pt x="18231" y="7821"/>
                  </a:lnTo>
                  <a:cubicBezTo>
                    <a:pt x="19098" y="6531"/>
                    <a:pt x="20029" y="5325"/>
                    <a:pt x="21023" y="4141"/>
                  </a:cubicBezTo>
                  <a:lnTo>
                    <a:pt x="21086" y="4056"/>
                  </a:lnTo>
                  <a:cubicBezTo>
                    <a:pt x="21319" y="3696"/>
                    <a:pt x="21636" y="3400"/>
                    <a:pt x="21996" y="3168"/>
                  </a:cubicBezTo>
                  <a:lnTo>
                    <a:pt x="22059" y="3125"/>
                  </a:lnTo>
                  <a:cubicBezTo>
                    <a:pt x="22207" y="3041"/>
                    <a:pt x="22355" y="2977"/>
                    <a:pt x="22524" y="2914"/>
                  </a:cubicBezTo>
                  <a:cubicBezTo>
                    <a:pt x="22784" y="2828"/>
                    <a:pt x="23055" y="2785"/>
                    <a:pt x="23334" y="2785"/>
                  </a:cubicBezTo>
                  <a:cubicBezTo>
                    <a:pt x="23941" y="2785"/>
                    <a:pt x="24580" y="2988"/>
                    <a:pt x="25189" y="3379"/>
                  </a:cubicBezTo>
                  <a:cubicBezTo>
                    <a:pt x="26204" y="4077"/>
                    <a:pt x="26945" y="5092"/>
                    <a:pt x="27304" y="6256"/>
                  </a:cubicBezTo>
                  <a:cubicBezTo>
                    <a:pt x="28129" y="8709"/>
                    <a:pt x="27325" y="11204"/>
                    <a:pt x="25507" y="11818"/>
                  </a:cubicBezTo>
                  <a:cubicBezTo>
                    <a:pt x="25247" y="11904"/>
                    <a:pt x="24981" y="11947"/>
                    <a:pt x="24712" y="11947"/>
                  </a:cubicBezTo>
                  <a:cubicBezTo>
                    <a:pt x="24520" y="11947"/>
                    <a:pt x="24326" y="11925"/>
                    <a:pt x="24132" y="11881"/>
                  </a:cubicBezTo>
                  <a:lnTo>
                    <a:pt x="24026" y="11860"/>
                  </a:lnTo>
                  <a:lnTo>
                    <a:pt x="21319" y="12029"/>
                  </a:lnTo>
                  <a:lnTo>
                    <a:pt x="22017" y="13150"/>
                  </a:lnTo>
                  <a:cubicBezTo>
                    <a:pt x="22038" y="13171"/>
                    <a:pt x="22038" y="13193"/>
                    <a:pt x="22059" y="13214"/>
                  </a:cubicBezTo>
                  <a:lnTo>
                    <a:pt x="22313" y="13933"/>
                  </a:lnTo>
                  <a:lnTo>
                    <a:pt x="23053" y="13679"/>
                  </a:lnTo>
                  <a:lnTo>
                    <a:pt x="23138" y="13658"/>
                  </a:lnTo>
                  <a:lnTo>
                    <a:pt x="22651" y="15667"/>
                  </a:lnTo>
                  <a:lnTo>
                    <a:pt x="22651" y="15667"/>
                  </a:lnTo>
                  <a:lnTo>
                    <a:pt x="24005" y="14694"/>
                  </a:lnTo>
                  <a:lnTo>
                    <a:pt x="24005" y="14694"/>
                  </a:lnTo>
                  <a:cubicBezTo>
                    <a:pt x="23422" y="15734"/>
                    <a:pt x="22307" y="16365"/>
                    <a:pt x="21124" y="16365"/>
                  </a:cubicBezTo>
                  <a:cubicBezTo>
                    <a:pt x="21104" y="16365"/>
                    <a:pt x="21085" y="16365"/>
                    <a:pt x="21065" y="16365"/>
                  </a:cubicBezTo>
                  <a:cubicBezTo>
                    <a:pt x="20875" y="16365"/>
                    <a:pt x="20684" y="16344"/>
                    <a:pt x="20515" y="16301"/>
                  </a:cubicBezTo>
                  <a:lnTo>
                    <a:pt x="19817" y="16132"/>
                  </a:lnTo>
                  <a:lnTo>
                    <a:pt x="19564" y="16809"/>
                  </a:lnTo>
                  <a:cubicBezTo>
                    <a:pt x="19267" y="17697"/>
                    <a:pt x="18760" y="18501"/>
                    <a:pt x="18125" y="19199"/>
                  </a:cubicBezTo>
                  <a:lnTo>
                    <a:pt x="17660" y="19728"/>
                  </a:lnTo>
                  <a:lnTo>
                    <a:pt x="18104" y="20256"/>
                  </a:lnTo>
                  <a:cubicBezTo>
                    <a:pt x="18210" y="20362"/>
                    <a:pt x="18295" y="20489"/>
                    <a:pt x="18337" y="20616"/>
                  </a:cubicBezTo>
                  <a:cubicBezTo>
                    <a:pt x="18266" y="20646"/>
                    <a:pt x="18126" y="20677"/>
                    <a:pt x="17923" y="20677"/>
                  </a:cubicBezTo>
                  <a:cubicBezTo>
                    <a:pt x="17704" y="20677"/>
                    <a:pt x="17409" y="20641"/>
                    <a:pt x="17047" y="20531"/>
                  </a:cubicBezTo>
                  <a:lnTo>
                    <a:pt x="16708" y="20404"/>
                  </a:lnTo>
                  <a:lnTo>
                    <a:pt x="16391" y="20595"/>
                  </a:lnTo>
                  <a:cubicBezTo>
                    <a:pt x="15355" y="21208"/>
                    <a:pt x="14234" y="21652"/>
                    <a:pt x="13050" y="21927"/>
                  </a:cubicBezTo>
                  <a:cubicBezTo>
                    <a:pt x="12140" y="22139"/>
                    <a:pt x="11188" y="22244"/>
                    <a:pt x="10237" y="22266"/>
                  </a:cubicBezTo>
                  <a:lnTo>
                    <a:pt x="9814" y="22266"/>
                  </a:lnTo>
                  <a:lnTo>
                    <a:pt x="9560" y="22541"/>
                  </a:lnTo>
                  <a:lnTo>
                    <a:pt x="9518" y="22604"/>
                  </a:lnTo>
                  <a:cubicBezTo>
                    <a:pt x="9327" y="22815"/>
                    <a:pt x="9095" y="23006"/>
                    <a:pt x="8820" y="23112"/>
                  </a:cubicBezTo>
                  <a:cubicBezTo>
                    <a:pt x="8820" y="23090"/>
                    <a:pt x="8820" y="23069"/>
                    <a:pt x="8820" y="23048"/>
                  </a:cubicBezTo>
                  <a:lnTo>
                    <a:pt x="9052" y="22244"/>
                  </a:lnTo>
                  <a:lnTo>
                    <a:pt x="8227" y="22075"/>
                  </a:lnTo>
                  <a:cubicBezTo>
                    <a:pt x="7635" y="21927"/>
                    <a:pt x="7064" y="21737"/>
                    <a:pt x="6514" y="21462"/>
                  </a:cubicBezTo>
                  <a:cubicBezTo>
                    <a:pt x="5690" y="21060"/>
                    <a:pt x="4949" y="20489"/>
                    <a:pt x="4378" y="19791"/>
                  </a:cubicBezTo>
                  <a:lnTo>
                    <a:pt x="4230" y="19643"/>
                  </a:lnTo>
                  <a:lnTo>
                    <a:pt x="4040" y="19558"/>
                  </a:lnTo>
                  <a:cubicBezTo>
                    <a:pt x="3596" y="19410"/>
                    <a:pt x="3194" y="19178"/>
                    <a:pt x="2834" y="18903"/>
                  </a:cubicBezTo>
                  <a:lnTo>
                    <a:pt x="2834" y="18903"/>
                  </a:lnTo>
                  <a:lnTo>
                    <a:pt x="3638" y="18924"/>
                  </a:lnTo>
                  <a:lnTo>
                    <a:pt x="3152" y="17782"/>
                  </a:lnTo>
                  <a:cubicBezTo>
                    <a:pt x="2940" y="17274"/>
                    <a:pt x="2771" y="16767"/>
                    <a:pt x="2644" y="16238"/>
                  </a:cubicBezTo>
                  <a:cubicBezTo>
                    <a:pt x="1629" y="11924"/>
                    <a:pt x="4294" y="7186"/>
                    <a:pt x="7339" y="5304"/>
                  </a:cubicBezTo>
                  <a:lnTo>
                    <a:pt x="8270" y="4712"/>
                  </a:lnTo>
                  <a:lnTo>
                    <a:pt x="8693" y="5325"/>
                  </a:lnTo>
                  <a:lnTo>
                    <a:pt x="8693" y="2724"/>
                  </a:lnTo>
                  <a:cubicBezTo>
                    <a:pt x="8693" y="2406"/>
                    <a:pt x="8798" y="1624"/>
                    <a:pt x="9116" y="1624"/>
                  </a:cubicBezTo>
                  <a:cubicBezTo>
                    <a:pt x="9150" y="1622"/>
                    <a:pt x="9182" y="1620"/>
                    <a:pt x="9211" y="1620"/>
                  </a:cubicBezTo>
                  <a:close/>
                  <a:moveTo>
                    <a:pt x="9260" y="0"/>
                  </a:moveTo>
                  <a:cubicBezTo>
                    <a:pt x="9177" y="0"/>
                    <a:pt x="9094" y="6"/>
                    <a:pt x="9010" y="17"/>
                  </a:cubicBezTo>
                  <a:cubicBezTo>
                    <a:pt x="8185" y="59"/>
                    <a:pt x="7656" y="609"/>
                    <a:pt x="7360" y="1307"/>
                  </a:cubicBezTo>
                  <a:cubicBezTo>
                    <a:pt x="7191" y="1243"/>
                    <a:pt x="7022" y="1201"/>
                    <a:pt x="6853" y="1201"/>
                  </a:cubicBezTo>
                  <a:cubicBezTo>
                    <a:pt x="6261" y="1201"/>
                    <a:pt x="5711" y="1497"/>
                    <a:pt x="5372" y="1983"/>
                  </a:cubicBezTo>
                  <a:cubicBezTo>
                    <a:pt x="5055" y="2385"/>
                    <a:pt x="4907" y="2893"/>
                    <a:pt x="4992" y="3400"/>
                  </a:cubicBezTo>
                  <a:cubicBezTo>
                    <a:pt x="5097" y="3845"/>
                    <a:pt x="5309" y="4246"/>
                    <a:pt x="5626" y="4564"/>
                  </a:cubicBezTo>
                  <a:cubicBezTo>
                    <a:pt x="2432" y="7080"/>
                    <a:pt x="0" y="11945"/>
                    <a:pt x="1100" y="16598"/>
                  </a:cubicBezTo>
                  <a:cubicBezTo>
                    <a:pt x="1164" y="16873"/>
                    <a:pt x="1248" y="17169"/>
                    <a:pt x="1333" y="17444"/>
                  </a:cubicBezTo>
                  <a:cubicBezTo>
                    <a:pt x="1100" y="17549"/>
                    <a:pt x="889" y="17740"/>
                    <a:pt x="762" y="17972"/>
                  </a:cubicBezTo>
                  <a:cubicBezTo>
                    <a:pt x="614" y="18268"/>
                    <a:pt x="466" y="18861"/>
                    <a:pt x="1206" y="19580"/>
                  </a:cubicBezTo>
                  <a:cubicBezTo>
                    <a:pt x="1798" y="20172"/>
                    <a:pt x="2517" y="20658"/>
                    <a:pt x="3300" y="20975"/>
                  </a:cubicBezTo>
                  <a:cubicBezTo>
                    <a:pt x="3998" y="21779"/>
                    <a:pt x="4844" y="22414"/>
                    <a:pt x="5795" y="22879"/>
                  </a:cubicBezTo>
                  <a:cubicBezTo>
                    <a:pt x="6261" y="23112"/>
                    <a:pt x="6726" y="23302"/>
                    <a:pt x="7212" y="23429"/>
                  </a:cubicBezTo>
                  <a:cubicBezTo>
                    <a:pt x="7255" y="23788"/>
                    <a:pt x="7424" y="24127"/>
                    <a:pt x="7678" y="24381"/>
                  </a:cubicBezTo>
                  <a:cubicBezTo>
                    <a:pt x="7953" y="24613"/>
                    <a:pt x="8312" y="24740"/>
                    <a:pt x="8672" y="24740"/>
                  </a:cubicBezTo>
                  <a:cubicBezTo>
                    <a:pt x="8883" y="24719"/>
                    <a:pt x="9095" y="24677"/>
                    <a:pt x="9306" y="24613"/>
                  </a:cubicBezTo>
                  <a:cubicBezTo>
                    <a:pt x="9750" y="24444"/>
                    <a:pt x="10152" y="24190"/>
                    <a:pt x="10490" y="23852"/>
                  </a:cubicBezTo>
                  <a:cubicBezTo>
                    <a:pt x="11484" y="23809"/>
                    <a:pt x="12457" y="23683"/>
                    <a:pt x="13409" y="23471"/>
                  </a:cubicBezTo>
                  <a:cubicBezTo>
                    <a:pt x="14615" y="23175"/>
                    <a:pt x="15799" y="22731"/>
                    <a:pt x="16899" y="22139"/>
                  </a:cubicBezTo>
                  <a:cubicBezTo>
                    <a:pt x="17252" y="22228"/>
                    <a:pt x="17591" y="22272"/>
                    <a:pt x="17907" y="22272"/>
                  </a:cubicBezTo>
                  <a:cubicBezTo>
                    <a:pt x="18784" y="22272"/>
                    <a:pt x="19480" y="21936"/>
                    <a:pt x="19775" y="21314"/>
                  </a:cubicBezTo>
                  <a:cubicBezTo>
                    <a:pt x="19987" y="20827"/>
                    <a:pt x="19965" y="20256"/>
                    <a:pt x="19690" y="19812"/>
                  </a:cubicBezTo>
                  <a:cubicBezTo>
                    <a:pt x="20135" y="19241"/>
                    <a:pt x="20515" y="18628"/>
                    <a:pt x="20811" y="17972"/>
                  </a:cubicBezTo>
                  <a:lnTo>
                    <a:pt x="21107" y="17972"/>
                  </a:lnTo>
                  <a:cubicBezTo>
                    <a:pt x="23413" y="17888"/>
                    <a:pt x="25126" y="16598"/>
                    <a:pt x="25930" y="14313"/>
                  </a:cubicBezTo>
                  <a:cubicBezTo>
                    <a:pt x="26056" y="13996"/>
                    <a:pt x="26078" y="13637"/>
                    <a:pt x="25993" y="13319"/>
                  </a:cubicBezTo>
                  <a:lnTo>
                    <a:pt x="26014" y="13319"/>
                  </a:lnTo>
                  <a:cubicBezTo>
                    <a:pt x="28658" y="12431"/>
                    <a:pt x="29906" y="9026"/>
                    <a:pt x="28806" y="5748"/>
                  </a:cubicBezTo>
                  <a:cubicBezTo>
                    <a:pt x="28319" y="4246"/>
                    <a:pt x="27368" y="2956"/>
                    <a:pt x="26078" y="2068"/>
                  </a:cubicBezTo>
                  <a:cubicBezTo>
                    <a:pt x="25201" y="1488"/>
                    <a:pt x="24277" y="1192"/>
                    <a:pt x="23363" y="1192"/>
                  </a:cubicBezTo>
                  <a:cubicBezTo>
                    <a:pt x="22910" y="1192"/>
                    <a:pt x="22459" y="1265"/>
                    <a:pt x="22017" y="1412"/>
                  </a:cubicBezTo>
                  <a:cubicBezTo>
                    <a:pt x="21911" y="1455"/>
                    <a:pt x="21784" y="1497"/>
                    <a:pt x="21678" y="1539"/>
                  </a:cubicBezTo>
                  <a:lnTo>
                    <a:pt x="21594" y="1603"/>
                  </a:lnTo>
                  <a:lnTo>
                    <a:pt x="21488" y="1645"/>
                  </a:lnTo>
                  <a:lnTo>
                    <a:pt x="21298" y="1751"/>
                  </a:lnTo>
                  <a:cubicBezTo>
                    <a:pt x="21255" y="1772"/>
                    <a:pt x="21192" y="1793"/>
                    <a:pt x="21150" y="1835"/>
                  </a:cubicBezTo>
                  <a:cubicBezTo>
                    <a:pt x="20621" y="2174"/>
                    <a:pt x="20156" y="2618"/>
                    <a:pt x="19817" y="3125"/>
                  </a:cubicBezTo>
                  <a:cubicBezTo>
                    <a:pt x="19141" y="3908"/>
                    <a:pt x="18337" y="4944"/>
                    <a:pt x="17427" y="6192"/>
                  </a:cubicBezTo>
                  <a:cubicBezTo>
                    <a:pt x="15630" y="4733"/>
                    <a:pt x="13515" y="3696"/>
                    <a:pt x="11252" y="3168"/>
                  </a:cubicBezTo>
                  <a:cubicBezTo>
                    <a:pt x="11379" y="2047"/>
                    <a:pt x="11210" y="1222"/>
                    <a:pt x="10744" y="672"/>
                  </a:cubicBezTo>
                  <a:cubicBezTo>
                    <a:pt x="10375" y="248"/>
                    <a:pt x="9829" y="0"/>
                    <a:pt x="92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34"/>
            <p:cNvSpPr/>
            <p:nvPr/>
          </p:nvSpPr>
          <p:spPr>
            <a:xfrm>
              <a:off x="1724419" y="4008531"/>
              <a:ext cx="478352" cy="302169"/>
            </a:xfrm>
            <a:custGeom>
              <a:avLst/>
              <a:gdLst/>
              <a:ahLst/>
              <a:cxnLst/>
              <a:rect l="l" t="t" r="r" b="b"/>
              <a:pathLst>
                <a:path w="7290" h="4605" extrusionOk="0">
                  <a:moveTo>
                    <a:pt x="4120" y="0"/>
                  </a:moveTo>
                  <a:cubicBezTo>
                    <a:pt x="3949" y="0"/>
                    <a:pt x="3736" y="57"/>
                    <a:pt x="3472" y="203"/>
                  </a:cubicBezTo>
                  <a:cubicBezTo>
                    <a:pt x="2876" y="524"/>
                    <a:pt x="2343" y="752"/>
                    <a:pt x="1876" y="752"/>
                  </a:cubicBezTo>
                  <a:cubicBezTo>
                    <a:pt x="1449" y="752"/>
                    <a:pt x="1078" y="561"/>
                    <a:pt x="765" y="76"/>
                  </a:cubicBezTo>
                  <a:lnTo>
                    <a:pt x="765" y="76"/>
                  </a:lnTo>
                  <a:cubicBezTo>
                    <a:pt x="765" y="76"/>
                    <a:pt x="0" y="4604"/>
                    <a:pt x="3070" y="4604"/>
                  </a:cubicBezTo>
                  <a:cubicBezTo>
                    <a:pt x="3105" y="4604"/>
                    <a:pt x="3140" y="4603"/>
                    <a:pt x="3176" y="4602"/>
                  </a:cubicBezTo>
                  <a:cubicBezTo>
                    <a:pt x="5651" y="4518"/>
                    <a:pt x="6708" y="2847"/>
                    <a:pt x="7152" y="1557"/>
                  </a:cubicBezTo>
                  <a:cubicBezTo>
                    <a:pt x="7290" y="1164"/>
                    <a:pt x="7209" y="1029"/>
                    <a:pt x="7031" y="1029"/>
                  </a:cubicBezTo>
                  <a:cubicBezTo>
                    <a:pt x="6634" y="1029"/>
                    <a:pt x="5757" y="1705"/>
                    <a:pt x="5757" y="1705"/>
                  </a:cubicBezTo>
                  <a:cubicBezTo>
                    <a:pt x="5757" y="1705"/>
                    <a:pt x="6280" y="478"/>
                    <a:pt x="5440" y="478"/>
                  </a:cubicBezTo>
                  <a:cubicBezTo>
                    <a:pt x="5281" y="478"/>
                    <a:pt x="5074" y="522"/>
                    <a:pt x="4805" y="626"/>
                  </a:cubicBezTo>
                  <a:cubicBezTo>
                    <a:pt x="4805" y="626"/>
                    <a:pt x="4692" y="0"/>
                    <a:pt x="4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34"/>
            <p:cNvSpPr/>
            <p:nvPr/>
          </p:nvSpPr>
          <p:spPr>
            <a:xfrm>
              <a:off x="1913394" y="4049607"/>
              <a:ext cx="126314" cy="69423"/>
            </a:xfrm>
            <a:custGeom>
              <a:avLst/>
              <a:gdLst/>
              <a:ahLst/>
              <a:cxnLst/>
              <a:rect l="l" t="t" r="r" b="b"/>
              <a:pathLst>
                <a:path w="1925" h="1058" extrusionOk="0">
                  <a:moveTo>
                    <a:pt x="1925" y="0"/>
                  </a:moveTo>
                  <a:lnTo>
                    <a:pt x="0" y="1058"/>
                  </a:lnTo>
                  <a:cubicBezTo>
                    <a:pt x="740" y="952"/>
                    <a:pt x="1438" y="571"/>
                    <a:pt x="1925" y="0"/>
                  </a:cubicBezTo>
                  <a:close/>
                </a:path>
              </a:pathLst>
            </a:custGeom>
            <a:solidFill>
              <a:srgbClr val="FDF9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34"/>
            <p:cNvSpPr/>
            <p:nvPr/>
          </p:nvSpPr>
          <p:spPr>
            <a:xfrm>
              <a:off x="1901321" y="4040683"/>
              <a:ext cx="148099" cy="86746"/>
            </a:xfrm>
            <a:custGeom>
              <a:avLst/>
              <a:gdLst/>
              <a:ahLst/>
              <a:cxnLst/>
              <a:rect l="l" t="t" r="r" b="b"/>
              <a:pathLst>
                <a:path w="2257" h="1322" extrusionOk="0">
                  <a:moveTo>
                    <a:pt x="2110" y="1"/>
                  </a:moveTo>
                  <a:cubicBezTo>
                    <a:pt x="2077" y="1"/>
                    <a:pt x="2047" y="17"/>
                    <a:pt x="2024" y="52"/>
                  </a:cubicBezTo>
                  <a:cubicBezTo>
                    <a:pt x="1538" y="601"/>
                    <a:pt x="882" y="961"/>
                    <a:pt x="163" y="1067"/>
                  </a:cubicBezTo>
                  <a:cubicBezTo>
                    <a:pt x="0" y="1067"/>
                    <a:pt x="14" y="1322"/>
                    <a:pt x="166" y="1322"/>
                  </a:cubicBezTo>
                  <a:cubicBezTo>
                    <a:pt x="172" y="1322"/>
                    <a:pt x="178" y="1321"/>
                    <a:pt x="184" y="1321"/>
                  </a:cubicBezTo>
                  <a:lnTo>
                    <a:pt x="205" y="1299"/>
                  </a:lnTo>
                  <a:cubicBezTo>
                    <a:pt x="988" y="1194"/>
                    <a:pt x="1707" y="813"/>
                    <a:pt x="2215" y="200"/>
                  </a:cubicBezTo>
                  <a:cubicBezTo>
                    <a:pt x="2257" y="136"/>
                    <a:pt x="2257" y="73"/>
                    <a:pt x="2193" y="30"/>
                  </a:cubicBezTo>
                  <a:cubicBezTo>
                    <a:pt x="2165" y="11"/>
                    <a:pt x="2136" y="1"/>
                    <a:pt x="21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34"/>
            <p:cNvSpPr/>
            <p:nvPr/>
          </p:nvSpPr>
          <p:spPr>
            <a:xfrm>
              <a:off x="1975796" y="4120341"/>
              <a:ext cx="126379" cy="69489"/>
            </a:xfrm>
            <a:custGeom>
              <a:avLst/>
              <a:gdLst/>
              <a:ahLst/>
              <a:cxnLst/>
              <a:rect l="l" t="t" r="r" b="b"/>
              <a:pathLst>
                <a:path w="1926" h="1059" extrusionOk="0">
                  <a:moveTo>
                    <a:pt x="1926" y="1"/>
                  </a:moveTo>
                  <a:lnTo>
                    <a:pt x="1" y="1058"/>
                  </a:lnTo>
                  <a:cubicBezTo>
                    <a:pt x="741" y="953"/>
                    <a:pt x="1439" y="593"/>
                    <a:pt x="1926" y="1"/>
                  </a:cubicBezTo>
                  <a:close/>
                </a:path>
              </a:pathLst>
            </a:custGeom>
            <a:solidFill>
              <a:srgbClr val="FDF9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34"/>
            <p:cNvSpPr/>
            <p:nvPr/>
          </p:nvSpPr>
          <p:spPr>
            <a:xfrm>
              <a:off x="1962410" y="4111024"/>
              <a:ext cx="151708" cy="87206"/>
            </a:xfrm>
            <a:custGeom>
              <a:avLst/>
              <a:gdLst/>
              <a:ahLst/>
              <a:cxnLst/>
              <a:rect l="l" t="t" r="r" b="b"/>
              <a:pathLst>
                <a:path w="2312" h="1329" extrusionOk="0">
                  <a:moveTo>
                    <a:pt x="2127" y="1"/>
                  </a:moveTo>
                  <a:cubicBezTo>
                    <a:pt x="2090" y="1"/>
                    <a:pt x="2053" y="17"/>
                    <a:pt x="2024" y="58"/>
                  </a:cubicBezTo>
                  <a:cubicBezTo>
                    <a:pt x="1537" y="608"/>
                    <a:pt x="882" y="968"/>
                    <a:pt x="184" y="1073"/>
                  </a:cubicBezTo>
                  <a:cubicBezTo>
                    <a:pt x="0" y="1073"/>
                    <a:pt x="13" y="1328"/>
                    <a:pt x="166" y="1328"/>
                  </a:cubicBezTo>
                  <a:cubicBezTo>
                    <a:pt x="171" y="1328"/>
                    <a:pt x="178" y="1328"/>
                    <a:pt x="184" y="1327"/>
                  </a:cubicBezTo>
                  <a:lnTo>
                    <a:pt x="205" y="1306"/>
                  </a:lnTo>
                  <a:cubicBezTo>
                    <a:pt x="987" y="1200"/>
                    <a:pt x="1707" y="820"/>
                    <a:pt x="2235" y="206"/>
                  </a:cubicBezTo>
                  <a:cubicBezTo>
                    <a:pt x="2312" y="114"/>
                    <a:pt x="2222" y="1"/>
                    <a:pt x="21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34"/>
            <p:cNvSpPr/>
            <p:nvPr/>
          </p:nvSpPr>
          <p:spPr>
            <a:xfrm>
              <a:off x="1738526" y="4000591"/>
              <a:ext cx="477433" cy="318376"/>
            </a:xfrm>
            <a:custGeom>
              <a:avLst/>
              <a:gdLst/>
              <a:ahLst/>
              <a:cxnLst/>
              <a:rect l="l" t="t" r="r" b="b"/>
              <a:pathLst>
                <a:path w="7276" h="4852" extrusionOk="0">
                  <a:moveTo>
                    <a:pt x="3901" y="0"/>
                  </a:moveTo>
                  <a:cubicBezTo>
                    <a:pt x="3696" y="0"/>
                    <a:pt x="3462" y="71"/>
                    <a:pt x="3194" y="218"/>
                  </a:cubicBezTo>
                  <a:cubicBezTo>
                    <a:pt x="3130" y="240"/>
                    <a:pt x="3109" y="324"/>
                    <a:pt x="3152" y="388"/>
                  </a:cubicBezTo>
                  <a:cubicBezTo>
                    <a:pt x="3165" y="429"/>
                    <a:pt x="3205" y="452"/>
                    <a:pt x="3249" y="452"/>
                  </a:cubicBezTo>
                  <a:cubicBezTo>
                    <a:pt x="3273" y="452"/>
                    <a:pt x="3298" y="445"/>
                    <a:pt x="3321" y="430"/>
                  </a:cubicBezTo>
                  <a:cubicBezTo>
                    <a:pt x="3476" y="317"/>
                    <a:pt x="3659" y="261"/>
                    <a:pt x="3846" y="261"/>
                  </a:cubicBezTo>
                  <a:cubicBezTo>
                    <a:pt x="3939" y="261"/>
                    <a:pt x="4033" y="275"/>
                    <a:pt x="4125" y="303"/>
                  </a:cubicBezTo>
                  <a:cubicBezTo>
                    <a:pt x="4315" y="409"/>
                    <a:pt x="4421" y="578"/>
                    <a:pt x="4463" y="789"/>
                  </a:cubicBezTo>
                  <a:cubicBezTo>
                    <a:pt x="4484" y="811"/>
                    <a:pt x="4505" y="853"/>
                    <a:pt x="4526" y="874"/>
                  </a:cubicBezTo>
                  <a:cubicBezTo>
                    <a:pt x="4548" y="885"/>
                    <a:pt x="4569" y="890"/>
                    <a:pt x="4587" y="890"/>
                  </a:cubicBezTo>
                  <a:cubicBezTo>
                    <a:pt x="4606" y="890"/>
                    <a:pt x="4622" y="885"/>
                    <a:pt x="4632" y="874"/>
                  </a:cubicBezTo>
                  <a:cubicBezTo>
                    <a:pt x="4874" y="777"/>
                    <a:pt x="5081" y="729"/>
                    <a:pt x="5238" y="729"/>
                  </a:cubicBezTo>
                  <a:cubicBezTo>
                    <a:pt x="5356" y="729"/>
                    <a:pt x="5445" y="756"/>
                    <a:pt x="5499" y="811"/>
                  </a:cubicBezTo>
                  <a:cubicBezTo>
                    <a:pt x="5690" y="1022"/>
                    <a:pt x="5499" y="1593"/>
                    <a:pt x="5415" y="1784"/>
                  </a:cubicBezTo>
                  <a:cubicBezTo>
                    <a:pt x="5393" y="1826"/>
                    <a:pt x="5415" y="1889"/>
                    <a:pt x="5457" y="1932"/>
                  </a:cubicBezTo>
                  <a:cubicBezTo>
                    <a:pt x="5478" y="1953"/>
                    <a:pt x="5505" y="1963"/>
                    <a:pt x="5534" y="1963"/>
                  </a:cubicBezTo>
                  <a:cubicBezTo>
                    <a:pt x="5563" y="1963"/>
                    <a:pt x="5594" y="1953"/>
                    <a:pt x="5626" y="1932"/>
                  </a:cubicBezTo>
                  <a:cubicBezTo>
                    <a:pt x="6094" y="1557"/>
                    <a:pt x="6611" y="1283"/>
                    <a:pt x="6812" y="1283"/>
                  </a:cubicBezTo>
                  <a:cubicBezTo>
                    <a:pt x="6838" y="1283"/>
                    <a:pt x="6859" y="1287"/>
                    <a:pt x="6874" y="1297"/>
                  </a:cubicBezTo>
                  <a:cubicBezTo>
                    <a:pt x="6874" y="1297"/>
                    <a:pt x="6916" y="1382"/>
                    <a:pt x="6810" y="1635"/>
                  </a:cubicBezTo>
                  <a:cubicBezTo>
                    <a:pt x="6366" y="2947"/>
                    <a:pt x="5330" y="4512"/>
                    <a:pt x="2961" y="4596"/>
                  </a:cubicBezTo>
                  <a:cubicBezTo>
                    <a:pt x="2899" y="4603"/>
                    <a:pt x="2836" y="4606"/>
                    <a:pt x="2774" y="4606"/>
                  </a:cubicBezTo>
                  <a:cubicBezTo>
                    <a:pt x="2225" y="4606"/>
                    <a:pt x="1691" y="4361"/>
                    <a:pt x="1312" y="3962"/>
                  </a:cubicBezTo>
                  <a:cubicBezTo>
                    <a:pt x="254" y="2756"/>
                    <a:pt x="677" y="240"/>
                    <a:pt x="677" y="218"/>
                  </a:cubicBezTo>
                  <a:cubicBezTo>
                    <a:pt x="712" y="113"/>
                    <a:pt x="637" y="53"/>
                    <a:pt x="559" y="53"/>
                  </a:cubicBezTo>
                  <a:cubicBezTo>
                    <a:pt x="497" y="53"/>
                    <a:pt x="433" y="91"/>
                    <a:pt x="423" y="176"/>
                  </a:cubicBezTo>
                  <a:cubicBezTo>
                    <a:pt x="402" y="282"/>
                    <a:pt x="0" y="2820"/>
                    <a:pt x="1121" y="4110"/>
                  </a:cubicBezTo>
                  <a:cubicBezTo>
                    <a:pt x="1548" y="4598"/>
                    <a:pt x="2151" y="4851"/>
                    <a:pt x="2780" y="4851"/>
                  </a:cubicBezTo>
                  <a:cubicBezTo>
                    <a:pt x="2805" y="4851"/>
                    <a:pt x="2830" y="4851"/>
                    <a:pt x="2856" y="4850"/>
                  </a:cubicBezTo>
                  <a:lnTo>
                    <a:pt x="2961" y="4850"/>
                  </a:lnTo>
                  <a:cubicBezTo>
                    <a:pt x="5478" y="4766"/>
                    <a:pt x="6578" y="3116"/>
                    <a:pt x="7064" y="1741"/>
                  </a:cubicBezTo>
                  <a:cubicBezTo>
                    <a:pt x="7107" y="1614"/>
                    <a:pt x="7276" y="1276"/>
                    <a:pt x="7022" y="1086"/>
                  </a:cubicBezTo>
                  <a:cubicBezTo>
                    <a:pt x="6964" y="1045"/>
                    <a:pt x="6894" y="1028"/>
                    <a:pt x="6815" y="1028"/>
                  </a:cubicBezTo>
                  <a:cubicBezTo>
                    <a:pt x="6521" y="1028"/>
                    <a:pt x="6108" y="1275"/>
                    <a:pt x="5774" y="1509"/>
                  </a:cubicBezTo>
                  <a:cubicBezTo>
                    <a:pt x="5859" y="1212"/>
                    <a:pt x="5859" y="853"/>
                    <a:pt x="5668" y="641"/>
                  </a:cubicBezTo>
                  <a:cubicBezTo>
                    <a:pt x="5565" y="538"/>
                    <a:pt x="5424" y="484"/>
                    <a:pt x="5238" y="484"/>
                  </a:cubicBezTo>
                  <a:cubicBezTo>
                    <a:pt x="5083" y="484"/>
                    <a:pt x="4896" y="522"/>
                    <a:pt x="4674" y="599"/>
                  </a:cubicBezTo>
                  <a:cubicBezTo>
                    <a:pt x="4611" y="367"/>
                    <a:pt x="4442" y="176"/>
                    <a:pt x="4230" y="70"/>
                  </a:cubicBezTo>
                  <a:cubicBezTo>
                    <a:pt x="4129" y="24"/>
                    <a:pt x="4020" y="0"/>
                    <a:pt x="39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34"/>
            <p:cNvSpPr/>
            <p:nvPr/>
          </p:nvSpPr>
          <p:spPr>
            <a:xfrm>
              <a:off x="1485968" y="4396061"/>
              <a:ext cx="334518" cy="204989"/>
            </a:xfrm>
            <a:custGeom>
              <a:avLst/>
              <a:gdLst/>
              <a:ahLst/>
              <a:cxnLst/>
              <a:rect l="l" t="t" r="r" b="b"/>
              <a:pathLst>
                <a:path w="5098" h="3124" extrusionOk="0">
                  <a:moveTo>
                    <a:pt x="1457" y="0"/>
                  </a:moveTo>
                  <a:cubicBezTo>
                    <a:pt x="901" y="0"/>
                    <a:pt x="466" y="176"/>
                    <a:pt x="296" y="515"/>
                  </a:cubicBezTo>
                  <a:cubicBezTo>
                    <a:pt x="0" y="1150"/>
                    <a:pt x="762" y="2144"/>
                    <a:pt x="2009" y="2715"/>
                  </a:cubicBezTo>
                  <a:cubicBezTo>
                    <a:pt x="2590" y="2990"/>
                    <a:pt x="3171" y="3124"/>
                    <a:pt x="3656" y="3124"/>
                  </a:cubicBezTo>
                  <a:cubicBezTo>
                    <a:pt x="4213" y="3124"/>
                    <a:pt x="4643" y="2948"/>
                    <a:pt x="4801" y="2609"/>
                  </a:cubicBezTo>
                  <a:cubicBezTo>
                    <a:pt x="5097" y="1974"/>
                    <a:pt x="4336" y="980"/>
                    <a:pt x="3088" y="409"/>
                  </a:cubicBezTo>
                  <a:cubicBezTo>
                    <a:pt x="2517" y="134"/>
                    <a:pt x="1941" y="0"/>
                    <a:pt x="1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34"/>
            <p:cNvSpPr/>
            <p:nvPr/>
          </p:nvSpPr>
          <p:spPr>
            <a:xfrm>
              <a:off x="596406" y="3448822"/>
              <a:ext cx="1371209" cy="1244567"/>
            </a:xfrm>
            <a:custGeom>
              <a:avLst/>
              <a:gdLst/>
              <a:ahLst/>
              <a:cxnLst/>
              <a:rect l="l" t="t" r="r" b="b"/>
              <a:pathLst>
                <a:path w="20897" h="18967" extrusionOk="0">
                  <a:moveTo>
                    <a:pt x="8830" y="0"/>
                  </a:moveTo>
                  <a:cubicBezTo>
                    <a:pt x="8533" y="0"/>
                    <a:pt x="8266" y="28"/>
                    <a:pt x="8037" y="83"/>
                  </a:cubicBezTo>
                  <a:cubicBezTo>
                    <a:pt x="4442" y="908"/>
                    <a:pt x="0" y="6787"/>
                    <a:pt x="1333" y="12434"/>
                  </a:cubicBezTo>
                  <a:cubicBezTo>
                    <a:pt x="2401" y="16978"/>
                    <a:pt x="5671" y="18967"/>
                    <a:pt x="9530" y="18967"/>
                  </a:cubicBezTo>
                  <a:cubicBezTo>
                    <a:pt x="10485" y="18967"/>
                    <a:pt x="11476" y="18845"/>
                    <a:pt x="12479" y="18610"/>
                  </a:cubicBezTo>
                  <a:cubicBezTo>
                    <a:pt x="17512" y="17426"/>
                    <a:pt x="20896" y="13788"/>
                    <a:pt x="19585" y="8141"/>
                  </a:cubicBezTo>
                  <a:cubicBezTo>
                    <a:pt x="18369" y="2987"/>
                    <a:pt x="11938" y="0"/>
                    <a:pt x="8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34"/>
            <p:cNvSpPr/>
            <p:nvPr/>
          </p:nvSpPr>
          <p:spPr>
            <a:xfrm>
              <a:off x="1213923" y="3890815"/>
              <a:ext cx="285961" cy="185763"/>
            </a:xfrm>
            <a:custGeom>
              <a:avLst/>
              <a:gdLst/>
              <a:ahLst/>
              <a:cxnLst/>
              <a:rect l="l" t="t" r="r" b="b"/>
              <a:pathLst>
                <a:path w="4358" h="2831" extrusionOk="0">
                  <a:moveTo>
                    <a:pt x="1846" y="0"/>
                  </a:moveTo>
                  <a:cubicBezTo>
                    <a:pt x="1464" y="0"/>
                    <a:pt x="1270" y="178"/>
                    <a:pt x="1270" y="178"/>
                  </a:cubicBezTo>
                  <a:cubicBezTo>
                    <a:pt x="508" y="792"/>
                    <a:pt x="1" y="2124"/>
                    <a:pt x="910" y="2632"/>
                  </a:cubicBezTo>
                  <a:cubicBezTo>
                    <a:pt x="1168" y="2773"/>
                    <a:pt x="1458" y="2830"/>
                    <a:pt x="1756" y="2830"/>
                  </a:cubicBezTo>
                  <a:cubicBezTo>
                    <a:pt x="2484" y="2830"/>
                    <a:pt x="3258" y="2488"/>
                    <a:pt x="3723" y="2188"/>
                  </a:cubicBezTo>
                  <a:cubicBezTo>
                    <a:pt x="4358" y="1743"/>
                    <a:pt x="3850" y="982"/>
                    <a:pt x="2835" y="326"/>
                  </a:cubicBezTo>
                  <a:cubicBezTo>
                    <a:pt x="2426" y="76"/>
                    <a:pt x="2096" y="0"/>
                    <a:pt x="18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34"/>
            <p:cNvSpPr/>
            <p:nvPr/>
          </p:nvSpPr>
          <p:spPr>
            <a:xfrm>
              <a:off x="879475" y="3243049"/>
              <a:ext cx="432222" cy="293113"/>
            </a:xfrm>
            <a:custGeom>
              <a:avLst/>
              <a:gdLst/>
              <a:ahLst/>
              <a:cxnLst/>
              <a:rect l="l" t="t" r="r" b="b"/>
              <a:pathLst>
                <a:path w="6587" h="4467" extrusionOk="0">
                  <a:moveTo>
                    <a:pt x="4160" y="1"/>
                  </a:moveTo>
                  <a:cubicBezTo>
                    <a:pt x="4122" y="1"/>
                    <a:pt x="4082" y="2"/>
                    <a:pt x="4040" y="4"/>
                  </a:cubicBezTo>
                  <a:cubicBezTo>
                    <a:pt x="2835" y="89"/>
                    <a:pt x="2856" y="1908"/>
                    <a:pt x="2856" y="1908"/>
                  </a:cubicBezTo>
                  <a:cubicBezTo>
                    <a:pt x="2856" y="1908"/>
                    <a:pt x="2372" y="1203"/>
                    <a:pt x="1768" y="1203"/>
                  </a:cubicBezTo>
                  <a:cubicBezTo>
                    <a:pt x="1515" y="1203"/>
                    <a:pt x="1242" y="1326"/>
                    <a:pt x="974" y="1675"/>
                  </a:cubicBezTo>
                  <a:cubicBezTo>
                    <a:pt x="1" y="2923"/>
                    <a:pt x="2285" y="4023"/>
                    <a:pt x="2285" y="4023"/>
                  </a:cubicBezTo>
                  <a:cubicBezTo>
                    <a:pt x="2285" y="4023"/>
                    <a:pt x="2690" y="3777"/>
                    <a:pt x="3274" y="3777"/>
                  </a:cubicBezTo>
                  <a:cubicBezTo>
                    <a:pt x="3732" y="3777"/>
                    <a:pt x="4298" y="3928"/>
                    <a:pt x="4865" y="4467"/>
                  </a:cubicBezTo>
                  <a:cubicBezTo>
                    <a:pt x="4865" y="4467"/>
                    <a:pt x="6586" y="1"/>
                    <a:pt x="41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34"/>
            <p:cNvSpPr/>
            <p:nvPr/>
          </p:nvSpPr>
          <p:spPr>
            <a:xfrm>
              <a:off x="633020" y="4118963"/>
              <a:ext cx="618445" cy="412997"/>
            </a:xfrm>
            <a:custGeom>
              <a:avLst/>
              <a:gdLst/>
              <a:ahLst/>
              <a:cxnLst/>
              <a:rect l="l" t="t" r="r" b="b"/>
              <a:pathLst>
                <a:path w="9425" h="6294" extrusionOk="0">
                  <a:moveTo>
                    <a:pt x="6253" y="1"/>
                  </a:moveTo>
                  <a:cubicBezTo>
                    <a:pt x="6136" y="1248"/>
                    <a:pt x="5211" y="1507"/>
                    <a:pt x="3924" y="1507"/>
                  </a:cubicBezTo>
                  <a:cubicBezTo>
                    <a:pt x="3815" y="1507"/>
                    <a:pt x="3702" y="1506"/>
                    <a:pt x="3588" y="1502"/>
                  </a:cubicBezTo>
                  <a:cubicBezTo>
                    <a:pt x="3562" y="1502"/>
                    <a:pt x="3536" y="1501"/>
                    <a:pt x="3511" y="1501"/>
                  </a:cubicBezTo>
                  <a:cubicBezTo>
                    <a:pt x="2140" y="1501"/>
                    <a:pt x="2467" y="2623"/>
                    <a:pt x="2467" y="2623"/>
                  </a:cubicBezTo>
                  <a:cubicBezTo>
                    <a:pt x="415" y="2835"/>
                    <a:pt x="2065" y="4188"/>
                    <a:pt x="2065" y="4188"/>
                  </a:cubicBezTo>
                  <a:cubicBezTo>
                    <a:pt x="2065" y="4188"/>
                    <a:pt x="1468" y="4077"/>
                    <a:pt x="969" y="4077"/>
                  </a:cubicBezTo>
                  <a:cubicBezTo>
                    <a:pt x="427" y="4077"/>
                    <a:pt x="1" y="4208"/>
                    <a:pt x="584" y="4759"/>
                  </a:cubicBezTo>
                  <a:cubicBezTo>
                    <a:pt x="1355" y="5501"/>
                    <a:pt x="2521" y="6294"/>
                    <a:pt x="4024" y="6294"/>
                  </a:cubicBezTo>
                  <a:cubicBezTo>
                    <a:pt x="4665" y="6294"/>
                    <a:pt x="5367" y="6150"/>
                    <a:pt x="6126" y="5796"/>
                  </a:cubicBezTo>
                  <a:cubicBezTo>
                    <a:pt x="9425" y="4252"/>
                    <a:pt x="6253" y="1"/>
                    <a:pt x="62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34"/>
            <p:cNvSpPr/>
            <p:nvPr/>
          </p:nvSpPr>
          <p:spPr>
            <a:xfrm>
              <a:off x="782363" y="4280839"/>
              <a:ext cx="186026" cy="36811"/>
            </a:xfrm>
            <a:custGeom>
              <a:avLst/>
              <a:gdLst/>
              <a:ahLst/>
              <a:cxnLst/>
              <a:rect l="l" t="t" r="r" b="b"/>
              <a:pathLst>
                <a:path w="2835" h="561" extrusionOk="0">
                  <a:moveTo>
                    <a:pt x="195" y="1"/>
                  </a:moveTo>
                  <a:cubicBezTo>
                    <a:pt x="133" y="1"/>
                    <a:pt x="80" y="28"/>
                    <a:pt x="64" y="93"/>
                  </a:cubicBezTo>
                  <a:cubicBezTo>
                    <a:pt x="0" y="156"/>
                    <a:pt x="22" y="262"/>
                    <a:pt x="106" y="304"/>
                  </a:cubicBezTo>
                  <a:cubicBezTo>
                    <a:pt x="512" y="459"/>
                    <a:pt x="937" y="561"/>
                    <a:pt x="1378" y="561"/>
                  </a:cubicBezTo>
                  <a:cubicBezTo>
                    <a:pt x="1419" y="561"/>
                    <a:pt x="1461" y="560"/>
                    <a:pt x="1502" y="558"/>
                  </a:cubicBezTo>
                  <a:cubicBezTo>
                    <a:pt x="1904" y="558"/>
                    <a:pt x="2327" y="495"/>
                    <a:pt x="2708" y="347"/>
                  </a:cubicBezTo>
                  <a:cubicBezTo>
                    <a:pt x="2792" y="325"/>
                    <a:pt x="2834" y="241"/>
                    <a:pt x="2813" y="177"/>
                  </a:cubicBezTo>
                  <a:cubicBezTo>
                    <a:pt x="2782" y="115"/>
                    <a:pt x="2740" y="76"/>
                    <a:pt x="2686" y="76"/>
                  </a:cubicBezTo>
                  <a:cubicBezTo>
                    <a:pt x="2667" y="76"/>
                    <a:pt x="2646" y="81"/>
                    <a:pt x="2623" y="93"/>
                  </a:cubicBezTo>
                  <a:cubicBezTo>
                    <a:pt x="2268" y="208"/>
                    <a:pt x="1900" y="266"/>
                    <a:pt x="1535" y="266"/>
                  </a:cubicBezTo>
                  <a:cubicBezTo>
                    <a:pt x="1095" y="266"/>
                    <a:pt x="659" y="181"/>
                    <a:pt x="254" y="8"/>
                  </a:cubicBezTo>
                  <a:cubicBezTo>
                    <a:pt x="234" y="3"/>
                    <a:pt x="214" y="1"/>
                    <a:pt x="1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34"/>
            <p:cNvSpPr/>
            <p:nvPr/>
          </p:nvSpPr>
          <p:spPr>
            <a:xfrm>
              <a:off x="757363" y="4385419"/>
              <a:ext cx="184648" cy="34974"/>
            </a:xfrm>
            <a:custGeom>
              <a:avLst/>
              <a:gdLst/>
              <a:ahLst/>
              <a:cxnLst/>
              <a:rect l="l" t="t" r="r" b="b"/>
              <a:pathLst>
                <a:path w="2814" h="533" extrusionOk="0">
                  <a:moveTo>
                    <a:pt x="151" y="0"/>
                  </a:moveTo>
                  <a:cubicBezTo>
                    <a:pt x="99" y="0"/>
                    <a:pt x="57" y="29"/>
                    <a:pt x="43" y="85"/>
                  </a:cubicBezTo>
                  <a:cubicBezTo>
                    <a:pt x="1" y="148"/>
                    <a:pt x="22" y="233"/>
                    <a:pt x="106" y="275"/>
                  </a:cubicBezTo>
                  <a:cubicBezTo>
                    <a:pt x="487" y="447"/>
                    <a:pt x="902" y="532"/>
                    <a:pt x="1336" y="532"/>
                  </a:cubicBezTo>
                  <a:cubicBezTo>
                    <a:pt x="1384" y="532"/>
                    <a:pt x="1433" y="531"/>
                    <a:pt x="1481" y="529"/>
                  </a:cubicBezTo>
                  <a:cubicBezTo>
                    <a:pt x="1883" y="529"/>
                    <a:pt x="2306" y="466"/>
                    <a:pt x="2687" y="360"/>
                  </a:cubicBezTo>
                  <a:cubicBezTo>
                    <a:pt x="2771" y="318"/>
                    <a:pt x="2814" y="254"/>
                    <a:pt x="2792" y="170"/>
                  </a:cubicBezTo>
                  <a:cubicBezTo>
                    <a:pt x="2775" y="117"/>
                    <a:pt x="2715" y="79"/>
                    <a:pt x="2647" y="79"/>
                  </a:cubicBezTo>
                  <a:cubicBezTo>
                    <a:pt x="2632" y="79"/>
                    <a:pt x="2617" y="81"/>
                    <a:pt x="2602" y="85"/>
                  </a:cubicBezTo>
                  <a:cubicBezTo>
                    <a:pt x="2241" y="202"/>
                    <a:pt x="1871" y="261"/>
                    <a:pt x="1502" y="261"/>
                  </a:cubicBezTo>
                  <a:cubicBezTo>
                    <a:pt x="1072" y="261"/>
                    <a:pt x="643" y="181"/>
                    <a:pt x="233" y="21"/>
                  </a:cubicBezTo>
                  <a:cubicBezTo>
                    <a:pt x="205" y="7"/>
                    <a:pt x="177" y="0"/>
                    <a:pt x="1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34"/>
            <p:cNvSpPr/>
            <p:nvPr/>
          </p:nvSpPr>
          <p:spPr>
            <a:xfrm>
              <a:off x="636629" y="4110564"/>
              <a:ext cx="531567" cy="430385"/>
            </a:xfrm>
            <a:custGeom>
              <a:avLst/>
              <a:gdLst/>
              <a:ahLst/>
              <a:cxnLst/>
              <a:rect l="l" t="t" r="r" b="b"/>
              <a:pathLst>
                <a:path w="8101" h="6559" extrusionOk="0">
                  <a:moveTo>
                    <a:pt x="6185" y="1"/>
                  </a:moveTo>
                  <a:cubicBezTo>
                    <a:pt x="6161" y="1"/>
                    <a:pt x="6135" y="8"/>
                    <a:pt x="6113" y="23"/>
                  </a:cubicBezTo>
                  <a:cubicBezTo>
                    <a:pt x="6049" y="86"/>
                    <a:pt x="6028" y="171"/>
                    <a:pt x="6071" y="234"/>
                  </a:cubicBezTo>
                  <a:cubicBezTo>
                    <a:pt x="6092" y="256"/>
                    <a:pt x="7784" y="2582"/>
                    <a:pt x="7340" y="4337"/>
                  </a:cubicBezTo>
                  <a:cubicBezTo>
                    <a:pt x="7149" y="5014"/>
                    <a:pt x="6663" y="5564"/>
                    <a:pt x="6007" y="5818"/>
                  </a:cubicBezTo>
                  <a:cubicBezTo>
                    <a:pt x="5272" y="6160"/>
                    <a:pt x="4588" y="6301"/>
                    <a:pt x="3960" y="6301"/>
                  </a:cubicBezTo>
                  <a:cubicBezTo>
                    <a:pt x="2530" y="6301"/>
                    <a:pt x="1393" y="5567"/>
                    <a:pt x="614" y="4803"/>
                  </a:cubicBezTo>
                  <a:cubicBezTo>
                    <a:pt x="381" y="4591"/>
                    <a:pt x="381" y="4485"/>
                    <a:pt x="381" y="4485"/>
                  </a:cubicBezTo>
                  <a:cubicBezTo>
                    <a:pt x="422" y="4404"/>
                    <a:pt x="621" y="4366"/>
                    <a:pt x="900" y="4366"/>
                  </a:cubicBezTo>
                  <a:cubicBezTo>
                    <a:pt x="1197" y="4366"/>
                    <a:pt x="1585" y="4409"/>
                    <a:pt x="1968" y="4485"/>
                  </a:cubicBezTo>
                  <a:cubicBezTo>
                    <a:pt x="1988" y="4492"/>
                    <a:pt x="2008" y="4495"/>
                    <a:pt x="2027" y="4495"/>
                  </a:cubicBezTo>
                  <a:cubicBezTo>
                    <a:pt x="2178" y="4495"/>
                    <a:pt x="2245" y="4286"/>
                    <a:pt x="2095" y="4210"/>
                  </a:cubicBezTo>
                  <a:cubicBezTo>
                    <a:pt x="1925" y="4062"/>
                    <a:pt x="1439" y="3576"/>
                    <a:pt x="1523" y="3280"/>
                  </a:cubicBezTo>
                  <a:cubicBezTo>
                    <a:pt x="1587" y="3090"/>
                    <a:pt x="1904" y="2942"/>
                    <a:pt x="2412" y="2899"/>
                  </a:cubicBezTo>
                  <a:cubicBezTo>
                    <a:pt x="2454" y="2878"/>
                    <a:pt x="2496" y="2857"/>
                    <a:pt x="2518" y="2836"/>
                  </a:cubicBezTo>
                  <a:cubicBezTo>
                    <a:pt x="2539" y="2793"/>
                    <a:pt x="2560" y="2751"/>
                    <a:pt x="2539" y="2709"/>
                  </a:cubicBezTo>
                  <a:cubicBezTo>
                    <a:pt x="2475" y="2497"/>
                    <a:pt x="2518" y="2244"/>
                    <a:pt x="2644" y="2053"/>
                  </a:cubicBezTo>
                  <a:cubicBezTo>
                    <a:pt x="2792" y="1863"/>
                    <a:pt x="3089" y="1778"/>
                    <a:pt x="3533" y="1778"/>
                  </a:cubicBezTo>
                  <a:cubicBezTo>
                    <a:pt x="3596" y="1778"/>
                    <a:pt x="3660" y="1715"/>
                    <a:pt x="3681" y="1630"/>
                  </a:cubicBezTo>
                  <a:cubicBezTo>
                    <a:pt x="3681" y="1546"/>
                    <a:pt x="3617" y="1482"/>
                    <a:pt x="3533" y="1482"/>
                  </a:cubicBezTo>
                  <a:cubicBezTo>
                    <a:pt x="3004" y="1482"/>
                    <a:pt x="2623" y="1609"/>
                    <a:pt x="2412" y="1884"/>
                  </a:cubicBezTo>
                  <a:cubicBezTo>
                    <a:pt x="2264" y="2096"/>
                    <a:pt x="2200" y="2370"/>
                    <a:pt x="2243" y="2624"/>
                  </a:cubicBezTo>
                  <a:cubicBezTo>
                    <a:pt x="1672" y="2709"/>
                    <a:pt x="1354" y="2878"/>
                    <a:pt x="1249" y="3195"/>
                  </a:cubicBezTo>
                  <a:cubicBezTo>
                    <a:pt x="1164" y="3513"/>
                    <a:pt x="1375" y="3851"/>
                    <a:pt x="1587" y="4105"/>
                  </a:cubicBezTo>
                  <a:cubicBezTo>
                    <a:pt x="1381" y="4081"/>
                    <a:pt x="1148" y="4060"/>
                    <a:pt x="928" y="4060"/>
                  </a:cubicBezTo>
                  <a:cubicBezTo>
                    <a:pt x="562" y="4060"/>
                    <a:pt x="233" y="4118"/>
                    <a:pt x="128" y="4316"/>
                  </a:cubicBezTo>
                  <a:cubicBezTo>
                    <a:pt x="1" y="4591"/>
                    <a:pt x="318" y="4887"/>
                    <a:pt x="424" y="4993"/>
                  </a:cubicBezTo>
                  <a:cubicBezTo>
                    <a:pt x="1249" y="5797"/>
                    <a:pt x="2433" y="6558"/>
                    <a:pt x="3956" y="6558"/>
                  </a:cubicBezTo>
                  <a:cubicBezTo>
                    <a:pt x="4717" y="6558"/>
                    <a:pt x="5457" y="6389"/>
                    <a:pt x="6134" y="6072"/>
                  </a:cubicBezTo>
                  <a:cubicBezTo>
                    <a:pt x="6874" y="5776"/>
                    <a:pt x="7424" y="5162"/>
                    <a:pt x="7636" y="4401"/>
                  </a:cubicBezTo>
                  <a:cubicBezTo>
                    <a:pt x="8101" y="2519"/>
                    <a:pt x="6388" y="150"/>
                    <a:pt x="6303" y="65"/>
                  </a:cubicBezTo>
                  <a:cubicBezTo>
                    <a:pt x="6276" y="24"/>
                    <a:pt x="6231" y="1"/>
                    <a:pt x="61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34"/>
            <p:cNvSpPr/>
            <p:nvPr/>
          </p:nvSpPr>
          <p:spPr>
            <a:xfrm>
              <a:off x="1061299" y="4570470"/>
              <a:ext cx="206826" cy="192325"/>
            </a:xfrm>
            <a:custGeom>
              <a:avLst/>
              <a:gdLst/>
              <a:ahLst/>
              <a:cxnLst/>
              <a:rect l="l" t="t" r="r" b="b"/>
              <a:pathLst>
                <a:path w="3152" h="2931" extrusionOk="0">
                  <a:moveTo>
                    <a:pt x="2299" y="0"/>
                  </a:moveTo>
                  <a:cubicBezTo>
                    <a:pt x="1864" y="0"/>
                    <a:pt x="1297" y="308"/>
                    <a:pt x="846" y="818"/>
                  </a:cubicBezTo>
                  <a:cubicBezTo>
                    <a:pt x="191" y="1537"/>
                    <a:pt x="0" y="2404"/>
                    <a:pt x="402" y="2764"/>
                  </a:cubicBezTo>
                  <a:cubicBezTo>
                    <a:pt x="522" y="2877"/>
                    <a:pt x="683" y="2930"/>
                    <a:pt x="867" y="2930"/>
                  </a:cubicBezTo>
                  <a:cubicBezTo>
                    <a:pt x="1300" y="2930"/>
                    <a:pt x="1860" y="2634"/>
                    <a:pt x="2306" y="2129"/>
                  </a:cubicBezTo>
                  <a:cubicBezTo>
                    <a:pt x="2961" y="1410"/>
                    <a:pt x="3152" y="522"/>
                    <a:pt x="2750" y="162"/>
                  </a:cubicBezTo>
                  <a:cubicBezTo>
                    <a:pt x="2633" y="52"/>
                    <a:pt x="2477" y="0"/>
                    <a:pt x="2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34"/>
            <p:cNvSpPr/>
            <p:nvPr/>
          </p:nvSpPr>
          <p:spPr>
            <a:xfrm>
              <a:off x="986365" y="3826182"/>
              <a:ext cx="184648" cy="184648"/>
            </a:xfrm>
            <a:custGeom>
              <a:avLst/>
              <a:gdLst/>
              <a:ahLst/>
              <a:cxnLst/>
              <a:rect l="l" t="t" r="r" b="b"/>
              <a:pathLst>
                <a:path w="2814" h="2814" extrusionOk="0">
                  <a:moveTo>
                    <a:pt x="1417" y="0"/>
                  </a:moveTo>
                  <a:cubicBezTo>
                    <a:pt x="635" y="0"/>
                    <a:pt x="0" y="635"/>
                    <a:pt x="0" y="1417"/>
                  </a:cubicBezTo>
                  <a:cubicBezTo>
                    <a:pt x="0" y="2179"/>
                    <a:pt x="635" y="2813"/>
                    <a:pt x="1417" y="2813"/>
                  </a:cubicBezTo>
                  <a:cubicBezTo>
                    <a:pt x="2179" y="2813"/>
                    <a:pt x="2813" y="2179"/>
                    <a:pt x="2813" y="1417"/>
                  </a:cubicBezTo>
                  <a:cubicBezTo>
                    <a:pt x="2813" y="635"/>
                    <a:pt x="2179" y="0"/>
                    <a:pt x="14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34"/>
            <p:cNvSpPr/>
            <p:nvPr/>
          </p:nvSpPr>
          <p:spPr>
            <a:xfrm>
              <a:off x="1408213" y="3673493"/>
              <a:ext cx="186026" cy="186026"/>
            </a:xfrm>
            <a:custGeom>
              <a:avLst/>
              <a:gdLst/>
              <a:ahLst/>
              <a:cxnLst/>
              <a:rect l="l" t="t" r="r" b="b"/>
              <a:pathLst>
                <a:path w="2835" h="2835" extrusionOk="0">
                  <a:moveTo>
                    <a:pt x="1418" y="1"/>
                  </a:moveTo>
                  <a:cubicBezTo>
                    <a:pt x="635" y="1"/>
                    <a:pt x="1" y="635"/>
                    <a:pt x="1" y="1418"/>
                  </a:cubicBezTo>
                  <a:cubicBezTo>
                    <a:pt x="1" y="2200"/>
                    <a:pt x="635" y="2835"/>
                    <a:pt x="1418" y="2835"/>
                  </a:cubicBezTo>
                  <a:cubicBezTo>
                    <a:pt x="2200" y="2835"/>
                    <a:pt x="2835" y="2200"/>
                    <a:pt x="2835" y="1418"/>
                  </a:cubicBezTo>
                  <a:cubicBezTo>
                    <a:pt x="2835" y="635"/>
                    <a:pt x="2200" y="1"/>
                    <a:pt x="14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34"/>
            <p:cNvSpPr/>
            <p:nvPr/>
          </p:nvSpPr>
          <p:spPr>
            <a:xfrm>
              <a:off x="1066876" y="3855316"/>
              <a:ext cx="56956" cy="55578"/>
            </a:xfrm>
            <a:custGeom>
              <a:avLst/>
              <a:gdLst/>
              <a:ahLst/>
              <a:cxnLst/>
              <a:rect l="l" t="t" r="r" b="b"/>
              <a:pathLst>
                <a:path w="868" h="847" extrusionOk="0">
                  <a:moveTo>
                    <a:pt x="444" y="0"/>
                  </a:moveTo>
                  <a:cubicBezTo>
                    <a:pt x="212" y="0"/>
                    <a:pt x="0" y="191"/>
                    <a:pt x="0" y="423"/>
                  </a:cubicBezTo>
                  <a:cubicBezTo>
                    <a:pt x="0" y="656"/>
                    <a:pt x="212" y="846"/>
                    <a:pt x="444" y="846"/>
                  </a:cubicBezTo>
                  <a:cubicBezTo>
                    <a:pt x="677" y="846"/>
                    <a:pt x="867" y="656"/>
                    <a:pt x="867" y="423"/>
                  </a:cubicBezTo>
                  <a:cubicBezTo>
                    <a:pt x="867" y="191"/>
                    <a:pt x="677" y="0"/>
                    <a:pt x="4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34"/>
            <p:cNvSpPr/>
            <p:nvPr/>
          </p:nvSpPr>
          <p:spPr>
            <a:xfrm>
              <a:off x="1502569" y="3698493"/>
              <a:ext cx="55578" cy="55578"/>
            </a:xfrm>
            <a:custGeom>
              <a:avLst/>
              <a:gdLst/>
              <a:ahLst/>
              <a:cxnLst/>
              <a:rect l="l" t="t" r="r" b="b"/>
              <a:pathLst>
                <a:path w="847" h="847" extrusionOk="0">
                  <a:moveTo>
                    <a:pt x="424" y="0"/>
                  </a:moveTo>
                  <a:cubicBezTo>
                    <a:pt x="191" y="0"/>
                    <a:pt x="1" y="191"/>
                    <a:pt x="1" y="423"/>
                  </a:cubicBezTo>
                  <a:cubicBezTo>
                    <a:pt x="1" y="656"/>
                    <a:pt x="191" y="846"/>
                    <a:pt x="424" y="846"/>
                  </a:cubicBezTo>
                  <a:cubicBezTo>
                    <a:pt x="657" y="846"/>
                    <a:pt x="847" y="656"/>
                    <a:pt x="847" y="423"/>
                  </a:cubicBezTo>
                  <a:cubicBezTo>
                    <a:pt x="847" y="191"/>
                    <a:pt x="657" y="0"/>
                    <a:pt x="4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34"/>
            <p:cNvSpPr/>
            <p:nvPr/>
          </p:nvSpPr>
          <p:spPr>
            <a:xfrm>
              <a:off x="1523436" y="3350135"/>
              <a:ext cx="717527" cy="698170"/>
            </a:xfrm>
            <a:custGeom>
              <a:avLst/>
              <a:gdLst/>
              <a:ahLst/>
              <a:cxnLst/>
              <a:rect l="l" t="t" r="r" b="b"/>
              <a:pathLst>
                <a:path w="10935" h="10640" extrusionOk="0">
                  <a:moveTo>
                    <a:pt x="6831" y="1"/>
                  </a:moveTo>
                  <a:cubicBezTo>
                    <a:pt x="6831" y="1"/>
                    <a:pt x="5266" y="868"/>
                    <a:pt x="635" y="8059"/>
                  </a:cubicBezTo>
                  <a:cubicBezTo>
                    <a:pt x="0" y="9074"/>
                    <a:pt x="571" y="10406"/>
                    <a:pt x="1756" y="10639"/>
                  </a:cubicBezTo>
                  <a:lnTo>
                    <a:pt x="10934" y="10110"/>
                  </a:lnTo>
                  <a:cubicBezTo>
                    <a:pt x="10934" y="10110"/>
                    <a:pt x="9877" y="1862"/>
                    <a:pt x="68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34"/>
            <p:cNvSpPr/>
            <p:nvPr/>
          </p:nvSpPr>
          <p:spPr>
            <a:xfrm>
              <a:off x="1799550" y="3322117"/>
              <a:ext cx="655125" cy="704141"/>
            </a:xfrm>
            <a:custGeom>
              <a:avLst/>
              <a:gdLst/>
              <a:ahLst/>
              <a:cxnLst/>
              <a:rect l="l" t="t" r="r" b="b"/>
              <a:pathLst>
                <a:path w="9984" h="10731" extrusionOk="0">
                  <a:moveTo>
                    <a:pt x="4320" y="1"/>
                  </a:moveTo>
                  <a:cubicBezTo>
                    <a:pt x="3956" y="1"/>
                    <a:pt x="3592" y="57"/>
                    <a:pt x="3237" y="174"/>
                  </a:cubicBezTo>
                  <a:cubicBezTo>
                    <a:pt x="1016" y="914"/>
                    <a:pt x="1" y="3854"/>
                    <a:pt x="953" y="6730"/>
                  </a:cubicBezTo>
                  <a:cubicBezTo>
                    <a:pt x="1755" y="9136"/>
                    <a:pt x="3712" y="10731"/>
                    <a:pt x="5650" y="10731"/>
                  </a:cubicBezTo>
                  <a:cubicBezTo>
                    <a:pt x="6012" y="10731"/>
                    <a:pt x="6373" y="10675"/>
                    <a:pt x="6726" y="10558"/>
                  </a:cubicBezTo>
                  <a:cubicBezTo>
                    <a:pt x="8947" y="9818"/>
                    <a:pt x="9983" y="6878"/>
                    <a:pt x="9011" y="4002"/>
                  </a:cubicBezTo>
                  <a:cubicBezTo>
                    <a:pt x="8192" y="1582"/>
                    <a:pt x="6251" y="1"/>
                    <a:pt x="4320" y="1"/>
                  </a:cubicBezTo>
                  <a:close/>
                </a:path>
              </a:pathLst>
            </a:custGeom>
            <a:solidFill>
              <a:srgbClr val="B219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34"/>
            <p:cNvSpPr/>
            <p:nvPr/>
          </p:nvSpPr>
          <p:spPr>
            <a:xfrm>
              <a:off x="1873106" y="3402431"/>
              <a:ext cx="505255" cy="543510"/>
            </a:xfrm>
            <a:custGeom>
              <a:avLst/>
              <a:gdLst/>
              <a:ahLst/>
              <a:cxnLst/>
              <a:rect l="l" t="t" r="r" b="b"/>
              <a:pathLst>
                <a:path w="7700" h="8283" extrusionOk="0">
                  <a:moveTo>
                    <a:pt x="3332" y="1"/>
                  </a:moveTo>
                  <a:cubicBezTo>
                    <a:pt x="3051" y="1"/>
                    <a:pt x="2771" y="44"/>
                    <a:pt x="2497" y="135"/>
                  </a:cubicBezTo>
                  <a:cubicBezTo>
                    <a:pt x="783" y="706"/>
                    <a:pt x="1" y="2969"/>
                    <a:pt x="741" y="5189"/>
                  </a:cubicBezTo>
                  <a:cubicBezTo>
                    <a:pt x="1365" y="7044"/>
                    <a:pt x="2877" y="8282"/>
                    <a:pt x="4363" y="8282"/>
                  </a:cubicBezTo>
                  <a:cubicBezTo>
                    <a:pt x="4639" y="8282"/>
                    <a:pt x="4914" y="8240"/>
                    <a:pt x="5182" y="8150"/>
                  </a:cubicBezTo>
                  <a:cubicBezTo>
                    <a:pt x="6917" y="7558"/>
                    <a:pt x="7699" y="5295"/>
                    <a:pt x="6959" y="3095"/>
                  </a:cubicBezTo>
                  <a:cubicBezTo>
                    <a:pt x="6336" y="1226"/>
                    <a:pt x="4828" y="1"/>
                    <a:pt x="3332" y="1"/>
                  </a:cubicBezTo>
                  <a:close/>
                </a:path>
              </a:pathLst>
            </a:custGeom>
            <a:solidFill>
              <a:srgbClr val="6F00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34"/>
            <p:cNvSpPr/>
            <p:nvPr/>
          </p:nvSpPr>
          <p:spPr>
            <a:xfrm>
              <a:off x="1909195" y="4017651"/>
              <a:ext cx="156891" cy="162206"/>
            </a:xfrm>
            <a:custGeom>
              <a:avLst/>
              <a:gdLst/>
              <a:ahLst/>
              <a:cxnLst/>
              <a:rect l="l" t="t" r="r" b="b"/>
              <a:pathLst>
                <a:path w="2391" h="2472" extrusionOk="0">
                  <a:moveTo>
                    <a:pt x="1820" y="1"/>
                  </a:moveTo>
                  <a:lnTo>
                    <a:pt x="1" y="107"/>
                  </a:lnTo>
                  <a:lnTo>
                    <a:pt x="868" y="2243"/>
                  </a:lnTo>
                  <a:cubicBezTo>
                    <a:pt x="868" y="2243"/>
                    <a:pt x="1111" y="2472"/>
                    <a:pt x="1473" y="2472"/>
                  </a:cubicBezTo>
                  <a:cubicBezTo>
                    <a:pt x="1733" y="2472"/>
                    <a:pt x="2055" y="2353"/>
                    <a:pt x="2391" y="1946"/>
                  </a:cubicBezTo>
                  <a:lnTo>
                    <a:pt x="1820" y="1"/>
                  </a:lnTo>
                  <a:close/>
                </a:path>
              </a:pathLst>
            </a:custGeom>
            <a:solidFill>
              <a:srgbClr val="910E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03" name="Google Shape;1203;p34"/>
          <p:cNvGrpSpPr/>
          <p:nvPr/>
        </p:nvGrpSpPr>
        <p:grpSpPr>
          <a:xfrm>
            <a:off x="9569101" y="3625818"/>
            <a:ext cx="2058071" cy="2296604"/>
            <a:chOff x="7176825" y="2719363"/>
            <a:chExt cx="1543553" cy="1722453"/>
          </a:xfrm>
        </p:grpSpPr>
        <p:sp>
          <p:nvSpPr>
            <p:cNvPr id="1204" name="Google Shape;1204;p34"/>
            <p:cNvSpPr/>
            <p:nvPr/>
          </p:nvSpPr>
          <p:spPr>
            <a:xfrm>
              <a:off x="7226073" y="2767630"/>
              <a:ext cx="1445057" cy="1623589"/>
            </a:xfrm>
            <a:custGeom>
              <a:avLst/>
              <a:gdLst/>
              <a:ahLst/>
              <a:cxnLst/>
              <a:rect l="l" t="t" r="r" b="b"/>
              <a:pathLst>
                <a:path w="23562" h="26473" extrusionOk="0">
                  <a:moveTo>
                    <a:pt x="7125" y="1"/>
                  </a:moveTo>
                  <a:cubicBezTo>
                    <a:pt x="6959" y="1"/>
                    <a:pt x="6795" y="38"/>
                    <a:pt x="6642" y="120"/>
                  </a:cubicBezTo>
                  <a:cubicBezTo>
                    <a:pt x="6134" y="395"/>
                    <a:pt x="5986" y="1051"/>
                    <a:pt x="6092" y="1622"/>
                  </a:cubicBezTo>
                  <a:cubicBezTo>
                    <a:pt x="6261" y="2616"/>
                    <a:pt x="7022" y="3420"/>
                    <a:pt x="7911" y="3906"/>
                  </a:cubicBezTo>
                  <a:cubicBezTo>
                    <a:pt x="8122" y="4012"/>
                    <a:pt x="8355" y="4118"/>
                    <a:pt x="8588" y="4202"/>
                  </a:cubicBezTo>
                  <a:cubicBezTo>
                    <a:pt x="8334" y="4287"/>
                    <a:pt x="8101" y="4371"/>
                    <a:pt x="7868" y="4456"/>
                  </a:cubicBezTo>
                  <a:lnTo>
                    <a:pt x="7022" y="4773"/>
                  </a:lnTo>
                  <a:cubicBezTo>
                    <a:pt x="2793" y="6423"/>
                    <a:pt x="1" y="10483"/>
                    <a:pt x="1" y="15009"/>
                  </a:cubicBezTo>
                  <a:cubicBezTo>
                    <a:pt x="1" y="19091"/>
                    <a:pt x="2771" y="22665"/>
                    <a:pt x="6748" y="23659"/>
                  </a:cubicBezTo>
                  <a:cubicBezTo>
                    <a:pt x="6536" y="23765"/>
                    <a:pt x="6346" y="23934"/>
                    <a:pt x="6198" y="24125"/>
                  </a:cubicBezTo>
                  <a:cubicBezTo>
                    <a:pt x="5655" y="24892"/>
                    <a:pt x="6370" y="25063"/>
                    <a:pt x="6997" y="25063"/>
                  </a:cubicBezTo>
                  <a:cubicBezTo>
                    <a:pt x="7078" y="25063"/>
                    <a:pt x="7158" y="25060"/>
                    <a:pt x="7234" y="25055"/>
                  </a:cubicBezTo>
                  <a:cubicBezTo>
                    <a:pt x="7890" y="24971"/>
                    <a:pt x="8524" y="24802"/>
                    <a:pt x="9137" y="24527"/>
                  </a:cubicBezTo>
                  <a:cubicBezTo>
                    <a:pt x="9307" y="24442"/>
                    <a:pt x="9518" y="24379"/>
                    <a:pt x="9708" y="24294"/>
                  </a:cubicBezTo>
                  <a:lnTo>
                    <a:pt x="9708" y="24294"/>
                  </a:lnTo>
                  <a:cubicBezTo>
                    <a:pt x="9497" y="24527"/>
                    <a:pt x="9328" y="24780"/>
                    <a:pt x="9222" y="25076"/>
                  </a:cubicBezTo>
                  <a:cubicBezTo>
                    <a:pt x="9074" y="25436"/>
                    <a:pt x="8968" y="25986"/>
                    <a:pt x="9243" y="26303"/>
                  </a:cubicBezTo>
                  <a:cubicBezTo>
                    <a:pt x="9350" y="26426"/>
                    <a:pt x="9485" y="26473"/>
                    <a:pt x="9629" y="26473"/>
                  </a:cubicBezTo>
                  <a:cubicBezTo>
                    <a:pt x="9857" y="26473"/>
                    <a:pt x="10106" y="26356"/>
                    <a:pt x="10301" y="26240"/>
                  </a:cubicBezTo>
                  <a:cubicBezTo>
                    <a:pt x="10808" y="25944"/>
                    <a:pt x="11252" y="25584"/>
                    <a:pt x="11675" y="25182"/>
                  </a:cubicBezTo>
                  <a:cubicBezTo>
                    <a:pt x="12014" y="24844"/>
                    <a:pt x="12521" y="24421"/>
                    <a:pt x="12627" y="23934"/>
                  </a:cubicBezTo>
                  <a:lnTo>
                    <a:pt x="14657" y="23934"/>
                  </a:lnTo>
                  <a:cubicBezTo>
                    <a:pt x="19564" y="23934"/>
                    <a:pt x="23561" y="19937"/>
                    <a:pt x="23561" y="15009"/>
                  </a:cubicBezTo>
                  <a:cubicBezTo>
                    <a:pt x="23561" y="10462"/>
                    <a:pt x="20812" y="6359"/>
                    <a:pt x="16603" y="4625"/>
                  </a:cubicBezTo>
                  <a:lnTo>
                    <a:pt x="16434" y="4562"/>
                  </a:lnTo>
                  <a:cubicBezTo>
                    <a:pt x="16392" y="4541"/>
                    <a:pt x="16349" y="4519"/>
                    <a:pt x="16307" y="4498"/>
                  </a:cubicBezTo>
                  <a:cubicBezTo>
                    <a:pt x="15969" y="4033"/>
                    <a:pt x="15757" y="3504"/>
                    <a:pt x="15651" y="2954"/>
                  </a:cubicBezTo>
                  <a:cubicBezTo>
                    <a:pt x="15595" y="2636"/>
                    <a:pt x="15423" y="2235"/>
                    <a:pt x="15164" y="2235"/>
                  </a:cubicBezTo>
                  <a:cubicBezTo>
                    <a:pt x="15131" y="2235"/>
                    <a:pt x="15096" y="2242"/>
                    <a:pt x="15059" y="2256"/>
                  </a:cubicBezTo>
                  <a:cubicBezTo>
                    <a:pt x="14932" y="2320"/>
                    <a:pt x="14848" y="2426"/>
                    <a:pt x="14805" y="2552"/>
                  </a:cubicBezTo>
                  <a:cubicBezTo>
                    <a:pt x="14615" y="2954"/>
                    <a:pt x="14446" y="3356"/>
                    <a:pt x="14298" y="3779"/>
                  </a:cubicBezTo>
                  <a:cubicBezTo>
                    <a:pt x="13579" y="3483"/>
                    <a:pt x="13029" y="2827"/>
                    <a:pt x="12839" y="2045"/>
                  </a:cubicBezTo>
                  <a:cubicBezTo>
                    <a:pt x="12796" y="1706"/>
                    <a:pt x="12733" y="1347"/>
                    <a:pt x="12648" y="987"/>
                  </a:cubicBezTo>
                  <a:cubicBezTo>
                    <a:pt x="12542" y="649"/>
                    <a:pt x="12246" y="395"/>
                    <a:pt x="11866" y="353"/>
                  </a:cubicBezTo>
                  <a:cubicBezTo>
                    <a:pt x="11506" y="374"/>
                    <a:pt x="11231" y="755"/>
                    <a:pt x="11147" y="1114"/>
                  </a:cubicBezTo>
                  <a:cubicBezTo>
                    <a:pt x="11104" y="1495"/>
                    <a:pt x="11083" y="1876"/>
                    <a:pt x="11083" y="2235"/>
                  </a:cubicBezTo>
                  <a:cubicBezTo>
                    <a:pt x="11083" y="2426"/>
                    <a:pt x="10999" y="2595"/>
                    <a:pt x="10872" y="2701"/>
                  </a:cubicBezTo>
                  <a:cubicBezTo>
                    <a:pt x="10787" y="2743"/>
                    <a:pt x="10681" y="2764"/>
                    <a:pt x="10597" y="2764"/>
                  </a:cubicBezTo>
                  <a:cubicBezTo>
                    <a:pt x="10026" y="2764"/>
                    <a:pt x="9539" y="2341"/>
                    <a:pt x="9201" y="1876"/>
                  </a:cubicBezTo>
                  <a:cubicBezTo>
                    <a:pt x="8862" y="1410"/>
                    <a:pt x="8609" y="882"/>
                    <a:pt x="8207" y="480"/>
                  </a:cubicBezTo>
                  <a:cubicBezTo>
                    <a:pt x="7911" y="199"/>
                    <a:pt x="7512" y="1"/>
                    <a:pt x="7125" y="1"/>
                  </a:cubicBezTo>
                  <a:close/>
                </a:path>
              </a:pathLst>
            </a:custGeom>
            <a:solidFill>
              <a:srgbClr val="DBB54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34"/>
            <p:cNvSpPr/>
            <p:nvPr/>
          </p:nvSpPr>
          <p:spPr>
            <a:xfrm>
              <a:off x="7176825" y="2719363"/>
              <a:ext cx="1543553" cy="1722453"/>
            </a:xfrm>
            <a:custGeom>
              <a:avLst/>
              <a:gdLst/>
              <a:ahLst/>
              <a:cxnLst/>
              <a:rect l="l" t="t" r="r" b="b"/>
              <a:pathLst>
                <a:path w="25168" h="28085" extrusionOk="0">
                  <a:moveTo>
                    <a:pt x="7895" y="1581"/>
                  </a:moveTo>
                  <a:cubicBezTo>
                    <a:pt x="8104" y="1581"/>
                    <a:pt x="8308" y="1667"/>
                    <a:pt x="8460" y="1838"/>
                  </a:cubicBezTo>
                  <a:cubicBezTo>
                    <a:pt x="8671" y="2071"/>
                    <a:pt x="8841" y="2303"/>
                    <a:pt x="9010" y="2578"/>
                  </a:cubicBezTo>
                  <a:cubicBezTo>
                    <a:pt x="9116" y="2768"/>
                    <a:pt x="9242" y="2938"/>
                    <a:pt x="9369" y="3128"/>
                  </a:cubicBezTo>
                  <a:cubicBezTo>
                    <a:pt x="9940" y="3910"/>
                    <a:pt x="10659" y="4333"/>
                    <a:pt x="11400" y="4333"/>
                  </a:cubicBezTo>
                  <a:cubicBezTo>
                    <a:pt x="11632" y="4333"/>
                    <a:pt x="11886" y="4270"/>
                    <a:pt x="12076" y="4164"/>
                  </a:cubicBezTo>
                  <a:cubicBezTo>
                    <a:pt x="12436" y="3910"/>
                    <a:pt x="12669" y="3530"/>
                    <a:pt x="12669" y="3107"/>
                  </a:cubicBezTo>
                  <a:cubicBezTo>
                    <a:pt x="12690" y="2916"/>
                    <a:pt x="12711" y="2726"/>
                    <a:pt x="12690" y="2557"/>
                  </a:cubicBezTo>
                  <a:cubicBezTo>
                    <a:pt x="12690" y="2388"/>
                    <a:pt x="12711" y="2240"/>
                    <a:pt x="12732" y="2092"/>
                  </a:cubicBezTo>
                  <a:cubicBezTo>
                    <a:pt x="12753" y="2219"/>
                    <a:pt x="12796" y="2367"/>
                    <a:pt x="12796" y="2515"/>
                  </a:cubicBezTo>
                  <a:cubicBezTo>
                    <a:pt x="12817" y="2663"/>
                    <a:pt x="12838" y="2832"/>
                    <a:pt x="12880" y="3001"/>
                  </a:cubicBezTo>
                  <a:cubicBezTo>
                    <a:pt x="13113" y="4016"/>
                    <a:pt x="13832" y="4883"/>
                    <a:pt x="14805" y="5285"/>
                  </a:cubicBezTo>
                  <a:lnTo>
                    <a:pt x="15587" y="5602"/>
                  </a:lnTo>
                  <a:lnTo>
                    <a:pt x="15841" y="4820"/>
                  </a:lnTo>
                  <a:lnTo>
                    <a:pt x="15905" y="4693"/>
                  </a:lnTo>
                  <a:cubicBezTo>
                    <a:pt x="16031" y="5053"/>
                    <a:pt x="16222" y="5391"/>
                    <a:pt x="16433" y="5729"/>
                  </a:cubicBezTo>
                  <a:lnTo>
                    <a:pt x="16581" y="5920"/>
                  </a:lnTo>
                  <a:lnTo>
                    <a:pt x="17110" y="6131"/>
                  </a:lnTo>
                  <a:cubicBezTo>
                    <a:pt x="21023" y="7739"/>
                    <a:pt x="23582" y="11567"/>
                    <a:pt x="23561" y="15796"/>
                  </a:cubicBezTo>
                  <a:cubicBezTo>
                    <a:pt x="23561" y="20259"/>
                    <a:pt x="19923" y="23897"/>
                    <a:pt x="15439" y="23897"/>
                  </a:cubicBezTo>
                  <a:lnTo>
                    <a:pt x="12796" y="23897"/>
                  </a:lnTo>
                  <a:lnTo>
                    <a:pt x="12648" y="24510"/>
                  </a:lnTo>
                  <a:cubicBezTo>
                    <a:pt x="12605" y="24743"/>
                    <a:pt x="12246" y="25081"/>
                    <a:pt x="12034" y="25292"/>
                  </a:cubicBezTo>
                  <a:lnTo>
                    <a:pt x="11907" y="25398"/>
                  </a:lnTo>
                  <a:cubicBezTo>
                    <a:pt x="11548" y="25779"/>
                    <a:pt x="11125" y="26096"/>
                    <a:pt x="10681" y="26350"/>
                  </a:cubicBezTo>
                  <a:cubicBezTo>
                    <a:pt x="10702" y="26286"/>
                    <a:pt x="10723" y="26223"/>
                    <a:pt x="10744" y="26160"/>
                  </a:cubicBezTo>
                  <a:cubicBezTo>
                    <a:pt x="10829" y="25969"/>
                    <a:pt x="10956" y="25779"/>
                    <a:pt x="11104" y="25631"/>
                  </a:cubicBezTo>
                  <a:lnTo>
                    <a:pt x="13642" y="22924"/>
                  </a:lnTo>
                  <a:lnTo>
                    <a:pt x="13642" y="22924"/>
                  </a:lnTo>
                  <a:lnTo>
                    <a:pt x="10215" y="24362"/>
                  </a:lnTo>
                  <a:lnTo>
                    <a:pt x="9919" y="24468"/>
                  </a:lnTo>
                  <a:cubicBezTo>
                    <a:pt x="9813" y="24510"/>
                    <a:pt x="9729" y="24552"/>
                    <a:pt x="9623" y="24595"/>
                  </a:cubicBezTo>
                  <a:cubicBezTo>
                    <a:pt x="9158" y="24806"/>
                    <a:pt x="8629" y="24954"/>
                    <a:pt x="8122" y="25039"/>
                  </a:cubicBezTo>
                  <a:lnTo>
                    <a:pt x="9644" y="24150"/>
                  </a:lnTo>
                  <a:lnTo>
                    <a:pt x="7741" y="23685"/>
                  </a:lnTo>
                  <a:cubicBezTo>
                    <a:pt x="4124" y="22776"/>
                    <a:pt x="1586" y="19519"/>
                    <a:pt x="1608" y="15796"/>
                  </a:cubicBezTo>
                  <a:cubicBezTo>
                    <a:pt x="1608" y="11609"/>
                    <a:pt x="4188" y="7844"/>
                    <a:pt x="8100" y="6300"/>
                  </a:cubicBezTo>
                  <a:lnTo>
                    <a:pt x="8946" y="5983"/>
                  </a:lnTo>
                  <a:cubicBezTo>
                    <a:pt x="9158" y="5899"/>
                    <a:pt x="9369" y="5835"/>
                    <a:pt x="9623" y="5750"/>
                  </a:cubicBezTo>
                  <a:lnTo>
                    <a:pt x="11844" y="5053"/>
                  </a:lnTo>
                  <a:lnTo>
                    <a:pt x="9665" y="4249"/>
                  </a:lnTo>
                  <a:cubicBezTo>
                    <a:pt x="9475" y="4164"/>
                    <a:pt x="9285" y="4080"/>
                    <a:pt x="9094" y="3974"/>
                  </a:cubicBezTo>
                  <a:cubicBezTo>
                    <a:pt x="8312" y="3572"/>
                    <a:pt x="7783" y="2938"/>
                    <a:pt x="7677" y="2261"/>
                  </a:cubicBezTo>
                  <a:cubicBezTo>
                    <a:pt x="7614" y="2028"/>
                    <a:pt x="7656" y="1774"/>
                    <a:pt x="7825" y="1584"/>
                  </a:cubicBezTo>
                  <a:cubicBezTo>
                    <a:pt x="7849" y="1582"/>
                    <a:pt x="7872" y="1581"/>
                    <a:pt x="7895" y="1581"/>
                  </a:cubicBezTo>
                  <a:close/>
                  <a:moveTo>
                    <a:pt x="7905" y="1"/>
                  </a:moveTo>
                  <a:cubicBezTo>
                    <a:pt x="7621" y="1"/>
                    <a:pt x="7335" y="64"/>
                    <a:pt x="7064" y="209"/>
                  </a:cubicBezTo>
                  <a:cubicBezTo>
                    <a:pt x="6197" y="675"/>
                    <a:pt x="5964" y="1732"/>
                    <a:pt x="6112" y="2557"/>
                  </a:cubicBezTo>
                  <a:cubicBezTo>
                    <a:pt x="6282" y="3466"/>
                    <a:pt x="6789" y="4270"/>
                    <a:pt x="7508" y="4841"/>
                  </a:cubicBezTo>
                  <a:cubicBezTo>
                    <a:pt x="3003" y="6618"/>
                    <a:pt x="21" y="10953"/>
                    <a:pt x="0" y="15818"/>
                  </a:cubicBezTo>
                  <a:cubicBezTo>
                    <a:pt x="0" y="19794"/>
                    <a:pt x="2432" y="23368"/>
                    <a:pt x="6133" y="24827"/>
                  </a:cubicBezTo>
                  <a:cubicBezTo>
                    <a:pt x="5964" y="25187"/>
                    <a:pt x="5964" y="25610"/>
                    <a:pt x="6155" y="25948"/>
                  </a:cubicBezTo>
                  <a:cubicBezTo>
                    <a:pt x="6465" y="26500"/>
                    <a:pt x="7113" y="26644"/>
                    <a:pt x="7708" y="26644"/>
                  </a:cubicBezTo>
                  <a:cubicBezTo>
                    <a:pt x="7843" y="26644"/>
                    <a:pt x="7975" y="26637"/>
                    <a:pt x="8100" y="26625"/>
                  </a:cubicBezTo>
                  <a:cubicBezTo>
                    <a:pt x="8418" y="26604"/>
                    <a:pt x="8756" y="26540"/>
                    <a:pt x="9073" y="26456"/>
                  </a:cubicBezTo>
                  <a:lnTo>
                    <a:pt x="9073" y="26456"/>
                  </a:lnTo>
                  <a:cubicBezTo>
                    <a:pt x="9052" y="26879"/>
                    <a:pt x="9179" y="27280"/>
                    <a:pt x="9454" y="27619"/>
                  </a:cubicBezTo>
                  <a:cubicBezTo>
                    <a:pt x="9687" y="27915"/>
                    <a:pt x="10046" y="28084"/>
                    <a:pt x="10427" y="28084"/>
                  </a:cubicBezTo>
                  <a:cubicBezTo>
                    <a:pt x="10808" y="28063"/>
                    <a:pt x="11188" y="27936"/>
                    <a:pt x="11505" y="27703"/>
                  </a:cubicBezTo>
                  <a:cubicBezTo>
                    <a:pt x="12055" y="27386"/>
                    <a:pt x="12584" y="26984"/>
                    <a:pt x="13049" y="26540"/>
                  </a:cubicBezTo>
                  <a:lnTo>
                    <a:pt x="13134" y="26435"/>
                  </a:lnTo>
                  <a:cubicBezTo>
                    <a:pt x="13451" y="26160"/>
                    <a:pt x="13726" y="25842"/>
                    <a:pt x="13959" y="25504"/>
                  </a:cubicBezTo>
                  <a:lnTo>
                    <a:pt x="15460" y="25504"/>
                  </a:lnTo>
                  <a:cubicBezTo>
                    <a:pt x="20811" y="25483"/>
                    <a:pt x="25147" y="21147"/>
                    <a:pt x="25168" y="15796"/>
                  </a:cubicBezTo>
                  <a:cubicBezTo>
                    <a:pt x="25168" y="10911"/>
                    <a:pt x="22228" y="6533"/>
                    <a:pt x="17723" y="4672"/>
                  </a:cubicBezTo>
                  <a:lnTo>
                    <a:pt x="17639" y="4630"/>
                  </a:lnTo>
                  <a:cubicBezTo>
                    <a:pt x="17448" y="4312"/>
                    <a:pt x="17300" y="3953"/>
                    <a:pt x="17237" y="3572"/>
                  </a:cubicBezTo>
                  <a:cubicBezTo>
                    <a:pt x="17195" y="3297"/>
                    <a:pt x="17004" y="2642"/>
                    <a:pt x="16476" y="2345"/>
                  </a:cubicBezTo>
                  <a:cubicBezTo>
                    <a:pt x="16311" y="2263"/>
                    <a:pt x="16132" y="2220"/>
                    <a:pt x="15956" y="2220"/>
                  </a:cubicBezTo>
                  <a:cubicBezTo>
                    <a:pt x="15815" y="2220"/>
                    <a:pt x="15676" y="2247"/>
                    <a:pt x="15545" y="2303"/>
                  </a:cubicBezTo>
                  <a:cubicBezTo>
                    <a:pt x="15249" y="2451"/>
                    <a:pt x="15037" y="2684"/>
                    <a:pt x="14911" y="2980"/>
                  </a:cubicBezTo>
                  <a:cubicBezTo>
                    <a:pt x="14847" y="3107"/>
                    <a:pt x="14805" y="3213"/>
                    <a:pt x="14762" y="3318"/>
                  </a:cubicBezTo>
                  <a:cubicBezTo>
                    <a:pt x="14593" y="3128"/>
                    <a:pt x="14488" y="2895"/>
                    <a:pt x="14424" y="2663"/>
                  </a:cubicBezTo>
                  <a:cubicBezTo>
                    <a:pt x="14403" y="2536"/>
                    <a:pt x="14382" y="2430"/>
                    <a:pt x="14382" y="2303"/>
                  </a:cubicBezTo>
                  <a:cubicBezTo>
                    <a:pt x="14339" y="2049"/>
                    <a:pt x="14276" y="1774"/>
                    <a:pt x="14191" y="1521"/>
                  </a:cubicBezTo>
                  <a:cubicBezTo>
                    <a:pt x="13993" y="737"/>
                    <a:pt x="13358" y="363"/>
                    <a:pt x="12721" y="363"/>
                  </a:cubicBezTo>
                  <a:cubicBezTo>
                    <a:pt x="12000" y="363"/>
                    <a:pt x="11278" y="843"/>
                    <a:pt x="11188" y="1753"/>
                  </a:cubicBezTo>
                  <a:cubicBezTo>
                    <a:pt x="11125" y="2007"/>
                    <a:pt x="11104" y="2303"/>
                    <a:pt x="11125" y="2578"/>
                  </a:cubicBezTo>
                  <a:lnTo>
                    <a:pt x="11125" y="2663"/>
                  </a:lnTo>
                  <a:cubicBezTo>
                    <a:pt x="10934" y="2536"/>
                    <a:pt x="10765" y="2367"/>
                    <a:pt x="10638" y="2197"/>
                  </a:cubicBezTo>
                  <a:cubicBezTo>
                    <a:pt x="10554" y="2049"/>
                    <a:pt x="10448" y="1901"/>
                    <a:pt x="10342" y="1732"/>
                  </a:cubicBezTo>
                  <a:cubicBezTo>
                    <a:pt x="10131" y="1373"/>
                    <a:pt x="9856" y="1013"/>
                    <a:pt x="9560" y="696"/>
                  </a:cubicBezTo>
                  <a:cubicBezTo>
                    <a:pt x="9138" y="303"/>
                    <a:pt x="8527" y="1"/>
                    <a:pt x="79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34"/>
            <p:cNvSpPr/>
            <p:nvPr/>
          </p:nvSpPr>
          <p:spPr>
            <a:xfrm>
              <a:off x="7593198" y="2775725"/>
              <a:ext cx="735469" cy="365097"/>
            </a:xfrm>
            <a:custGeom>
              <a:avLst/>
              <a:gdLst/>
              <a:ahLst/>
              <a:cxnLst/>
              <a:rect l="l" t="t" r="r" b="b"/>
              <a:pathLst>
                <a:path w="11992" h="5953" extrusionOk="0">
                  <a:moveTo>
                    <a:pt x="1112" y="0"/>
                  </a:moveTo>
                  <a:cubicBezTo>
                    <a:pt x="952" y="0"/>
                    <a:pt x="797" y="35"/>
                    <a:pt x="656" y="115"/>
                  </a:cubicBezTo>
                  <a:cubicBezTo>
                    <a:pt x="148" y="390"/>
                    <a:pt x="0" y="1067"/>
                    <a:pt x="106" y="1638"/>
                  </a:cubicBezTo>
                  <a:cubicBezTo>
                    <a:pt x="275" y="2632"/>
                    <a:pt x="1036" y="3436"/>
                    <a:pt x="1925" y="3901"/>
                  </a:cubicBezTo>
                  <a:cubicBezTo>
                    <a:pt x="2813" y="4387"/>
                    <a:pt x="3807" y="4578"/>
                    <a:pt x="4801" y="4747"/>
                  </a:cubicBezTo>
                  <a:lnTo>
                    <a:pt x="11992" y="5952"/>
                  </a:lnTo>
                  <a:cubicBezTo>
                    <a:pt x="10786" y="5381"/>
                    <a:pt x="9919" y="4282"/>
                    <a:pt x="9665" y="2970"/>
                  </a:cubicBezTo>
                  <a:cubicBezTo>
                    <a:pt x="9591" y="2652"/>
                    <a:pt x="9433" y="2251"/>
                    <a:pt x="9163" y="2251"/>
                  </a:cubicBezTo>
                  <a:cubicBezTo>
                    <a:pt x="9128" y="2251"/>
                    <a:pt x="9091" y="2258"/>
                    <a:pt x="9052" y="2272"/>
                  </a:cubicBezTo>
                  <a:cubicBezTo>
                    <a:pt x="8946" y="2336"/>
                    <a:pt x="8862" y="2442"/>
                    <a:pt x="8819" y="2569"/>
                  </a:cubicBezTo>
                  <a:cubicBezTo>
                    <a:pt x="8629" y="2970"/>
                    <a:pt x="8460" y="3372"/>
                    <a:pt x="8312" y="3795"/>
                  </a:cubicBezTo>
                  <a:cubicBezTo>
                    <a:pt x="7572" y="3478"/>
                    <a:pt x="7043" y="2843"/>
                    <a:pt x="6853" y="2061"/>
                  </a:cubicBezTo>
                  <a:cubicBezTo>
                    <a:pt x="6810" y="1701"/>
                    <a:pt x="6747" y="1363"/>
                    <a:pt x="6662" y="1003"/>
                  </a:cubicBezTo>
                  <a:cubicBezTo>
                    <a:pt x="6556" y="644"/>
                    <a:pt x="6260" y="390"/>
                    <a:pt x="5880" y="369"/>
                  </a:cubicBezTo>
                  <a:cubicBezTo>
                    <a:pt x="5499" y="390"/>
                    <a:pt x="5245" y="750"/>
                    <a:pt x="5161" y="1130"/>
                  </a:cubicBezTo>
                  <a:cubicBezTo>
                    <a:pt x="5118" y="1490"/>
                    <a:pt x="5097" y="1871"/>
                    <a:pt x="5097" y="2251"/>
                  </a:cubicBezTo>
                  <a:cubicBezTo>
                    <a:pt x="5097" y="2420"/>
                    <a:pt x="5013" y="2590"/>
                    <a:pt x="4886" y="2717"/>
                  </a:cubicBezTo>
                  <a:cubicBezTo>
                    <a:pt x="4824" y="2748"/>
                    <a:pt x="4750" y="2767"/>
                    <a:pt x="4682" y="2767"/>
                  </a:cubicBezTo>
                  <a:cubicBezTo>
                    <a:pt x="4658" y="2767"/>
                    <a:pt x="4633" y="2765"/>
                    <a:pt x="4611" y="2759"/>
                  </a:cubicBezTo>
                  <a:cubicBezTo>
                    <a:pt x="4040" y="2759"/>
                    <a:pt x="3553" y="2336"/>
                    <a:pt x="3215" y="1892"/>
                  </a:cubicBezTo>
                  <a:cubicBezTo>
                    <a:pt x="2876" y="1426"/>
                    <a:pt x="2623" y="898"/>
                    <a:pt x="2200" y="496"/>
                  </a:cubicBezTo>
                  <a:cubicBezTo>
                    <a:pt x="1914" y="211"/>
                    <a:pt x="1502" y="0"/>
                    <a:pt x="1112" y="0"/>
                  </a:cubicBezTo>
                  <a:close/>
                </a:path>
              </a:pathLst>
            </a:custGeom>
            <a:solidFill>
              <a:srgbClr val="CE5959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34"/>
            <p:cNvSpPr/>
            <p:nvPr/>
          </p:nvSpPr>
          <p:spPr>
            <a:xfrm>
              <a:off x="7226073" y="3001299"/>
              <a:ext cx="1445057" cy="1242055"/>
            </a:xfrm>
            <a:custGeom>
              <a:avLst/>
              <a:gdLst/>
              <a:ahLst/>
              <a:cxnLst/>
              <a:rect l="l" t="t" r="r" b="b"/>
              <a:pathLst>
                <a:path w="23562" h="20252" extrusionOk="0">
                  <a:moveTo>
                    <a:pt x="12022" y="0"/>
                  </a:moveTo>
                  <a:cubicBezTo>
                    <a:pt x="10608" y="0"/>
                    <a:pt x="9193" y="259"/>
                    <a:pt x="7847" y="773"/>
                  </a:cubicBezTo>
                  <a:lnTo>
                    <a:pt x="7022" y="1111"/>
                  </a:lnTo>
                  <a:cubicBezTo>
                    <a:pt x="2793" y="2740"/>
                    <a:pt x="1" y="6800"/>
                    <a:pt x="1" y="11347"/>
                  </a:cubicBezTo>
                  <a:cubicBezTo>
                    <a:pt x="1" y="16254"/>
                    <a:pt x="3977" y="20251"/>
                    <a:pt x="8905" y="20251"/>
                  </a:cubicBezTo>
                  <a:lnTo>
                    <a:pt x="14657" y="20251"/>
                  </a:lnTo>
                  <a:cubicBezTo>
                    <a:pt x="19564" y="20251"/>
                    <a:pt x="23561" y="16254"/>
                    <a:pt x="23561" y="11347"/>
                  </a:cubicBezTo>
                  <a:cubicBezTo>
                    <a:pt x="23561" y="6779"/>
                    <a:pt x="20812" y="2676"/>
                    <a:pt x="16603" y="942"/>
                  </a:cubicBezTo>
                  <a:lnTo>
                    <a:pt x="16434" y="879"/>
                  </a:lnTo>
                  <a:cubicBezTo>
                    <a:pt x="15020" y="291"/>
                    <a:pt x="13521" y="0"/>
                    <a:pt x="12022" y="0"/>
                  </a:cubicBezTo>
                  <a:close/>
                </a:path>
              </a:pathLst>
            </a:custGeom>
            <a:solidFill>
              <a:srgbClr val="F1CD5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34"/>
            <p:cNvSpPr/>
            <p:nvPr/>
          </p:nvSpPr>
          <p:spPr>
            <a:xfrm>
              <a:off x="7777373" y="3413133"/>
              <a:ext cx="186811" cy="245197"/>
            </a:xfrm>
            <a:custGeom>
              <a:avLst/>
              <a:gdLst/>
              <a:ahLst/>
              <a:cxnLst/>
              <a:rect l="l" t="t" r="r" b="b"/>
              <a:pathLst>
                <a:path w="3046" h="3998" extrusionOk="0">
                  <a:moveTo>
                    <a:pt x="1523" y="1"/>
                  </a:moveTo>
                  <a:cubicBezTo>
                    <a:pt x="677" y="1"/>
                    <a:pt x="0" y="678"/>
                    <a:pt x="0" y="1524"/>
                  </a:cubicBezTo>
                  <a:cubicBezTo>
                    <a:pt x="0" y="2369"/>
                    <a:pt x="677" y="3998"/>
                    <a:pt x="1523" y="3998"/>
                  </a:cubicBezTo>
                  <a:cubicBezTo>
                    <a:pt x="2369" y="3998"/>
                    <a:pt x="3046" y="2369"/>
                    <a:pt x="3046" y="1524"/>
                  </a:cubicBezTo>
                  <a:cubicBezTo>
                    <a:pt x="3046" y="678"/>
                    <a:pt x="2369" y="1"/>
                    <a:pt x="1523" y="1"/>
                  </a:cubicBezTo>
                  <a:close/>
                </a:path>
              </a:pathLst>
            </a:custGeom>
            <a:solidFill>
              <a:srgbClr val="DB8D43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34"/>
            <p:cNvSpPr/>
            <p:nvPr/>
          </p:nvSpPr>
          <p:spPr>
            <a:xfrm>
              <a:off x="7777373" y="3409270"/>
              <a:ext cx="186811" cy="190736"/>
            </a:xfrm>
            <a:custGeom>
              <a:avLst/>
              <a:gdLst/>
              <a:ahLst/>
              <a:cxnLst/>
              <a:rect l="l" t="t" r="r" b="b"/>
              <a:pathLst>
                <a:path w="3046" h="3110" extrusionOk="0">
                  <a:moveTo>
                    <a:pt x="1523" y="0"/>
                  </a:moveTo>
                  <a:cubicBezTo>
                    <a:pt x="677" y="0"/>
                    <a:pt x="0" y="719"/>
                    <a:pt x="0" y="1333"/>
                  </a:cubicBezTo>
                  <a:cubicBezTo>
                    <a:pt x="0" y="1925"/>
                    <a:pt x="677" y="3109"/>
                    <a:pt x="1523" y="3109"/>
                  </a:cubicBezTo>
                  <a:cubicBezTo>
                    <a:pt x="2369" y="3109"/>
                    <a:pt x="3046" y="1925"/>
                    <a:pt x="3046" y="1333"/>
                  </a:cubicBezTo>
                  <a:cubicBezTo>
                    <a:pt x="3046" y="719"/>
                    <a:pt x="2369" y="0"/>
                    <a:pt x="1523" y="0"/>
                  </a:cubicBezTo>
                  <a:close/>
                </a:path>
              </a:pathLst>
            </a:custGeom>
            <a:solidFill>
              <a:srgbClr val="E79A4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34"/>
            <p:cNvSpPr/>
            <p:nvPr/>
          </p:nvSpPr>
          <p:spPr>
            <a:xfrm>
              <a:off x="7543888" y="3274342"/>
              <a:ext cx="217967" cy="219316"/>
            </a:xfrm>
            <a:custGeom>
              <a:avLst/>
              <a:gdLst/>
              <a:ahLst/>
              <a:cxnLst/>
              <a:rect l="l" t="t" r="r" b="b"/>
              <a:pathLst>
                <a:path w="3554" h="3576" extrusionOk="0">
                  <a:moveTo>
                    <a:pt x="1777" y="1"/>
                  </a:moveTo>
                  <a:cubicBezTo>
                    <a:pt x="804" y="1"/>
                    <a:pt x="0" y="804"/>
                    <a:pt x="0" y="1798"/>
                  </a:cubicBezTo>
                  <a:cubicBezTo>
                    <a:pt x="0" y="2771"/>
                    <a:pt x="804" y="3575"/>
                    <a:pt x="1777" y="3575"/>
                  </a:cubicBezTo>
                  <a:cubicBezTo>
                    <a:pt x="2771" y="3575"/>
                    <a:pt x="3554" y="2771"/>
                    <a:pt x="3554" y="1798"/>
                  </a:cubicBezTo>
                  <a:cubicBezTo>
                    <a:pt x="3554" y="804"/>
                    <a:pt x="2771" y="1"/>
                    <a:pt x="1777" y="1"/>
                  </a:cubicBezTo>
                  <a:close/>
                </a:path>
              </a:pathLst>
            </a:custGeom>
            <a:solidFill>
              <a:srgbClr val="434038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34"/>
            <p:cNvSpPr/>
            <p:nvPr/>
          </p:nvSpPr>
          <p:spPr>
            <a:xfrm>
              <a:off x="8019935" y="3274342"/>
              <a:ext cx="219255" cy="219316"/>
            </a:xfrm>
            <a:custGeom>
              <a:avLst/>
              <a:gdLst/>
              <a:ahLst/>
              <a:cxnLst/>
              <a:rect l="l" t="t" r="r" b="b"/>
              <a:pathLst>
                <a:path w="3575" h="3576" extrusionOk="0">
                  <a:moveTo>
                    <a:pt x="1777" y="1"/>
                  </a:moveTo>
                  <a:cubicBezTo>
                    <a:pt x="804" y="1"/>
                    <a:pt x="0" y="804"/>
                    <a:pt x="0" y="1798"/>
                  </a:cubicBezTo>
                  <a:cubicBezTo>
                    <a:pt x="0" y="2771"/>
                    <a:pt x="804" y="3575"/>
                    <a:pt x="1777" y="3575"/>
                  </a:cubicBezTo>
                  <a:cubicBezTo>
                    <a:pt x="2771" y="3575"/>
                    <a:pt x="3575" y="2771"/>
                    <a:pt x="3575" y="1798"/>
                  </a:cubicBezTo>
                  <a:cubicBezTo>
                    <a:pt x="3575" y="804"/>
                    <a:pt x="2771" y="1"/>
                    <a:pt x="1777" y="1"/>
                  </a:cubicBezTo>
                  <a:close/>
                </a:path>
              </a:pathLst>
            </a:custGeom>
            <a:solidFill>
              <a:srgbClr val="434038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34"/>
            <p:cNvSpPr/>
            <p:nvPr/>
          </p:nvSpPr>
          <p:spPr>
            <a:xfrm>
              <a:off x="7471273" y="3274342"/>
              <a:ext cx="190736" cy="49371"/>
            </a:xfrm>
            <a:custGeom>
              <a:avLst/>
              <a:gdLst/>
              <a:ahLst/>
              <a:cxnLst/>
              <a:rect l="l" t="t" r="r" b="b"/>
              <a:pathLst>
                <a:path w="3110" h="805" extrusionOk="0">
                  <a:moveTo>
                    <a:pt x="402" y="1"/>
                  </a:moveTo>
                  <a:cubicBezTo>
                    <a:pt x="169" y="1"/>
                    <a:pt x="0" y="191"/>
                    <a:pt x="0" y="403"/>
                  </a:cubicBezTo>
                  <a:cubicBezTo>
                    <a:pt x="0" y="614"/>
                    <a:pt x="169" y="804"/>
                    <a:pt x="402" y="804"/>
                  </a:cubicBezTo>
                  <a:lnTo>
                    <a:pt x="2707" y="804"/>
                  </a:lnTo>
                  <a:cubicBezTo>
                    <a:pt x="2940" y="804"/>
                    <a:pt x="3109" y="614"/>
                    <a:pt x="3109" y="403"/>
                  </a:cubicBezTo>
                  <a:cubicBezTo>
                    <a:pt x="3109" y="191"/>
                    <a:pt x="2940" y="1"/>
                    <a:pt x="2707" y="1"/>
                  </a:cubicBezTo>
                  <a:close/>
                </a:path>
              </a:pathLst>
            </a:custGeom>
            <a:solidFill>
              <a:srgbClr val="434038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34"/>
            <p:cNvSpPr/>
            <p:nvPr/>
          </p:nvSpPr>
          <p:spPr>
            <a:xfrm>
              <a:off x="7957685" y="3274342"/>
              <a:ext cx="192024" cy="49371"/>
            </a:xfrm>
            <a:custGeom>
              <a:avLst/>
              <a:gdLst/>
              <a:ahLst/>
              <a:cxnLst/>
              <a:rect l="l" t="t" r="r" b="b"/>
              <a:pathLst>
                <a:path w="3131" h="805" extrusionOk="0">
                  <a:moveTo>
                    <a:pt x="402" y="1"/>
                  </a:moveTo>
                  <a:cubicBezTo>
                    <a:pt x="190" y="1"/>
                    <a:pt x="0" y="191"/>
                    <a:pt x="0" y="403"/>
                  </a:cubicBezTo>
                  <a:cubicBezTo>
                    <a:pt x="0" y="614"/>
                    <a:pt x="190" y="804"/>
                    <a:pt x="402" y="804"/>
                  </a:cubicBezTo>
                  <a:lnTo>
                    <a:pt x="2728" y="804"/>
                  </a:lnTo>
                  <a:cubicBezTo>
                    <a:pt x="2961" y="804"/>
                    <a:pt x="3130" y="614"/>
                    <a:pt x="3130" y="403"/>
                  </a:cubicBezTo>
                  <a:cubicBezTo>
                    <a:pt x="3130" y="191"/>
                    <a:pt x="2961" y="1"/>
                    <a:pt x="2728" y="1"/>
                  </a:cubicBezTo>
                  <a:close/>
                </a:path>
              </a:pathLst>
            </a:custGeom>
            <a:solidFill>
              <a:srgbClr val="434038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34"/>
            <p:cNvSpPr/>
            <p:nvPr/>
          </p:nvSpPr>
          <p:spPr>
            <a:xfrm>
              <a:off x="7669677" y="3336593"/>
              <a:ext cx="50659" cy="50659"/>
            </a:xfrm>
            <a:custGeom>
              <a:avLst/>
              <a:gdLst/>
              <a:ahLst/>
              <a:cxnLst/>
              <a:rect l="l" t="t" r="r" b="b"/>
              <a:pathLst>
                <a:path w="826" h="826" extrusionOk="0">
                  <a:moveTo>
                    <a:pt x="424" y="1"/>
                  </a:moveTo>
                  <a:cubicBezTo>
                    <a:pt x="191" y="1"/>
                    <a:pt x="1" y="191"/>
                    <a:pt x="1" y="424"/>
                  </a:cubicBezTo>
                  <a:cubicBezTo>
                    <a:pt x="1" y="657"/>
                    <a:pt x="191" y="826"/>
                    <a:pt x="424" y="826"/>
                  </a:cubicBezTo>
                  <a:cubicBezTo>
                    <a:pt x="635" y="826"/>
                    <a:pt x="826" y="657"/>
                    <a:pt x="826" y="424"/>
                  </a:cubicBezTo>
                  <a:cubicBezTo>
                    <a:pt x="826" y="191"/>
                    <a:pt x="635" y="1"/>
                    <a:pt x="424" y="1"/>
                  </a:cubicBezTo>
                  <a:close/>
                </a:path>
              </a:pathLst>
            </a:custGeom>
            <a:solidFill>
              <a:srgbClr val="EDE6DD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34"/>
            <p:cNvSpPr/>
            <p:nvPr/>
          </p:nvSpPr>
          <p:spPr>
            <a:xfrm>
              <a:off x="8158726" y="3336593"/>
              <a:ext cx="51947" cy="50659"/>
            </a:xfrm>
            <a:custGeom>
              <a:avLst/>
              <a:gdLst/>
              <a:ahLst/>
              <a:cxnLst/>
              <a:rect l="l" t="t" r="r" b="b"/>
              <a:pathLst>
                <a:path w="847" h="826" extrusionOk="0">
                  <a:moveTo>
                    <a:pt x="423" y="1"/>
                  </a:moveTo>
                  <a:cubicBezTo>
                    <a:pt x="191" y="1"/>
                    <a:pt x="0" y="191"/>
                    <a:pt x="0" y="424"/>
                  </a:cubicBezTo>
                  <a:cubicBezTo>
                    <a:pt x="0" y="657"/>
                    <a:pt x="191" y="826"/>
                    <a:pt x="423" y="826"/>
                  </a:cubicBezTo>
                  <a:cubicBezTo>
                    <a:pt x="656" y="826"/>
                    <a:pt x="846" y="657"/>
                    <a:pt x="846" y="424"/>
                  </a:cubicBezTo>
                  <a:cubicBezTo>
                    <a:pt x="846" y="191"/>
                    <a:pt x="656" y="1"/>
                    <a:pt x="423" y="1"/>
                  </a:cubicBezTo>
                  <a:close/>
                </a:path>
              </a:pathLst>
            </a:custGeom>
            <a:solidFill>
              <a:srgbClr val="EDE6DD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34"/>
            <p:cNvSpPr/>
            <p:nvPr/>
          </p:nvSpPr>
          <p:spPr>
            <a:xfrm>
              <a:off x="7610063" y="3725674"/>
              <a:ext cx="234833" cy="191288"/>
            </a:xfrm>
            <a:custGeom>
              <a:avLst/>
              <a:gdLst/>
              <a:ahLst/>
              <a:cxnLst/>
              <a:rect l="l" t="t" r="r" b="b"/>
              <a:pathLst>
                <a:path w="3829" h="3119" extrusionOk="0">
                  <a:moveTo>
                    <a:pt x="2771" y="1"/>
                  </a:moveTo>
                  <a:cubicBezTo>
                    <a:pt x="2636" y="1"/>
                    <a:pt x="2504" y="112"/>
                    <a:pt x="2559" y="277"/>
                  </a:cubicBezTo>
                  <a:cubicBezTo>
                    <a:pt x="2707" y="594"/>
                    <a:pt x="2855" y="911"/>
                    <a:pt x="3046" y="1228"/>
                  </a:cubicBezTo>
                  <a:cubicBezTo>
                    <a:pt x="3172" y="1503"/>
                    <a:pt x="3405" y="2159"/>
                    <a:pt x="3130" y="2455"/>
                  </a:cubicBezTo>
                  <a:lnTo>
                    <a:pt x="2369" y="2667"/>
                  </a:lnTo>
                  <a:cubicBezTo>
                    <a:pt x="2242" y="2624"/>
                    <a:pt x="2115" y="2582"/>
                    <a:pt x="2009" y="2519"/>
                  </a:cubicBezTo>
                  <a:cubicBezTo>
                    <a:pt x="1184" y="2159"/>
                    <a:pt x="487" y="1546"/>
                    <a:pt x="21" y="784"/>
                  </a:cubicBezTo>
                  <a:lnTo>
                    <a:pt x="0" y="784"/>
                  </a:lnTo>
                  <a:cubicBezTo>
                    <a:pt x="364" y="1816"/>
                    <a:pt x="1386" y="3119"/>
                    <a:pt x="2604" y="3119"/>
                  </a:cubicBezTo>
                  <a:cubicBezTo>
                    <a:pt x="2659" y="3119"/>
                    <a:pt x="2715" y="3116"/>
                    <a:pt x="2771" y="3111"/>
                  </a:cubicBezTo>
                  <a:cubicBezTo>
                    <a:pt x="3236" y="3047"/>
                    <a:pt x="3617" y="2688"/>
                    <a:pt x="3680" y="2222"/>
                  </a:cubicBezTo>
                  <a:cubicBezTo>
                    <a:pt x="3828" y="1461"/>
                    <a:pt x="3321" y="700"/>
                    <a:pt x="2961" y="107"/>
                  </a:cubicBezTo>
                  <a:cubicBezTo>
                    <a:pt x="2916" y="33"/>
                    <a:pt x="2843" y="1"/>
                    <a:pt x="2771" y="1"/>
                  </a:cubicBezTo>
                  <a:close/>
                </a:path>
              </a:pathLst>
            </a:custGeom>
            <a:solidFill>
              <a:srgbClr val="DBB54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34"/>
            <p:cNvSpPr/>
            <p:nvPr/>
          </p:nvSpPr>
          <p:spPr>
            <a:xfrm>
              <a:off x="7756582" y="3699792"/>
              <a:ext cx="227105" cy="205026"/>
            </a:xfrm>
            <a:custGeom>
              <a:avLst/>
              <a:gdLst/>
              <a:ahLst/>
              <a:cxnLst/>
              <a:rect l="l" t="t" r="r" b="b"/>
              <a:pathLst>
                <a:path w="3703" h="3343" extrusionOk="0">
                  <a:moveTo>
                    <a:pt x="3004" y="1"/>
                  </a:moveTo>
                  <a:cubicBezTo>
                    <a:pt x="2158" y="233"/>
                    <a:pt x="1481" y="783"/>
                    <a:pt x="805" y="1354"/>
                  </a:cubicBezTo>
                  <a:cubicBezTo>
                    <a:pt x="635" y="1481"/>
                    <a:pt x="487" y="1629"/>
                    <a:pt x="360" y="1798"/>
                  </a:cubicBezTo>
                  <a:cubicBezTo>
                    <a:pt x="191" y="1989"/>
                    <a:pt x="86" y="2243"/>
                    <a:pt x="43" y="2518"/>
                  </a:cubicBezTo>
                  <a:cubicBezTo>
                    <a:pt x="1" y="2814"/>
                    <a:pt x="86" y="3173"/>
                    <a:pt x="360" y="3300"/>
                  </a:cubicBezTo>
                  <a:cubicBezTo>
                    <a:pt x="466" y="3342"/>
                    <a:pt x="593" y="3342"/>
                    <a:pt x="699" y="3342"/>
                  </a:cubicBezTo>
                  <a:cubicBezTo>
                    <a:pt x="1778" y="3300"/>
                    <a:pt x="2835" y="2919"/>
                    <a:pt x="3702" y="2264"/>
                  </a:cubicBezTo>
                  <a:lnTo>
                    <a:pt x="3004" y="1"/>
                  </a:lnTo>
                  <a:close/>
                </a:path>
              </a:pathLst>
            </a:custGeom>
            <a:solidFill>
              <a:srgbClr val="F1CD5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34"/>
            <p:cNvSpPr/>
            <p:nvPr/>
          </p:nvSpPr>
          <p:spPr>
            <a:xfrm>
              <a:off x="7729351" y="3697216"/>
              <a:ext cx="280217" cy="225878"/>
            </a:xfrm>
            <a:custGeom>
              <a:avLst/>
              <a:gdLst/>
              <a:ahLst/>
              <a:cxnLst/>
              <a:rect l="l" t="t" r="r" b="b"/>
              <a:pathLst>
                <a:path w="4569" h="3683" extrusionOk="0">
                  <a:moveTo>
                    <a:pt x="3427" y="0"/>
                  </a:moveTo>
                  <a:cubicBezTo>
                    <a:pt x="2496" y="149"/>
                    <a:pt x="1820" y="635"/>
                    <a:pt x="1079" y="1206"/>
                  </a:cubicBezTo>
                  <a:cubicBezTo>
                    <a:pt x="530" y="1650"/>
                    <a:pt x="1" y="2348"/>
                    <a:pt x="255" y="3088"/>
                  </a:cubicBezTo>
                  <a:cubicBezTo>
                    <a:pt x="418" y="3566"/>
                    <a:pt x="784" y="3682"/>
                    <a:pt x="1188" y="3682"/>
                  </a:cubicBezTo>
                  <a:cubicBezTo>
                    <a:pt x="1410" y="3682"/>
                    <a:pt x="1644" y="3647"/>
                    <a:pt x="1862" y="3617"/>
                  </a:cubicBezTo>
                  <a:cubicBezTo>
                    <a:pt x="2793" y="3490"/>
                    <a:pt x="3639" y="3109"/>
                    <a:pt x="4358" y="2517"/>
                  </a:cubicBezTo>
                  <a:cubicBezTo>
                    <a:pt x="4568" y="2324"/>
                    <a:pt x="4370" y="1985"/>
                    <a:pt x="4128" y="1985"/>
                  </a:cubicBezTo>
                  <a:cubicBezTo>
                    <a:pt x="4078" y="1985"/>
                    <a:pt x="4027" y="1999"/>
                    <a:pt x="3977" y="2031"/>
                  </a:cubicBezTo>
                  <a:cubicBezTo>
                    <a:pt x="3490" y="2369"/>
                    <a:pt x="2962" y="2644"/>
                    <a:pt x="2412" y="2856"/>
                  </a:cubicBezTo>
                  <a:cubicBezTo>
                    <a:pt x="2171" y="2939"/>
                    <a:pt x="1712" y="3080"/>
                    <a:pt x="1338" y="3080"/>
                  </a:cubicBezTo>
                  <a:cubicBezTo>
                    <a:pt x="958" y="3080"/>
                    <a:pt x="666" y="2934"/>
                    <a:pt x="783" y="2433"/>
                  </a:cubicBezTo>
                  <a:cubicBezTo>
                    <a:pt x="931" y="1883"/>
                    <a:pt x="1545" y="1439"/>
                    <a:pt x="1968" y="1100"/>
                  </a:cubicBezTo>
                  <a:cubicBezTo>
                    <a:pt x="2412" y="698"/>
                    <a:pt x="2919" y="360"/>
                    <a:pt x="3469" y="85"/>
                  </a:cubicBezTo>
                  <a:cubicBezTo>
                    <a:pt x="3533" y="64"/>
                    <a:pt x="3490" y="0"/>
                    <a:pt x="3427" y="0"/>
                  </a:cubicBezTo>
                  <a:close/>
                </a:path>
              </a:pathLst>
            </a:custGeom>
            <a:solidFill>
              <a:srgbClr val="DBB54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34"/>
            <p:cNvSpPr/>
            <p:nvPr/>
          </p:nvSpPr>
          <p:spPr>
            <a:xfrm>
              <a:off x="7611351" y="4194791"/>
              <a:ext cx="247773" cy="103218"/>
            </a:xfrm>
            <a:custGeom>
              <a:avLst/>
              <a:gdLst/>
              <a:ahLst/>
              <a:cxnLst/>
              <a:rect l="l" t="t" r="r" b="b"/>
              <a:pathLst>
                <a:path w="4040" h="1683" extrusionOk="0">
                  <a:moveTo>
                    <a:pt x="3584" y="0"/>
                  </a:moveTo>
                  <a:cubicBezTo>
                    <a:pt x="3517" y="0"/>
                    <a:pt x="3451" y="11"/>
                    <a:pt x="3384" y="30"/>
                  </a:cubicBezTo>
                  <a:lnTo>
                    <a:pt x="3067" y="136"/>
                  </a:lnTo>
                  <a:cubicBezTo>
                    <a:pt x="2306" y="220"/>
                    <a:pt x="1544" y="411"/>
                    <a:pt x="825" y="686"/>
                  </a:cubicBezTo>
                  <a:cubicBezTo>
                    <a:pt x="635" y="770"/>
                    <a:pt x="444" y="855"/>
                    <a:pt x="296" y="982"/>
                  </a:cubicBezTo>
                  <a:cubicBezTo>
                    <a:pt x="127" y="1109"/>
                    <a:pt x="21" y="1299"/>
                    <a:pt x="0" y="1510"/>
                  </a:cubicBezTo>
                  <a:cubicBezTo>
                    <a:pt x="0" y="1553"/>
                    <a:pt x="21" y="1595"/>
                    <a:pt x="43" y="1616"/>
                  </a:cubicBezTo>
                  <a:cubicBezTo>
                    <a:pt x="64" y="1637"/>
                    <a:pt x="106" y="1658"/>
                    <a:pt x="127" y="1658"/>
                  </a:cubicBezTo>
                  <a:cubicBezTo>
                    <a:pt x="271" y="1675"/>
                    <a:pt x="415" y="1683"/>
                    <a:pt x="558" y="1683"/>
                  </a:cubicBezTo>
                  <a:cubicBezTo>
                    <a:pt x="1694" y="1683"/>
                    <a:pt x="2790" y="1188"/>
                    <a:pt x="3786" y="643"/>
                  </a:cubicBezTo>
                  <a:cubicBezTo>
                    <a:pt x="3892" y="601"/>
                    <a:pt x="3955" y="516"/>
                    <a:pt x="4019" y="411"/>
                  </a:cubicBezTo>
                  <a:cubicBezTo>
                    <a:pt x="4040" y="263"/>
                    <a:pt x="3976" y="93"/>
                    <a:pt x="3828" y="51"/>
                  </a:cubicBezTo>
                  <a:cubicBezTo>
                    <a:pt x="3747" y="16"/>
                    <a:pt x="3665" y="0"/>
                    <a:pt x="3584" y="0"/>
                  </a:cubicBezTo>
                  <a:close/>
                </a:path>
              </a:pathLst>
            </a:custGeom>
            <a:solidFill>
              <a:srgbClr val="F1CD5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34"/>
            <p:cNvSpPr/>
            <p:nvPr/>
          </p:nvSpPr>
          <p:spPr>
            <a:xfrm>
              <a:off x="7574124" y="4179642"/>
              <a:ext cx="316524" cy="133393"/>
            </a:xfrm>
            <a:custGeom>
              <a:avLst/>
              <a:gdLst/>
              <a:ahLst/>
              <a:cxnLst/>
              <a:rect l="l" t="t" r="r" b="b"/>
              <a:pathLst>
                <a:path w="5161" h="2175" extrusionOk="0">
                  <a:moveTo>
                    <a:pt x="4250" y="0"/>
                  </a:moveTo>
                  <a:cubicBezTo>
                    <a:pt x="4136" y="0"/>
                    <a:pt x="4018" y="27"/>
                    <a:pt x="3907" y="87"/>
                  </a:cubicBezTo>
                  <a:cubicBezTo>
                    <a:pt x="3758" y="192"/>
                    <a:pt x="3780" y="404"/>
                    <a:pt x="3949" y="446"/>
                  </a:cubicBezTo>
                  <a:cubicBezTo>
                    <a:pt x="4647" y="658"/>
                    <a:pt x="3547" y="1017"/>
                    <a:pt x="3251" y="1123"/>
                  </a:cubicBezTo>
                  <a:cubicBezTo>
                    <a:pt x="2659" y="1398"/>
                    <a:pt x="2045" y="1567"/>
                    <a:pt x="1411" y="1631"/>
                  </a:cubicBezTo>
                  <a:cubicBezTo>
                    <a:pt x="1362" y="1634"/>
                    <a:pt x="1319" y="1635"/>
                    <a:pt x="1281" y="1635"/>
                  </a:cubicBezTo>
                  <a:cubicBezTo>
                    <a:pt x="543" y="1635"/>
                    <a:pt x="1743" y="1075"/>
                    <a:pt x="2024" y="975"/>
                  </a:cubicBezTo>
                  <a:cubicBezTo>
                    <a:pt x="2574" y="763"/>
                    <a:pt x="3145" y="658"/>
                    <a:pt x="3695" y="467"/>
                  </a:cubicBezTo>
                  <a:cubicBezTo>
                    <a:pt x="3822" y="425"/>
                    <a:pt x="3780" y="256"/>
                    <a:pt x="3674" y="256"/>
                  </a:cubicBezTo>
                  <a:cubicBezTo>
                    <a:pt x="3602" y="252"/>
                    <a:pt x="3526" y="251"/>
                    <a:pt x="3445" y="251"/>
                  </a:cubicBezTo>
                  <a:cubicBezTo>
                    <a:pt x="2508" y="251"/>
                    <a:pt x="1049" y="490"/>
                    <a:pt x="523" y="1250"/>
                  </a:cubicBezTo>
                  <a:cubicBezTo>
                    <a:pt x="1" y="1988"/>
                    <a:pt x="643" y="2174"/>
                    <a:pt x="1237" y="2174"/>
                  </a:cubicBezTo>
                  <a:cubicBezTo>
                    <a:pt x="1341" y="2174"/>
                    <a:pt x="1443" y="2169"/>
                    <a:pt x="1538" y="2159"/>
                  </a:cubicBezTo>
                  <a:cubicBezTo>
                    <a:pt x="2215" y="2096"/>
                    <a:pt x="2849" y="1927"/>
                    <a:pt x="3462" y="1631"/>
                  </a:cubicBezTo>
                  <a:cubicBezTo>
                    <a:pt x="3843" y="1482"/>
                    <a:pt x="4435" y="1292"/>
                    <a:pt x="4731" y="975"/>
                  </a:cubicBezTo>
                  <a:cubicBezTo>
                    <a:pt x="5160" y="494"/>
                    <a:pt x="4740" y="0"/>
                    <a:pt x="4250" y="0"/>
                  </a:cubicBezTo>
                  <a:close/>
                </a:path>
              </a:pathLst>
            </a:custGeom>
            <a:solidFill>
              <a:srgbClr val="DBB54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34"/>
            <p:cNvSpPr/>
            <p:nvPr/>
          </p:nvSpPr>
          <p:spPr>
            <a:xfrm>
              <a:off x="7796815" y="4200004"/>
              <a:ext cx="190736" cy="183867"/>
            </a:xfrm>
            <a:custGeom>
              <a:avLst/>
              <a:gdLst/>
              <a:ahLst/>
              <a:cxnLst/>
              <a:rect l="l" t="t" r="r" b="b"/>
              <a:pathLst>
                <a:path w="3110" h="2998" extrusionOk="0">
                  <a:moveTo>
                    <a:pt x="2591" y="0"/>
                  </a:moveTo>
                  <a:cubicBezTo>
                    <a:pt x="2560" y="0"/>
                    <a:pt x="2528" y="3"/>
                    <a:pt x="2496" y="8"/>
                  </a:cubicBezTo>
                  <a:cubicBezTo>
                    <a:pt x="2242" y="30"/>
                    <a:pt x="2010" y="72"/>
                    <a:pt x="1777" y="114"/>
                  </a:cubicBezTo>
                  <a:lnTo>
                    <a:pt x="2285" y="114"/>
                  </a:lnTo>
                  <a:cubicBezTo>
                    <a:pt x="1544" y="326"/>
                    <a:pt x="910" y="770"/>
                    <a:pt x="466" y="1383"/>
                  </a:cubicBezTo>
                  <a:cubicBezTo>
                    <a:pt x="149" y="1764"/>
                    <a:pt x="1" y="2250"/>
                    <a:pt x="64" y="2716"/>
                  </a:cubicBezTo>
                  <a:cubicBezTo>
                    <a:pt x="85" y="2800"/>
                    <a:pt x="127" y="2885"/>
                    <a:pt x="170" y="2948"/>
                  </a:cubicBezTo>
                  <a:cubicBezTo>
                    <a:pt x="219" y="2983"/>
                    <a:pt x="276" y="2997"/>
                    <a:pt x="334" y="2997"/>
                  </a:cubicBezTo>
                  <a:cubicBezTo>
                    <a:pt x="452" y="2997"/>
                    <a:pt x="579" y="2941"/>
                    <a:pt x="677" y="2885"/>
                  </a:cubicBezTo>
                  <a:cubicBezTo>
                    <a:pt x="1460" y="2398"/>
                    <a:pt x="2158" y="1806"/>
                    <a:pt x="2750" y="1108"/>
                  </a:cubicBezTo>
                  <a:cubicBezTo>
                    <a:pt x="2898" y="960"/>
                    <a:pt x="2983" y="791"/>
                    <a:pt x="3046" y="601"/>
                  </a:cubicBezTo>
                  <a:cubicBezTo>
                    <a:pt x="3110" y="410"/>
                    <a:pt x="3025" y="178"/>
                    <a:pt x="2856" y="72"/>
                  </a:cubicBezTo>
                  <a:cubicBezTo>
                    <a:pt x="2776" y="24"/>
                    <a:pt x="2685" y="0"/>
                    <a:pt x="2591" y="0"/>
                  </a:cubicBezTo>
                  <a:close/>
                </a:path>
              </a:pathLst>
            </a:custGeom>
            <a:solidFill>
              <a:srgbClr val="F1CD5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34"/>
            <p:cNvSpPr/>
            <p:nvPr/>
          </p:nvSpPr>
          <p:spPr>
            <a:xfrm>
              <a:off x="7776085" y="4181912"/>
              <a:ext cx="232870" cy="218396"/>
            </a:xfrm>
            <a:custGeom>
              <a:avLst/>
              <a:gdLst/>
              <a:ahLst/>
              <a:cxnLst/>
              <a:rect l="l" t="t" r="r" b="b"/>
              <a:pathLst>
                <a:path w="3797" h="3561" extrusionOk="0">
                  <a:moveTo>
                    <a:pt x="2729" y="614"/>
                  </a:moveTo>
                  <a:cubicBezTo>
                    <a:pt x="2808" y="614"/>
                    <a:pt x="2821" y="667"/>
                    <a:pt x="2834" y="917"/>
                  </a:cubicBezTo>
                  <a:cubicBezTo>
                    <a:pt x="2855" y="1234"/>
                    <a:pt x="2834" y="1213"/>
                    <a:pt x="2665" y="1403"/>
                  </a:cubicBezTo>
                  <a:cubicBezTo>
                    <a:pt x="2242" y="1868"/>
                    <a:pt x="1756" y="2291"/>
                    <a:pt x="1248" y="2651"/>
                  </a:cubicBezTo>
                  <a:cubicBezTo>
                    <a:pt x="1163" y="2736"/>
                    <a:pt x="1058" y="2820"/>
                    <a:pt x="931" y="2884"/>
                  </a:cubicBezTo>
                  <a:cubicBezTo>
                    <a:pt x="839" y="2924"/>
                    <a:pt x="782" y="2955"/>
                    <a:pt x="740" y="2955"/>
                  </a:cubicBezTo>
                  <a:cubicBezTo>
                    <a:pt x="695" y="2955"/>
                    <a:pt x="668" y="2919"/>
                    <a:pt x="635" y="2820"/>
                  </a:cubicBezTo>
                  <a:cubicBezTo>
                    <a:pt x="550" y="2503"/>
                    <a:pt x="804" y="2080"/>
                    <a:pt x="994" y="1805"/>
                  </a:cubicBezTo>
                  <a:cubicBezTo>
                    <a:pt x="1293" y="1341"/>
                    <a:pt x="1708" y="942"/>
                    <a:pt x="2189" y="648"/>
                  </a:cubicBezTo>
                  <a:lnTo>
                    <a:pt x="2189" y="648"/>
                  </a:lnTo>
                  <a:cubicBezTo>
                    <a:pt x="2235" y="658"/>
                    <a:pt x="2281" y="663"/>
                    <a:pt x="2327" y="663"/>
                  </a:cubicBezTo>
                  <a:cubicBezTo>
                    <a:pt x="2383" y="663"/>
                    <a:pt x="2439" y="656"/>
                    <a:pt x="2496" y="642"/>
                  </a:cubicBezTo>
                  <a:cubicBezTo>
                    <a:pt x="2608" y="634"/>
                    <a:pt x="2681" y="614"/>
                    <a:pt x="2729" y="614"/>
                  </a:cubicBezTo>
                  <a:close/>
                  <a:moveTo>
                    <a:pt x="2725" y="0"/>
                  </a:moveTo>
                  <a:cubicBezTo>
                    <a:pt x="2438" y="0"/>
                    <a:pt x="2151" y="103"/>
                    <a:pt x="1967" y="325"/>
                  </a:cubicBezTo>
                  <a:cubicBezTo>
                    <a:pt x="1904" y="388"/>
                    <a:pt x="1925" y="514"/>
                    <a:pt x="2009" y="578"/>
                  </a:cubicBezTo>
                  <a:lnTo>
                    <a:pt x="2009" y="578"/>
                  </a:lnTo>
                  <a:cubicBezTo>
                    <a:pt x="1236" y="871"/>
                    <a:pt x="572" y="1335"/>
                    <a:pt x="233" y="2165"/>
                  </a:cubicBezTo>
                  <a:cubicBezTo>
                    <a:pt x="85" y="2524"/>
                    <a:pt x="0" y="3074"/>
                    <a:pt x="254" y="3391"/>
                  </a:cubicBezTo>
                  <a:cubicBezTo>
                    <a:pt x="361" y="3514"/>
                    <a:pt x="496" y="3561"/>
                    <a:pt x="640" y="3561"/>
                  </a:cubicBezTo>
                  <a:cubicBezTo>
                    <a:pt x="867" y="3561"/>
                    <a:pt x="1117" y="3444"/>
                    <a:pt x="1311" y="3328"/>
                  </a:cubicBezTo>
                  <a:cubicBezTo>
                    <a:pt x="1819" y="3032"/>
                    <a:pt x="2284" y="2672"/>
                    <a:pt x="2686" y="2270"/>
                  </a:cubicBezTo>
                  <a:cubicBezTo>
                    <a:pt x="3046" y="1932"/>
                    <a:pt x="3553" y="1488"/>
                    <a:pt x="3659" y="980"/>
                  </a:cubicBezTo>
                  <a:cubicBezTo>
                    <a:pt x="3797" y="360"/>
                    <a:pt x="3261" y="0"/>
                    <a:pt x="2725" y="0"/>
                  </a:cubicBezTo>
                  <a:close/>
                </a:path>
              </a:pathLst>
            </a:custGeom>
            <a:solidFill>
              <a:srgbClr val="DBB54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34"/>
            <p:cNvSpPr/>
            <p:nvPr/>
          </p:nvSpPr>
          <p:spPr>
            <a:xfrm>
              <a:off x="7226073" y="2767630"/>
              <a:ext cx="1445057" cy="1623589"/>
            </a:xfrm>
            <a:custGeom>
              <a:avLst/>
              <a:gdLst/>
              <a:ahLst/>
              <a:cxnLst/>
              <a:rect l="l" t="t" r="r" b="b"/>
              <a:pathLst>
                <a:path w="23562" h="26473" extrusionOk="0">
                  <a:moveTo>
                    <a:pt x="7125" y="1"/>
                  </a:moveTo>
                  <a:cubicBezTo>
                    <a:pt x="6959" y="1"/>
                    <a:pt x="6795" y="38"/>
                    <a:pt x="6642" y="120"/>
                  </a:cubicBezTo>
                  <a:cubicBezTo>
                    <a:pt x="6134" y="395"/>
                    <a:pt x="5986" y="1051"/>
                    <a:pt x="6092" y="1622"/>
                  </a:cubicBezTo>
                  <a:cubicBezTo>
                    <a:pt x="6261" y="2616"/>
                    <a:pt x="7022" y="3420"/>
                    <a:pt x="7911" y="3906"/>
                  </a:cubicBezTo>
                  <a:cubicBezTo>
                    <a:pt x="8122" y="4012"/>
                    <a:pt x="8355" y="4118"/>
                    <a:pt x="8588" y="4202"/>
                  </a:cubicBezTo>
                  <a:cubicBezTo>
                    <a:pt x="8334" y="4287"/>
                    <a:pt x="8101" y="4371"/>
                    <a:pt x="7868" y="4456"/>
                  </a:cubicBezTo>
                  <a:lnTo>
                    <a:pt x="7022" y="4773"/>
                  </a:lnTo>
                  <a:cubicBezTo>
                    <a:pt x="2793" y="6423"/>
                    <a:pt x="1" y="10483"/>
                    <a:pt x="1" y="15009"/>
                  </a:cubicBezTo>
                  <a:cubicBezTo>
                    <a:pt x="1" y="19091"/>
                    <a:pt x="2771" y="22665"/>
                    <a:pt x="6748" y="23659"/>
                  </a:cubicBezTo>
                  <a:cubicBezTo>
                    <a:pt x="6536" y="23765"/>
                    <a:pt x="6346" y="23934"/>
                    <a:pt x="6198" y="24125"/>
                  </a:cubicBezTo>
                  <a:cubicBezTo>
                    <a:pt x="5655" y="24892"/>
                    <a:pt x="6370" y="25063"/>
                    <a:pt x="6997" y="25063"/>
                  </a:cubicBezTo>
                  <a:cubicBezTo>
                    <a:pt x="7078" y="25063"/>
                    <a:pt x="7158" y="25060"/>
                    <a:pt x="7234" y="25055"/>
                  </a:cubicBezTo>
                  <a:cubicBezTo>
                    <a:pt x="7890" y="24971"/>
                    <a:pt x="8524" y="24802"/>
                    <a:pt x="9137" y="24527"/>
                  </a:cubicBezTo>
                  <a:cubicBezTo>
                    <a:pt x="9307" y="24442"/>
                    <a:pt x="9518" y="24379"/>
                    <a:pt x="9708" y="24294"/>
                  </a:cubicBezTo>
                  <a:lnTo>
                    <a:pt x="9708" y="24294"/>
                  </a:lnTo>
                  <a:cubicBezTo>
                    <a:pt x="9497" y="24527"/>
                    <a:pt x="9328" y="24780"/>
                    <a:pt x="9222" y="25076"/>
                  </a:cubicBezTo>
                  <a:cubicBezTo>
                    <a:pt x="9074" y="25436"/>
                    <a:pt x="8968" y="25986"/>
                    <a:pt x="9243" y="26303"/>
                  </a:cubicBezTo>
                  <a:cubicBezTo>
                    <a:pt x="9350" y="26426"/>
                    <a:pt x="9485" y="26473"/>
                    <a:pt x="9629" y="26473"/>
                  </a:cubicBezTo>
                  <a:cubicBezTo>
                    <a:pt x="9857" y="26473"/>
                    <a:pt x="10106" y="26356"/>
                    <a:pt x="10301" y="26240"/>
                  </a:cubicBezTo>
                  <a:cubicBezTo>
                    <a:pt x="10808" y="25944"/>
                    <a:pt x="11252" y="25584"/>
                    <a:pt x="11675" y="25182"/>
                  </a:cubicBezTo>
                  <a:cubicBezTo>
                    <a:pt x="12014" y="24844"/>
                    <a:pt x="12521" y="24421"/>
                    <a:pt x="12627" y="23934"/>
                  </a:cubicBezTo>
                  <a:lnTo>
                    <a:pt x="14657" y="23934"/>
                  </a:lnTo>
                  <a:cubicBezTo>
                    <a:pt x="19564" y="23934"/>
                    <a:pt x="23561" y="19937"/>
                    <a:pt x="23561" y="15009"/>
                  </a:cubicBezTo>
                  <a:cubicBezTo>
                    <a:pt x="23561" y="10462"/>
                    <a:pt x="20812" y="6359"/>
                    <a:pt x="16603" y="4625"/>
                  </a:cubicBezTo>
                  <a:lnTo>
                    <a:pt x="16434" y="4562"/>
                  </a:lnTo>
                  <a:cubicBezTo>
                    <a:pt x="16392" y="4541"/>
                    <a:pt x="16349" y="4519"/>
                    <a:pt x="16307" y="4498"/>
                  </a:cubicBezTo>
                  <a:cubicBezTo>
                    <a:pt x="15969" y="4033"/>
                    <a:pt x="15757" y="3504"/>
                    <a:pt x="15651" y="2954"/>
                  </a:cubicBezTo>
                  <a:cubicBezTo>
                    <a:pt x="15595" y="2636"/>
                    <a:pt x="15423" y="2235"/>
                    <a:pt x="15164" y="2235"/>
                  </a:cubicBezTo>
                  <a:cubicBezTo>
                    <a:pt x="15131" y="2235"/>
                    <a:pt x="15096" y="2242"/>
                    <a:pt x="15059" y="2256"/>
                  </a:cubicBezTo>
                  <a:cubicBezTo>
                    <a:pt x="14932" y="2320"/>
                    <a:pt x="14848" y="2426"/>
                    <a:pt x="14805" y="2552"/>
                  </a:cubicBezTo>
                  <a:cubicBezTo>
                    <a:pt x="14615" y="2954"/>
                    <a:pt x="14446" y="3356"/>
                    <a:pt x="14298" y="3779"/>
                  </a:cubicBezTo>
                  <a:cubicBezTo>
                    <a:pt x="13579" y="3483"/>
                    <a:pt x="13029" y="2827"/>
                    <a:pt x="12839" y="2045"/>
                  </a:cubicBezTo>
                  <a:cubicBezTo>
                    <a:pt x="12796" y="1706"/>
                    <a:pt x="12733" y="1347"/>
                    <a:pt x="12648" y="987"/>
                  </a:cubicBezTo>
                  <a:cubicBezTo>
                    <a:pt x="12542" y="649"/>
                    <a:pt x="12246" y="395"/>
                    <a:pt x="11866" y="353"/>
                  </a:cubicBezTo>
                  <a:cubicBezTo>
                    <a:pt x="11506" y="374"/>
                    <a:pt x="11231" y="755"/>
                    <a:pt x="11147" y="1114"/>
                  </a:cubicBezTo>
                  <a:cubicBezTo>
                    <a:pt x="11104" y="1495"/>
                    <a:pt x="11083" y="1876"/>
                    <a:pt x="11083" y="2235"/>
                  </a:cubicBezTo>
                  <a:cubicBezTo>
                    <a:pt x="11083" y="2426"/>
                    <a:pt x="10999" y="2595"/>
                    <a:pt x="10872" y="2701"/>
                  </a:cubicBezTo>
                  <a:cubicBezTo>
                    <a:pt x="10787" y="2743"/>
                    <a:pt x="10681" y="2764"/>
                    <a:pt x="10597" y="2764"/>
                  </a:cubicBezTo>
                  <a:cubicBezTo>
                    <a:pt x="10026" y="2764"/>
                    <a:pt x="9539" y="2341"/>
                    <a:pt x="9201" y="1876"/>
                  </a:cubicBezTo>
                  <a:cubicBezTo>
                    <a:pt x="8862" y="1410"/>
                    <a:pt x="8609" y="882"/>
                    <a:pt x="8207" y="480"/>
                  </a:cubicBezTo>
                  <a:cubicBezTo>
                    <a:pt x="7911" y="199"/>
                    <a:pt x="7512" y="1"/>
                    <a:pt x="7125" y="1"/>
                  </a:cubicBezTo>
                  <a:close/>
                </a:path>
              </a:pathLst>
            </a:custGeom>
            <a:solidFill>
              <a:srgbClr val="DBB5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34"/>
            <p:cNvSpPr/>
            <p:nvPr/>
          </p:nvSpPr>
          <p:spPr>
            <a:xfrm>
              <a:off x="7176825" y="2719363"/>
              <a:ext cx="1543553" cy="1722453"/>
            </a:xfrm>
            <a:custGeom>
              <a:avLst/>
              <a:gdLst/>
              <a:ahLst/>
              <a:cxnLst/>
              <a:rect l="l" t="t" r="r" b="b"/>
              <a:pathLst>
                <a:path w="25168" h="28085" extrusionOk="0">
                  <a:moveTo>
                    <a:pt x="7895" y="1581"/>
                  </a:moveTo>
                  <a:cubicBezTo>
                    <a:pt x="8104" y="1581"/>
                    <a:pt x="8308" y="1667"/>
                    <a:pt x="8460" y="1838"/>
                  </a:cubicBezTo>
                  <a:cubicBezTo>
                    <a:pt x="8671" y="2071"/>
                    <a:pt x="8841" y="2303"/>
                    <a:pt x="9010" y="2578"/>
                  </a:cubicBezTo>
                  <a:cubicBezTo>
                    <a:pt x="9116" y="2768"/>
                    <a:pt x="9242" y="2938"/>
                    <a:pt x="9369" y="3128"/>
                  </a:cubicBezTo>
                  <a:cubicBezTo>
                    <a:pt x="9940" y="3910"/>
                    <a:pt x="10659" y="4333"/>
                    <a:pt x="11400" y="4333"/>
                  </a:cubicBezTo>
                  <a:cubicBezTo>
                    <a:pt x="11632" y="4333"/>
                    <a:pt x="11886" y="4270"/>
                    <a:pt x="12076" y="4164"/>
                  </a:cubicBezTo>
                  <a:cubicBezTo>
                    <a:pt x="12436" y="3910"/>
                    <a:pt x="12669" y="3530"/>
                    <a:pt x="12669" y="3107"/>
                  </a:cubicBezTo>
                  <a:cubicBezTo>
                    <a:pt x="12690" y="2916"/>
                    <a:pt x="12711" y="2726"/>
                    <a:pt x="12690" y="2557"/>
                  </a:cubicBezTo>
                  <a:cubicBezTo>
                    <a:pt x="12690" y="2388"/>
                    <a:pt x="12711" y="2240"/>
                    <a:pt x="12732" y="2092"/>
                  </a:cubicBezTo>
                  <a:cubicBezTo>
                    <a:pt x="12753" y="2219"/>
                    <a:pt x="12796" y="2367"/>
                    <a:pt x="12796" y="2515"/>
                  </a:cubicBezTo>
                  <a:cubicBezTo>
                    <a:pt x="12817" y="2663"/>
                    <a:pt x="12838" y="2832"/>
                    <a:pt x="12880" y="3001"/>
                  </a:cubicBezTo>
                  <a:cubicBezTo>
                    <a:pt x="13113" y="4016"/>
                    <a:pt x="13832" y="4883"/>
                    <a:pt x="14805" y="5285"/>
                  </a:cubicBezTo>
                  <a:lnTo>
                    <a:pt x="15587" y="5602"/>
                  </a:lnTo>
                  <a:lnTo>
                    <a:pt x="15841" y="4820"/>
                  </a:lnTo>
                  <a:lnTo>
                    <a:pt x="15905" y="4693"/>
                  </a:lnTo>
                  <a:cubicBezTo>
                    <a:pt x="16031" y="5053"/>
                    <a:pt x="16222" y="5391"/>
                    <a:pt x="16433" y="5729"/>
                  </a:cubicBezTo>
                  <a:lnTo>
                    <a:pt x="16581" y="5920"/>
                  </a:lnTo>
                  <a:lnTo>
                    <a:pt x="17110" y="6131"/>
                  </a:lnTo>
                  <a:cubicBezTo>
                    <a:pt x="21023" y="7739"/>
                    <a:pt x="23582" y="11567"/>
                    <a:pt x="23561" y="15796"/>
                  </a:cubicBezTo>
                  <a:cubicBezTo>
                    <a:pt x="23561" y="20259"/>
                    <a:pt x="19923" y="23897"/>
                    <a:pt x="15439" y="23897"/>
                  </a:cubicBezTo>
                  <a:lnTo>
                    <a:pt x="12796" y="23897"/>
                  </a:lnTo>
                  <a:lnTo>
                    <a:pt x="12648" y="24510"/>
                  </a:lnTo>
                  <a:cubicBezTo>
                    <a:pt x="12605" y="24743"/>
                    <a:pt x="12246" y="25081"/>
                    <a:pt x="12034" y="25292"/>
                  </a:cubicBezTo>
                  <a:lnTo>
                    <a:pt x="11907" y="25398"/>
                  </a:lnTo>
                  <a:cubicBezTo>
                    <a:pt x="11548" y="25779"/>
                    <a:pt x="11125" y="26096"/>
                    <a:pt x="10681" y="26350"/>
                  </a:cubicBezTo>
                  <a:cubicBezTo>
                    <a:pt x="10702" y="26286"/>
                    <a:pt x="10723" y="26223"/>
                    <a:pt x="10744" y="26160"/>
                  </a:cubicBezTo>
                  <a:cubicBezTo>
                    <a:pt x="10829" y="25969"/>
                    <a:pt x="10956" y="25779"/>
                    <a:pt x="11104" y="25631"/>
                  </a:cubicBezTo>
                  <a:lnTo>
                    <a:pt x="13642" y="22924"/>
                  </a:lnTo>
                  <a:lnTo>
                    <a:pt x="13642" y="22924"/>
                  </a:lnTo>
                  <a:lnTo>
                    <a:pt x="10215" y="24362"/>
                  </a:lnTo>
                  <a:lnTo>
                    <a:pt x="9919" y="24468"/>
                  </a:lnTo>
                  <a:cubicBezTo>
                    <a:pt x="9813" y="24510"/>
                    <a:pt x="9729" y="24552"/>
                    <a:pt x="9623" y="24595"/>
                  </a:cubicBezTo>
                  <a:cubicBezTo>
                    <a:pt x="9158" y="24806"/>
                    <a:pt x="8629" y="24954"/>
                    <a:pt x="8122" y="25039"/>
                  </a:cubicBezTo>
                  <a:lnTo>
                    <a:pt x="9644" y="24150"/>
                  </a:lnTo>
                  <a:lnTo>
                    <a:pt x="7741" y="23685"/>
                  </a:lnTo>
                  <a:cubicBezTo>
                    <a:pt x="4124" y="22776"/>
                    <a:pt x="1586" y="19519"/>
                    <a:pt x="1608" y="15796"/>
                  </a:cubicBezTo>
                  <a:cubicBezTo>
                    <a:pt x="1608" y="11609"/>
                    <a:pt x="4188" y="7844"/>
                    <a:pt x="8100" y="6300"/>
                  </a:cubicBezTo>
                  <a:lnTo>
                    <a:pt x="8946" y="5983"/>
                  </a:lnTo>
                  <a:cubicBezTo>
                    <a:pt x="9158" y="5899"/>
                    <a:pt x="9369" y="5835"/>
                    <a:pt x="9623" y="5750"/>
                  </a:cubicBezTo>
                  <a:lnTo>
                    <a:pt x="11844" y="5053"/>
                  </a:lnTo>
                  <a:lnTo>
                    <a:pt x="9665" y="4249"/>
                  </a:lnTo>
                  <a:cubicBezTo>
                    <a:pt x="9475" y="4164"/>
                    <a:pt x="9285" y="4080"/>
                    <a:pt x="9094" y="3974"/>
                  </a:cubicBezTo>
                  <a:cubicBezTo>
                    <a:pt x="8312" y="3572"/>
                    <a:pt x="7783" y="2938"/>
                    <a:pt x="7677" y="2261"/>
                  </a:cubicBezTo>
                  <a:cubicBezTo>
                    <a:pt x="7614" y="2028"/>
                    <a:pt x="7656" y="1774"/>
                    <a:pt x="7825" y="1584"/>
                  </a:cubicBezTo>
                  <a:cubicBezTo>
                    <a:pt x="7849" y="1582"/>
                    <a:pt x="7872" y="1581"/>
                    <a:pt x="7895" y="1581"/>
                  </a:cubicBezTo>
                  <a:close/>
                  <a:moveTo>
                    <a:pt x="7905" y="1"/>
                  </a:moveTo>
                  <a:cubicBezTo>
                    <a:pt x="7621" y="1"/>
                    <a:pt x="7335" y="64"/>
                    <a:pt x="7064" y="209"/>
                  </a:cubicBezTo>
                  <a:cubicBezTo>
                    <a:pt x="6197" y="675"/>
                    <a:pt x="5964" y="1732"/>
                    <a:pt x="6112" y="2557"/>
                  </a:cubicBezTo>
                  <a:cubicBezTo>
                    <a:pt x="6282" y="3466"/>
                    <a:pt x="6789" y="4270"/>
                    <a:pt x="7508" y="4841"/>
                  </a:cubicBezTo>
                  <a:cubicBezTo>
                    <a:pt x="3003" y="6618"/>
                    <a:pt x="21" y="10953"/>
                    <a:pt x="0" y="15818"/>
                  </a:cubicBezTo>
                  <a:cubicBezTo>
                    <a:pt x="0" y="19794"/>
                    <a:pt x="2432" y="23368"/>
                    <a:pt x="6133" y="24827"/>
                  </a:cubicBezTo>
                  <a:cubicBezTo>
                    <a:pt x="5964" y="25187"/>
                    <a:pt x="5964" y="25610"/>
                    <a:pt x="6155" y="25948"/>
                  </a:cubicBezTo>
                  <a:cubicBezTo>
                    <a:pt x="6465" y="26500"/>
                    <a:pt x="7113" y="26644"/>
                    <a:pt x="7708" y="26644"/>
                  </a:cubicBezTo>
                  <a:cubicBezTo>
                    <a:pt x="7843" y="26644"/>
                    <a:pt x="7975" y="26637"/>
                    <a:pt x="8100" y="26625"/>
                  </a:cubicBezTo>
                  <a:cubicBezTo>
                    <a:pt x="8418" y="26604"/>
                    <a:pt x="8756" y="26540"/>
                    <a:pt x="9073" y="26456"/>
                  </a:cubicBezTo>
                  <a:lnTo>
                    <a:pt x="9073" y="26456"/>
                  </a:lnTo>
                  <a:cubicBezTo>
                    <a:pt x="9052" y="26879"/>
                    <a:pt x="9179" y="27280"/>
                    <a:pt x="9454" y="27619"/>
                  </a:cubicBezTo>
                  <a:cubicBezTo>
                    <a:pt x="9687" y="27915"/>
                    <a:pt x="10046" y="28084"/>
                    <a:pt x="10427" y="28084"/>
                  </a:cubicBezTo>
                  <a:cubicBezTo>
                    <a:pt x="10808" y="28063"/>
                    <a:pt x="11188" y="27936"/>
                    <a:pt x="11505" y="27703"/>
                  </a:cubicBezTo>
                  <a:cubicBezTo>
                    <a:pt x="12055" y="27386"/>
                    <a:pt x="12584" y="26984"/>
                    <a:pt x="13049" y="26540"/>
                  </a:cubicBezTo>
                  <a:lnTo>
                    <a:pt x="13134" y="26435"/>
                  </a:lnTo>
                  <a:cubicBezTo>
                    <a:pt x="13451" y="26160"/>
                    <a:pt x="13726" y="25842"/>
                    <a:pt x="13959" y="25504"/>
                  </a:cubicBezTo>
                  <a:lnTo>
                    <a:pt x="15460" y="25504"/>
                  </a:lnTo>
                  <a:cubicBezTo>
                    <a:pt x="20811" y="25483"/>
                    <a:pt x="25147" y="21147"/>
                    <a:pt x="25168" y="15796"/>
                  </a:cubicBezTo>
                  <a:cubicBezTo>
                    <a:pt x="25168" y="10911"/>
                    <a:pt x="22228" y="6533"/>
                    <a:pt x="17723" y="4672"/>
                  </a:cubicBezTo>
                  <a:lnTo>
                    <a:pt x="17639" y="4630"/>
                  </a:lnTo>
                  <a:cubicBezTo>
                    <a:pt x="17448" y="4312"/>
                    <a:pt x="17300" y="3953"/>
                    <a:pt x="17237" y="3572"/>
                  </a:cubicBezTo>
                  <a:cubicBezTo>
                    <a:pt x="17195" y="3297"/>
                    <a:pt x="17004" y="2642"/>
                    <a:pt x="16476" y="2345"/>
                  </a:cubicBezTo>
                  <a:cubicBezTo>
                    <a:pt x="16311" y="2263"/>
                    <a:pt x="16132" y="2220"/>
                    <a:pt x="15956" y="2220"/>
                  </a:cubicBezTo>
                  <a:cubicBezTo>
                    <a:pt x="15815" y="2220"/>
                    <a:pt x="15676" y="2247"/>
                    <a:pt x="15545" y="2303"/>
                  </a:cubicBezTo>
                  <a:cubicBezTo>
                    <a:pt x="15249" y="2451"/>
                    <a:pt x="15037" y="2684"/>
                    <a:pt x="14911" y="2980"/>
                  </a:cubicBezTo>
                  <a:cubicBezTo>
                    <a:pt x="14847" y="3107"/>
                    <a:pt x="14805" y="3213"/>
                    <a:pt x="14762" y="3318"/>
                  </a:cubicBezTo>
                  <a:cubicBezTo>
                    <a:pt x="14593" y="3128"/>
                    <a:pt x="14488" y="2895"/>
                    <a:pt x="14424" y="2663"/>
                  </a:cubicBezTo>
                  <a:cubicBezTo>
                    <a:pt x="14403" y="2536"/>
                    <a:pt x="14382" y="2430"/>
                    <a:pt x="14382" y="2303"/>
                  </a:cubicBezTo>
                  <a:cubicBezTo>
                    <a:pt x="14339" y="2049"/>
                    <a:pt x="14276" y="1774"/>
                    <a:pt x="14191" y="1521"/>
                  </a:cubicBezTo>
                  <a:cubicBezTo>
                    <a:pt x="13993" y="737"/>
                    <a:pt x="13358" y="363"/>
                    <a:pt x="12721" y="363"/>
                  </a:cubicBezTo>
                  <a:cubicBezTo>
                    <a:pt x="12000" y="363"/>
                    <a:pt x="11278" y="843"/>
                    <a:pt x="11188" y="1753"/>
                  </a:cubicBezTo>
                  <a:cubicBezTo>
                    <a:pt x="11125" y="2007"/>
                    <a:pt x="11104" y="2303"/>
                    <a:pt x="11125" y="2578"/>
                  </a:cubicBezTo>
                  <a:lnTo>
                    <a:pt x="11125" y="2663"/>
                  </a:lnTo>
                  <a:cubicBezTo>
                    <a:pt x="10934" y="2536"/>
                    <a:pt x="10765" y="2367"/>
                    <a:pt x="10638" y="2197"/>
                  </a:cubicBezTo>
                  <a:cubicBezTo>
                    <a:pt x="10554" y="2049"/>
                    <a:pt x="10448" y="1901"/>
                    <a:pt x="10342" y="1732"/>
                  </a:cubicBezTo>
                  <a:cubicBezTo>
                    <a:pt x="10131" y="1373"/>
                    <a:pt x="9856" y="1013"/>
                    <a:pt x="9560" y="696"/>
                  </a:cubicBezTo>
                  <a:cubicBezTo>
                    <a:pt x="9138" y="303"/>
                    <a:pt x="8527" y="1"/>
                    <a:pt x="79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34"/>
            <p:cNvSpPr/>
            <p:nvPr/>
          </p:nvSpPr>
          <p:spPr>
            <a:xfrm>
              <a:off x="7593198" y="2775725"/>
              <a:ext cx="735469" cy="365097"/>
            </a:xfrm>
            <a:custGeom>
              <a:avLst/>
              <a:gdLst/>
              <a:ahLst/>
              <a:cxnLst/>
              <a:rect l="l" t="t" r="r" b="b"/>
              <a:pathLst>
                <a:path w="11992" h="5953" extrusionOk="0">
                  <a:moveTo>
                    <a:pt x="1112" y="0"/>
                  </a:moveTo>
                  <a:cubicBezTo>
                    <a:pt x="952" y="0"/>
                    <a:pt x="797" y="35"/>
                    <a:pt x="656" y="115"/>
                  </a:cubicBezTo>
                  <a:cubicBezTo>
                    <a:pt x="148" y="390"/>
                    <a:pt x="0" y="1067"/>
                    <a:pt x="106" y="1638"/>
                  </a:cubicBezTo>
                  <a:cubicBezTo>
                    <a:pt x="275" y="2632"/>
                    <a:pt x="1036" y="3436"/>
                    <a:pt x="1925" y="3901"/>
                  </a:cubicBezTo>
                  <a:cubicBezTo>
                    <a:pt x="2813" y="4387"/>
                    <a:pt x="3807" y="4578"/>
                    <a:pt x="4801" y="4747"/>
                  </a:cubicBezTo>
                  <a:lnTo>
                    <a:pt x="11992" y="5952"/>
                  </a:lnTo>
                  <a:cubicBezTo>
                    <a:pt x="10786" y="5381"/>
                    <a:pt x="9919" y="4282"/>
                    <a:pt x="9665" y="2970"/>
                  </a:cubicBezTo>
                  <a:cubicBezTo>
                    <a:pt x="9591" y="2652"/>
                    <a:pt x="9433" y="2251"/>
                    <a:pt x="9163" y="2251"/>
                  </a:cubicBezTo>
                  <a:cubicBezTo>
                    <a:pt x="9128" y="2251"/>
                    <a:pt x="9091" y="2258"/>
                    <a:pt x="9052" y="2272"/>
                  </a:cubicBezTo>
                  <a:cubicBezTo>
                    <a:pt x="8946" y="2336"/>
                    <a:pt x="8862" y="2442"/>
                    <a:pt x="8819" y="2569"/>
                  </a:cubicBezTo>
                  <a:cubicBezTo>
                    <a:pt x="8629" y="2970"/>
                    <a:pt x="8460" y="3372"/>
                    <a:pt x="8312" y="3795"/>
                  </a:cubicBezTo>
                  <a:cubicBezTo>
                    <a:pt x="7572" y="3478"/>
                    <a:pt x="7043" y="2843"/>
                    <a:pt x="6853" y="2061"/>
                  </a:cubicBezTo>
                  <a:cubicBezTo>
                    <a:pt x="6810" y="1701"/>
                    <a:pt x="6747" y="1363"/>
                    <a:pt x="6662" y="1003"/>
                  </a:cubicBezTo>
                  <a:cubicBezTo>
                    <a:pt x="6556" y="644"/>
                    <a:pt x="6260" y="390"/>
                    <a:pt x="5880" y="369"/>
                  </a:cubicBezTo>
                  <a:cubicBezTo>
                    <a:pt x="5499" y="390"/>
                    <a:pt x="5245" y="750"/>
                    <a:pt x="5161" y="1130"/>
                  </a:cubicBezTo>
                  <a:cubicBezTo>
                    <a:pt x="5118" y="1490"/>
                    <a:pt x="5097" y="1871"/>
                    <a:pt x="5097" y="2251"/>
                  </a:cubicBezTo>
                  <a:cubicBezTo>
                    <a:pt x="5097" y="2420"/>
                    <a:pt x="5013" y="2590"/>
                    <a:pt x="4886" y="2717"/>
                  </a:cubicBezTo>
                  <a:cubicBezTo>
                    <a:pt x="4824" y="2748"/>
                    <a:pt x="4750" y="2767"/>
                    <a:pt x="4682" y="2767"/>
                  </a:cubicBezTo>
                  <a:cubicBezTo>
                    <a:pt x="4658" y="2767"/>
                    <a:pt x="4633" y="2765"/>
                    <a:pt x="4611" y="2759"/>
                  </a:cubicBezTo>
                  <a:cubicBezTo>
                    <a:pt x="4040" y="2759"/>
                    <a:pt x="3553" y="2336"/>
                    <a:pt x="3215" y="1892"/>
                  </a:cubicBezTo>
                  <a:cubicBezTo>
                    <a:pt x="2876" y="1426"/>
                    <a:pt x="2623" y="898"/>
                    <a:pt x="2200" y="496"/>
                  </a:cubicBezTo>
                  <a:cubicBezTo>
                    <a:pt x="1914" y="211"/>
                    <a:pt x="1502" y="0"/>
                    <a:pt x="11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34"/>
            <p:cNvSpPr/>
            <p:nvPr/>
          </p:nvSpPr>
          <p:spPr>
            <a:xfrm>
              <a:off x="7226073" y="3001299"/>
              <a:ext cx="1445057" cy="1242055"/>
            </a:xfrm>
            <a:custGeom>
              <a:avLst/>
              <a:gdLst/>
              <a:ahLst/>
              <a:cxnLst/>
              <a:rect l="l" t="t" r="r" b="b"/>
              <a:pathLst>
                <a:path w="23562" h="20252" extrusionOk="0">
                  <a:moveTo>
                    <a:pt x="12022" y="0"/>
                  </a:moveTo>
                  <a:cubicBezTo>
                    <a:pt x="10608" y="0"/>
                    <a:pt x="9193" y="259"/>
                    <a:pt x="7847" y="773"/>
                  </a:cubicBezTo>
                  <a:lnTo>
                    <a:pt x="7022" y="1111"/>
                  </a:lnTo>
                  <a:cubicBezTo>
                    <a:pt x="2793" y="2740"/>
                    <a:pt x="1" y="6800"/>
                    <a:pt x="1" y="11347"/>
                  </a:cubicBezTo>
                  <a:cubicBezTo>
                    <a:pt x="1" y="16254"/>
                    <a:pt x="3977" y="20251"/>
                    <a:pt x="8905" y="20251"/>
                  </a:cubicBezTo>
                  <a:lnTo>
                    <a:pt x="14657" y="20251"/>
                  </a:lnTo>
                  <a:cubicBezTo>
                    <a:pt x="19564" y="20251"/>
                    <a:pt x="23561" y="16254"/>
                    <a:pt x="23561" y="11347"/>
                  </a:cubicBezTo>
                  <a:cubicBezTo>
                    <a:pt x="23561" y="6779"/>
                    <a:pt x="20812" y="2676"/>
                    <a:pt x="16603" y="942"/>
                  </a:cubicBezTo>
                  <a:lnTo>
                    <a:pt x="16434" y="879"/>
                  </a:lnTo>
                  <a:cubicBezTo>
                    <a:pt x="15020" y="291"/>
                    <a:pt x="13521" y="0"/>
                    <a:pt x="120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34"/>
            <p:cNvSpPr/>
            <p:nvPr/>
          </p:nvSpPr>
          <p:spPr>
            <a:xfrm>
              <a:off x="7777373" y="3413133"/>
              <a:ext cx="186811" cy="245197"/>
            </a:xfrm>
            <a:custGeom>
              <a:avLst/>
              <a:gdLst/>
              <a:ahLst/>
              <a:cxnLst/>
              <a:rect l="l" t="t" r="r" b="b"/>
              <a:pathLst>
                <a:path w="3046" h="3998" extrusionOk="0">
                  <a:moveTo>
                    <a:pt x="1523" y="1"/>
                  </a:moveTo>
                  <a:cubicBezTo>
                    <a:pt x="677" y="1"/>
                    <a:pt x="0" y="678"/>
                    <a:pt x="0" y="1524"/>
                  </a:cubicBezTo>
                  <a:cubicBezTo>
                    <a:pt x="0" y="2369"/>
                    <a:pt x="677" y="3998"/>
                    <a:pt x="1523" y="3998"/>
                  </a:cubicBezTo>
                  <a:cubicBezTo>
                    <a:pt x="2369" y="3998"/>
                    <a:pt x="3046" y="2369"/>
                    <a:pt x="3046" y="1524"/>
                  </a:cubicBezTo>
                  <a:cubicBezTo>
                    <a:pt x="3046" y="678"/>
                    <a:pt x="2369" y="1"/>
                    <a:pt x="1523" y="1"/>
                  </a:cubicBezTo>
                  <a:close/>
                </a:path>
              </a:pathLst>
            </a:custGeom>
            <a:solidFill>
              <a:srgbClr val="DB8D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34"/>
            <p:cNvSpPr/>
            <p:nvPr/>
          </p:nvSpPr>
          <p:spPr>
            <a:xfrm>
              <a:off x="7777373" y="3409270"/>
              <a:ext cx="186811" cy="190736"/>
            </a:xfrm>
            <a:custGeom>
              <a:avLst/>
              <a:gdLst/>
              <a:ahLst/>
              <a:cxnLst/>
              <a:rect l="l" t="t" r="r" b="b"/>
              <a:pathLst>
                <a:path w="3046" h="3110" extrusionOk="0">
                  <a:moveTo>
                    <a:pt x="1523" y="0"/>
                  </a:moveTo>
                  <a:cubicBezTo>
                    <a:pt x="677" y="0"/>
                    <a:pt x="0" y="719"/>
                    <a:pt x="0" y="1333"/>
                  </a:cubicBezTo>
                  <a:cubicBezTo>
                    <a:pt x="0" y="1925"/>
                    <a:pt x="677" y="3109"/>
                    <a:pt x="1523" y="3109"/>
                  </a:cubicBezTo>
                  <a:cubicBezTo>
                    <a:pt x="2369" y="3109"/>
                    <a:pt x="3046" y="1925"/>
                    <a:pt x="3046" y="1333"/>
                  </a:cubicBezTo>
                  <a:cubicBezTo>
                    <a:pt x="3046" y="719"/>
                    <a:pt x="2369" y="0"/>
                    <a:pt x="15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34"/>
            <p:cNvSpPr/>
            <p:nvPr/>
          </p:nvSpPr>
          <p:spPr>
            <a:xfrm>
              <a:off x="7543888" y="3274342"/>
              <a:ext cx="217967" cy="219316"/>
            </a:xfrm>
            <a:custGeom>
              <a:avLst/>
              <a:gdLst/>
              <a:ahLst/>
              <a:cxnLst/>
              <a:rect l="l" t="t" r="r" b="b"/>
              <a:pathLst>
                <a:path w="3554" h="3576" extrusionOk="0">
                  <a:moveTo>
                    <a:pt x="1777" y="1"/>
                  </a:moveTo>
                  <a:cubicBezTo>
                    <a:pt x="804" y="1"/>
                    <a:pt x="0" y="804"/>
                    <a:pt x="0" y="1798"/>
                  </a:cubicBezTo>
                  <a:cubicBezTo>
                    <a:pt x="0" y="2771"/>
                    <a:pt x="804" y="3575"/>
                    <a:pt x="1777" y="3575"/>
                  </a:cubicBezTo>
                  <a:cubicBezTo>
                    <a:pt x="2771" y="3575"/>
                    <a:pt x="3554" y="2771"/>
                    <a:pt x="3554" y="1798"/>
                  </a:cubicBezTo>
                  <a:cubicBezTo>
                    <a:pt x="3554" y="804"/>
                    <a:pt x="2771" y="1"/>
                    <a:pt x="1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34"/>
            <p:cNvSpPr/>
            <p:nvPr/>
          </p:nvSpPr>
          <p:spPr>
            <a:xfrm>
              <a:off x="8019935" y="3274342"/>
              <a:ext cx="219255" cy="219316"/>
            </a:xfrm>
            <a:custGeom>
              <a:avLst/>
              <a:gdLst/>
              <a:ahLst/>
              <a:cxnLst/>
              <a:rect l="l" t="t" r="r" b="b"/>
              <a:pathLst>
                <a:path w="3575" h="3576" extrusionOk="0">
                  <a:moveTo>
                    <a:pt x="1777" y="1"/>
                  </a:moveTo>
                  <a:cubicBezTo>
                    <a:pt x="804" y="1"/>
                    <a:pt x="0" y="804"/>
                    <a:pt x="0" y="1798"/>
                  </a:cubicBezTo>
                  <a:cubicBezTo>
                    <a:pt x="0" y="2771"/>
                    <a:pt x="804" y="3575"/>
                    <a:pt x="1777" y="3575"/>
                  </a:cubicBezTo>
                  <a:cubicBezTo>
                    <a:pt x="2771" y="3575"/>
                    <a:pt x="3575" y="2771"/>
                    <a:pt x="3575" y="1798"/>
                  </a:cubicBezTo>
                  <a:cubicBezTo>
                    <a:pt x="3575" y="804"/>
                    <a:pt x="2771" y="1"/>
                    <a:pt x="1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34"/>
            <p:cNvSpPr/>
            <p:nvPr/>
          </p:nvSpPr>
          <p:spPr>
            <a:xfrm>
              <a:off x="7471273" y="3274342"/>
              <a:ext cx="190736" cy="49371"/>
            </a:xfrm>
            <a:custGeom>
              <a:avLst/>
              <a:gdLst/>
              <a:ahLst/>
              <a:cxnLst/>
              <a:rect l="l" t="t" r="r" b="b"/>
              <a:pathLst>
                <a:path w="3110" h="805" extrusionOk="0">
                  <a:moveTo>
                    <a:pt x="402" y="1"/>
                  </a:moveTo>
                  <a:cubicBezTo>
                    <a:pt x="169" y="1"/>
                    <a:pt x="0" y="191"/>
                    <a:pt x="0" y="403"/>
                  </a:cubicBezTo>
                  <a:cubicBezTo>
                    <a:pt x="0" y="614"/>
                    <a:pt x="169" y="804"/>
                    <a:pt x="402" y="804"/>
                  </a:cubicBezTo>
                  <a:lnTo>
                    <a:pt x="2707" y="804"/>
                  </a:lnTo>
                  <a:cubicBezTo>
                    <a:pt x="2940" y="804"/>
                    <a:pt x="3109" y="614"/>
                    <a:pt x="3109" y="403"/>
                  </a:cubicBezTo>
                  <a:cubicBezTo>
                    <a:pt x="3109" y="191"/>
                    <a:pt x="2940" y="1"/>
                    <a:pt x="27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34"/>
            <p:cNvSpPr/>
            <p:nvPr/>
          </p:nvSpPr>
          <p:spPr>
            <a:xfrm>
              <a:off x="7957685" y="3274342"/>
              <a:ext cx="192024" cy="49371"/>
            </a:xfrm>
            <a:custGeom>
              <a:avLst/>
              <a:gdLst/>
              <a:ahLst/>
              <a:cxnLst/>
              <a:rect l="l" t="t" r="r" b="b"/>
              <a:pathLst>
                <a:path w="3131" h="805" extrusionOk="0">
                  <a:moveTo>
                    <a:pt x="402" y="1"/>
                  </a:moveTo>
                  <a:cubicBezTo>
                    <a:pt x="190" y="1"/>
                    <a:pt x="0" y="191"/>
                    <a:pt x="0" y="403"/>
                  </a:cubicBezTo>
                  <a:cubicBezTo>
                    <a:pt x="0" y="614"/>
                    <a:pt x="190" y="804"/>
                    <a:pt x="402" y="804"/>
                  </a:cubicBezTo>
                  <a:lnTo>
                    <a:pt x="2728" y="804"/>
                  </a:lnTo>
                  <a:cubicBezTo>
                    <a:pt x="2961" y="804"/>
                    <a:pt x="3130" y="614"/>
                    <a:pt x="3130" y="403"/>
                  </a:cubicBezTo>
                  <a:cubicBezTo>
                    <a:pt x="3130" y="191"/>
                    <a:pt x="2961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34"/>
            <p:cNvSpPr/>
            <p:nvPr/>
          </p:nvSpPr>
          <p:spPr>
            <a:xfrm>
              <a:off x="7669677" y="3336593"/>
              <a:ext cx="50659" cy="50659"/>
            </a:xfrm>
            <a:custGeom>
              <a:avLst/>
              <a:gdLst/>
              <a:ahLst/>
              <a:cxnLst/>
              <a:rect l="l" t="t" r="r" b="b"/>
              <a:pathLst>
                <a:path w="826" h="826" extrusionOk="0">
                  <a:moveTo>
                    <a:pt x="424" y="1"/>
                  </a:moveTo>
                  <a:cubicBezTo>
                    <a:pt x="191" y="1"/>
                    <a:pt x="1" y="191"/>
                    <a:pt x="1" y="424"/>
                  </a:cubicBezTo>
                  <a:cubicBezTo>
                    <a:pt x="1" y="657"/>
                    <a:pt x="191" y="826"/>
                    <a:pt x="424" y="826"/>
                  </a:cubicBezTo>
                  <a:cubicBezTo>
                    <a:pt x="635" y="826"/>
                    <a:pt x="826" y="657"/>
                    <a:pt x="826" y="424"/>
                  </a:cubicBezTo>
                  <a:cubicBezTo>
                    <a:pt x="826" y="191"/>
                    <a:pt x="635" y="1"/>
                    <a:pt x="4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34"/>
            <p:cNvSpPr/>
            <p:nvPr/>
          </p:nvSpPr>
          <p:spPr>
            <a:xfrm>
              <a:off x="8158726" y="3336593"/>
              <a:ext cx="51947" cy="50659"/>
            </a:xfrm>
            <a:custGeom>
              <a:avLst/>
              <a:gdLst/>
              <a:ahLst/>
              <a:cxnLst/>
              <a:rect l="l" t="t" r="r" b="b"/>
              <a:pathLst>
                <a:path w="847" h="826" extrusionOk="0">
                  <a:moveTo>
                    <a:pt x="423" y="1"/>
                  </a:moveTo>
                  <a:cubicBezTo>
                    <a:pt x="191" y="1"/>
                    <a:pt x="0" y="191"/>
                    <a:pt x="0" y="424"/>
                  </a:cubicBezTo>
                  <a:cubicBezTo>
                    <a:pt x="0" y="657"/>
                    <a:pt x="191" y="826"/>
                    <a:pt x="423" y="826"/>
                  </a:cubicBezTo>
                  <a:cubicBezTo>
                    <a:pt x="656" y="826"/>
                    <a:pt x="846" y="657"/>
                    <a:pt x="846" y="424"/>
                  </a:cubicBezTo>
                  <a:cubicBezTo>
                    <a:pt x="846" y="191"/>
                    <a:pt x="656" y="1"/>
                    <a:pt x="4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34"/>
            <p:cNvSpPr/>
            <p:nvPr/>
          </p:nvSpPr>
          <p:spPr>
            <a:xfrm>
              <a:off x="7610063" y="3725674"/>
              <a:ext cx="234833" cy="191288"/>
            </a:xfrm>
            <a:custGeom>
              <a:avLst/>
              <a:gdLst/>
              <a:ahLst/>
              <a:cxnLst/>
              <a:rect l="l" t="t" r="r" b="b"/>
              <a:pathLst>
                <a:path w="3829" h="3119" extrusionOk="0">
                  <a:moveTo>
                    <a:pt x="2771" y="1"/>
                  </a:moveTo>
                  <a:cubicBezTo>
                    <a:pt x="2636" y="1"/>
                    <a:pt x="2504" y="112"/>
                    <a:pt x="2559" y="277"/>
                  </a:cubicBezTo>
                  <a:cubicBezTo>
                    <a:pt x="2707" y="594"/>
                    <a:pt x="2855" y="911"/>
                    <a:pt x="3046" y="1228"/>
                  </a:cubicBezTo>
                  <a:cubicBezTo>
                    <a:pt x="3172" y="1503"/>
                    <a:pt x="3405" y="2159"/>
                    <a:pt x="3130" y="2455"/>
                  </a:cubicBezTo>
                  <a:lnTo>
                    <a:pt x="2369" y="2667"/>
                  </a:lnTo>
                  <a:cubicBezTo>
                    <a:pt x="2242" y="2624"/>
                    <a:pt x="2115" y="2582"/>
                    <a:pt x="2009" y="2519"/>
                  </a:cubicBezTo>
                  <a:cubicBezTo>
                    <a:pt x="1184" y="2159"/>
                    <a:pt x="487" y="1546"/>
                    <a:pt x="21" y="784"/>
                  </a:cubicBezTo>
                  <a:lnTo>
                    <a:pt x="0" y="784"/>
                  </a:lnTo>
                  <a:cubicBezTo>
                    <a:pt x="364" y="1816"/>
                    <a:pt x="1386" y="3119"/>
                    <a:pt x="2604" y="3119"/>
                  </a:cubicBezTo>
                  <a:cubicBezTo>
                    <a:pt x="2659" y="3119"/>
                    <a:pt x="2715" y="3116"/>
                    <a:pt x="2771" y="3111"/>
                  </a:cubicBezTo>
                  <a:cubicBezTo>
                    <a:pt x="3236" y="3047"/>
                    <a:pt x="3617" y="2688"/>
                    <a:pt x="3680" y="2222"/>
                  </a:cubicBezTo>
                  <a:cubicBezTo>
                    <a:pt x="3828" y="1461"/>
                    <a:pt x="3321" y="700"/>
                    <a:pt x="2961" y="107"/>
                  </a:cubicBezTo>
                  <a:cubicBezTo>
                    <a:pt x="2916" y="33"/>
                    <a:pt x="2843" y="1"/>
                    <a:pt x="27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34"/>
            <p:cNvSpPr/>
            <p:nvPr/>
          </p:nvSpPr>
          <p:spPr>
            <a:xfrm>
              <a:off x="7756582" y="3699792"/>
              <a:ext cx="227105" cy="205026"/>
            </a:xfrm>
            <a:custGeom>
              <a:avLst/>
              <a:gdLst/>
              <a:ahLst/>
              <a:cxnLst/>
              <a:rect l="l" t="t" r="r" b="b"/>
              <a:pathLst>
                <a:path w="3703" h="3343" extrusionOk="0">
                  <a:moveTo>
                    <a:pt x="3004" y="1"/>
                  </a:moveTo>
                  <a:cubicBezTo>
                    <a:pt x="2158" y="233"/>
                    <a:pt x="1481" y="783"/>
                    <a:pt x="805" y="1354"/>
                  </a:cubicBezTo>
                  <a:cubicBezTo>
                    <a:pt x="635" y="1481"/>
                    <a:pt x="487" y="1629"/>
                    <a:pt x="360" y="1798"/>
                  </a:cubicBezTo>
                  <a:cubicBezTo>
                    <a:pt x="191" y="1989"/>
                    <a:pt x="86" y="2243"/>
                    <a:pt x="43" y="2518"/>
                  </a:cubicBezTo>
                  <a:cubicBezTo>
                    <a:pt x="1" y="2814"/>
                    <a:pt x="86" y="3173"/>
                    <a:pt x="360" y="3300"/>
                  </a:cubicBezTo>
                  <a:cubicBezTo>
                    <a:pt x="466" y="3342"/>
                    <a:pt x="593" y="3342"/>
                    <a:pt x="699" y="3342"/>
                  </a:cubicBezTo>
                  <a:cubicBezTo>
                    <a:pt x="1778" y="3300"/>
                    <a:pt x="2835" y="2919"/>
                    <a:pt x="3702" y="2264"/>
                  </a:cubicBezTo>
                  <a:lnTo>
                    <a:pt x="30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34"/>
            <p:cNvSpPr/>
            <p:nvPr/>
          </p:nvSpPr>
          <p:spPr>
            <a:xfrm>
              <a:off x="7729351" y="3697216"/>
              <a:ext cx="280217" cy="225878"/>
            </a:xfrm>
            <a:custGeom>
              <a:avLst/>
              <a:gdLst/>
              <a:ahLst/>
              <a:cxnLst/>
              <a:rect l="l" t="t" r="r" b="b"/>
              <a:pathLst>
                <a:path w="4569" h="3683" extrusionOk="0">
                  <a:moveTo>
                    <a:pt x="3427" y="0"/>
                  </a:moveTo>
                  <a:cubicBezTo>
                    <a:pt x="2496" y="149"/>
                    <a:pt x="1820" y="635"/>
                    <a:pt x="1079" y="1206"/>
                  </a:cubicBezTo>
                  <a:cubicBezTo>
                    <a:pt x="530" y="1650"/>
                    <a:pt x="1" y="2348"/>
                    <a:pt x="255" y="3088"/>
                  </a:cubicBezTo>
                  <a:cubicBezTo>
                    <a:pt x="418" y="3566"/>
                    <a:pt x="784" y="3682"/>
                    <a:pt x="1188" y="3682"/>
                  </a:cubicBezTo>
                  <a:cubicBezTo>
                    <a:pt x="1410" y="3682"/>
                    <a:pt x="1644" y="3647"/>
                    <a:pt x="1862" y="3617"/>
                  </a:cubicBezTo>
                  <a:cubicBezTo>
                    <a:pt x="2793" y="3490"/>
                    <a:pt x="3639" y="3109"/>
                    <a:pt x="4358" y="2517"/>
                  </a:cubicBezTo>
                  <a:cubicBezTo>
                    <a:pt x="4568" y="2324"/>
                    <a:pt x="4370" y="1985"/>
                    <a:pt x="4128" y="1985"/>
                  </a:cubicBezTo>
                  <a:cubicBezTo>
                    <a:pt x="4078" y="1985"/>
                    <a:pt x="4027" y="1999"/>
                    <a:pt x="3977" y="2031"/>
                  </a:cubicBezTo>
                  <a:cubicBezTo>
                    <a:pt x="3490" y="2369"/>
                    <a:pt x="2962" y="2644"/>
                    <a:pt x="2412" y="2856"/>
                  </a:cubicBezTo>
                  <a:cubicBezTo>
                    <a:pt x="2171" y="2939"/>
                    <a:pt x="1712" y="3080"/>
                    <a:pt x="1338" y="3080"/>
                  </a:cubicBezTo>
                  <a:cubicBezTo>
                    <a:pt x="958" y="3080"/>
                    <a:pt x="666" y="2934"/>
                    <a:pt x="783" y="2433"/>
                  </a:cubicBezTo>
                  <a:cubicBezTo>
                    <a:pt x="931" y="1883"/>
                    <a:pt x="1545" y="1439"/>
                    <a:pt x="1968" y="1100"/>
                  </a:cubicBezTo>
                  <a:cubicBezTo>
                    <a:pt x="2412" y="698"/>
                    <a:pt x="2919" y="360"/>
                    <a:pt x="3469" y="85"/>
                  </a:cubicBezTo>
                  <a:cubicBezTo>
                    <a:pt x="3533" y="64"/>
                    <a:pt x="3490" y="0"/>
                    <a:pt x="34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34"/>
            <p:cNvSpPr/>
            <p:nvPr/>
          </p:nvSpPr>
          <p:spPr>
            <a:xfrm>
              <a:off x="7611351" y="4194791"/>
              <a:ext cx="247773" cy="103218"/>
            </a:xfrm>
            <a:custGeom>
              <a:avLst/>
              <a:gdLst/>
              <a:ahLst/>
              <a:cxnLst/>
              <a:rect l="l" t="t" r="r" b="b"/>
              <a:pathLst>
                <a:path w="4040" h="1683" extrusionOk="0">
                  <a:moveTo>
                    <a:pt x="3584" y="0"/>
                  </a:moveTo>
                  <a:cubicBezTo>
                    <a:pt x="3517" y="0"/>
                    <a:pt x="3451" y="11"/>
                    <a:pt x="3384" y="30"/>
                  </a:cubicBezTo>
                  <a:lnTo>
                    <a:pt x="3067" y="136"/>
                  </a:lnTo>
                  <a:cubicBezTo>
                    <a:pt x="2306" y="220"/>
                    <a:pt x="1544" y="411"/>
                    <a:pt x="825" y="686"/>
                  </a:cubicBezTo>
                  <a:cubicBezTo>
                    <a:pt x="635" y="770"/>
                    <a:pt x="444" y="855"/>
                    <a:pt x="296" y="982"/>
                  </a:cubicBezTo>
                  <a:cubicBezTo>
                    <a:pt x="127" y="1109"/>
                    <a:pt x="21" y="1299"/>
                    <a:pt x="0" y="1510"/>
                  </a:cubicBezTo>
                  <a:cubicBezTo>
                    <a:pt x="0" y="1553"/>
                    <a:pt x="21" y="1595"/>
                    <a:pt x="43" y="1616"/>
                  </a:cubicBezTo>
                  <a:cubicBezTo>
                    <a:pt x="64" y="1637"/>
                    <a:pt x="106" y="1658"/>
                    <a:pt x="127" y="1658"/>
                  </a:cubicBezTo>
                  <a:cubicBezTo>
                    <a:pt x="271" y="1675"/>
                    <a:pt x="415" y="1683"/>
                    <a:pt x="558" y="1683"/>
                  </a:cubicBezTo>
                  <a:cubicBezTo>
                    <a:pt x="1694" y="1683"/>
                    <a:pt x="2790" y="1188"/>
                    <a:pt x="3786" y="643"/>
                  </a:cubicBezTo>
                  <a:cubicBezTo>
                    <a:pt x="3892" y="601"/>
                    <a:pt x="3955" y="516"/>
                    <a:pt x="4019" y="411"/>
                  </a:cubicBezTo>
                  <a:cubicBezTo>
                    <a:pt x="4040" y="263"/>
                    <a:pt x="3976" y="93"/>
                    <a:pt x="3828" y="51"/>
                  </a:cubicBezTo>
                  <a:cubicBezTo>
                    <a:pt x="3747" y="16"/>
                    <a:pt x="3665" y="0"/>
                    <a:pt x="35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34"/>
            <p:cNvSpPr/>
            <p:nvPr/>
          </p:nvSpPr>
          <p:spPr>
            <a:xfrm>
              <a:off x="7796815" y="4200004"/>
              <a:ext cx="190736" cy="183867"/>
            </a:xfrm>
            <a:custGeom>
              <a:avLst/>
              <a:gdLst/>
              <a:ahLst/>
              <a:cxnLst/>
              <a:rect l="l" t="t" r="r" b="b"/>
              <a:pathLst>
                <a:path w="3110" h="2998" extrusionOk="0">
                  <a:moveTo>
                    <a:pt x="2591" y="0"/>
                  </a:moveTo>
                  <a:cubicBezTo>
                    <a:pt x="2560" y="0"/>
                    <a:pt x="2528" y="3"/>
                    <a:pt x="2496" y="8"/>
                  </a:cubicBezTo>
                  <a:cubicBezTo>
                    <a:pt x="2242" y="30"/>
                    <a:pt x="2010" y="72"/>
                    <a:pt x="1777" y="114"/>
                  </a:cubicBezTo>
                  <a:lnTo>
                    <a:pt x="2285" y="114"/>
                  </a:lnTo>
                  <a:cubicBezTo>
                    <a:pt x="1544" y="326"/>
                    <a:pt x="910" y="770"/>
                    <a:pt x="466" y="1383"/>
                  </a:cubicBezTo>
                  <a:cubicBezTo>
                    <a:pt x="149" y="1764"/>
                    <a:pt x="1" y="2250"/>
                    <a:pt x="64" y="2716"/>
                  </a:cubicBezTo>
                  <a:cubicBezTo>
                    <a:pt x="85" y="2800"/>
                    <a:pt x="127" y="2885"/>
                    <a:pt x="170" y="2948"/>
                  </a:cubicBezTo>
                  <a:cubicBezTo>
                    <a:pt x="219" y="2983"/>
                    <a:pt x="276" y="2997"/>
                    <a:pt x="334" y="2997"/>
                  </a:cubicBezTo>
                  <a:cubicBezTo>
                    <a:pt x="452" y="2997"/>
                    <a:pt x="579" y="2941"/>
                    <a:pt x="677" y="2885"/>
                  </a:cubicBezTo>
                  <a:cubicBezTo>
                    <a:pt x="1460" y="2398"/>
                    <a:pt x="2158" y="1806"/>
                    <a:pt x="2750" y="1108"/>
                  </a:cubicBezTo>
                  <a:cubicBezTo>
                    <a:pt x="2898" y="960"/>
                    <a:pt x="2983" y="791"/>
                    <a:pt x="3046" y="601"/>
                  </a:cubicBezTo>
                  <a:cubicBezTo>
                    <a:pt x="3110" y="410"/>
                    <a:pt x="3025" y="178"/>
                    <a:pt x="2856" y="72"/>
                  </a:cubicBezTo>
                  <a:cubicBezTo>
                    <a:pt x="2776" y="24"/>
                    <a:pt x="2685" y="0"/>
                    <a:pt x="25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34"/>
            <p:cNvSpPr/>
            <p:nvPr/>
          </p:nvSpPr>
          <p:spPr>
            <a:xfrm>
              <a:off x="7574124" y="4179642"/>
              <a:ext cx="316524" cy="133393"/>
            </a:xfrm>
            <a:custGeom>
              <a:avLst/>
              <a:gdLst/>
              <a:ahLst/>
              <a:cxnLst/>
              <a:rect l="l" t="t" r="r" b="b"/>
              <a:pathLst>
                <a:path w="5161" h="2175" extrusionOk="0">
                  <a:moveTo>
                    <a:pt x="4250" y="0"/>
                  </a:moveTo>
                  <a:cubicBezTo>
                    <a:pt x="4136" y="0"/>
                    <a:pt x="4018" y="27"/>
                    <a:pt x="3907" y="87"/>
                  </a:cubicBezTo>
                  <a:cubicBezTo>
                    <a:pt x="3758" y="192"/>
                    <a:pt x="3780" y="404"/>
                    <a:pt x="3949" y="446"/>
                  </a:cubicBezTo>
                  <a:cubicBezTo>
                    <a:pt x="4647" y="658"/>
                    <a:pt x="3547" y="1017"/>
                    <a:pt x="3251" y="1123"/>
                  </a:cubicBezTo>
                  <a:cubicBezTo>
                    <a:pt x="2659" y="1398"/>
                    <a:pt x="2045" y="1567"/>
                    <a:pt x="1411" y="1631"/>
                  </a:cubicBezTo>
                  <a:cubicBezTo>
                    <a:pt x="1362" y="1634"/>
                    <a:pt x="1319" y="1635"/>
                    <a:pt x="1281" y="1635"/>
                  </a:cubicBezTo>
                  <a:cubicBezTo>
                    <a:pt x="543" y="1635"/>
                    <a:pt x="1743" y="1075"/>
                    <a:pt x="2024" y="975"/>
                  </a:cubicBezTo>
                  <a:cubicBezTo>
                    <a:pt x="2574" y="763"/>
                    <a:pt x="3145" y="658"/>
                    <a:pt x="3695" y="467"/>
                  </a:cubicBezTo>
                  <a:cubicBezTo>
                    <a:pt x="3822" y="425"/>
                    <a:pt x="3780" y="256"/>
                    <a:pt x="3674" y="256"/>
                  </a:cubicBezTo>
                  <a:cubicBezTo>
                    <a:pt x="3602" y="252"/>
                    <a:pt x="3526" y="251"/>
                    <a:pt x="3445" y="251"/>
                  </a:cubicBezTo>
                  <a:cubicBezTo>
                    <a:pt x="2508" y="251"/>
                    <a:pt x="1049" y="490"/>
                    <a:pt x="523" y="1250"/>
                  </a:cubicBezTo>
                  <a:cubicBezTo>
                    <a:pt x="1" y="1988"/>
                    <a:pt x="643" y="2174"/>
                    <a:pt x="1237" y="2174"/>
                  </a:cubicBezTo>
                  <a:cubicBezTo>
                    <a:pt x="1341" y="2174"/>
                    <a:pt x="1443" y="2169"/>
                    <a:pt x="1538" y="2159"/>
                  </a:cubicBezTo>
                  <a:cubicBezTo>
                    <a:pt x="2215" y="2096"/>
                    <a:pt x="2849" y="1927"/>
                    <a:pt x="3462" y="1631"/>
                  </a:cubicBezTo>
                  <a:cubicBezTo>
                    <a:pt x="3843" y="1482"/>
                    <a:pt x="4435" y="1292"/>
                    <a:pt x="4731" y="975"/>
                  </a:cubicBezTo>
                  <a:cubicBezTo>
                    <a:pt x="5160" y="494"/>
                    <a:pt x="4740" y="0"/>
                    <a:pt x="42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34"/>
            <p:cNvSpPr/>
            <p:nvPr/>
          </p:nvSpPr>
          <p:spPr>
            <a:xfrm>
              <a:off x="7776085" y="4181912"/>
              <a:ext cx="232870" cy="218396"/>
            </a:xfrm>
            <a:custGeom>
              <a:avLst/>
              <a:gdLst/>
              <a:ahLst/>
              <a:cxnLst/>
              <a:rect l="l" t="t" r="r" b="b"/>
              <a:pathLst>
                <a:path w="3797" h="3561" extrusionOk="0">
                  <a:moveTo>
                    <a:pt x="2729" y="614"/>
                  </a:moveTo>
                  <a:cubicBezTo>
                    <a:pt x="2808" y="614"/>
                    <a:pt x="2821" y="667"/>
                    <a:pt x="2834" y="917"/>
                  </a:cubicBezTo>
                  <a:cubicBezTo>
                    <a:pt x="2855" y="1234"/>
                    <a:pt x="2834" y="1213"/>
                    <a:pt x="2665" y="1403"/>
                  </a:cubicBezTo>
                  <a:cubicBezTo>
                    <a:pt x="2242" y="1868"/>
                    <a:pt x="1756" y="2291"/>
                    <a:pt x="1248" y="2651"/>
                  </a:cubicBezTo>
                  <a:cubicBezTo>
                    <a:pt x="1163" y="2736"/>
                    <a:pt x="1058" y="2820"/>
                    <a:pt x="931" y="2884"/>
                  </a:cubicBezTo>
                  <a:cubicBezTo>
                    <a:pt x="839" y="2924"/>
                    <a:pt x="782" y="2955"/>
                    <a:pt x="740" y="2955"/>
                  </a:cubicBezTo>
                  <a:cubicBezTo>
                    <a:pt x="695" y="2955"/>
                    <a:pt x="668" y="2919"/>
                    <a:pt x="635" y="2820"/>
                  </a:cubicBezTo>
                  <a:cubicBezTo>
                    <a:pt x="550" y="2503"/>
                    <a:pt x="804" y="2080"/>
                    <a:pt x="994" y="1805"/>
                  </a:cubicBezTo>
                  <a:cubicBezTo>
                    <a:pt x="1293" y="1341"/>
                    <a:pt x="1708" y="942"/>
                    <a:pt x="2189" y="648"/>
                  </a:cubicBezTo>
                  <a:lnTo>
                    <a:pt x="2189" y="648"/>
                  </a:lnTo>
                  <a:cubicBezTo>
                    <a:pt x="2235" y="658"/>
                    <a:pt x="2281" y="663"/>
                    <a:pt x="2327" y="663"/>
                  </a:cubicBezTo>
                  <a:cubicBezTo>
                    <a:pt x="2383" y="663"/>
                    <a:pt x="2439" y="656"/>
                    <a:pt x="2496" y="642"/>
                  </a:cubicBezTo>
                  <a:cubicBezTo>
                    <a:pt x="2608" y="634"/>
                    <a:pt x="2681" y="614"/>
                    <a:pt x="2729" y="614"/>
                  </a:cubicBezTo>
                  <a:close/>
                  <a:moveTo>
                    <a:pt x="2725" y="0"/>
                  </a:moveTo>
                  <a:cubicBezTo>
                    <a:pt x="2438" y="0"/>
                    <a:pt x="2151" y="103"/>
                    <a:pt x="1967" y="325"/>
                  </a:cubicBezTo>
                  <a:cubicBezTo>
                    <a:pt x="1904" y="388"/>
                    <a:pt x="1925" y="514"/>
                    <a:pt x="2009" y="578"/>
                  </a:cubicBezTo>
                  <a:lnTo>
                    <a:pt x="2009" y="578"/>
                  </a:lnTo>
                  <a:cubicBezTo>
                    <a:pt x="1236" y="871"/>
                    <a:pt x="572" y="1335"/>
                    <a:pt x="233" y="2165"/>
                  </a:cubicBezTo>
                  <a:cubicBezTo>
                    <a:pt x="85" y="2524"/>
                    <a:pt x="0" y="3074"/>
                    <a:pt x="254" y="3391"/>
                  </a:cubicBezTo>
                  <a:cubicBezTo>
                    <a:pt x="361" y="3514"/>
                    <a:pt x="496" y="3561"/>
                    <a:pt x="640" y="3561"/>
                  </a:cubicBezTo>
                  <a:cubicBezTo>
                    <a:pt x="867" y="3561"/>
                    <a:pt x="1117" y="3444"/>
                    <a:pt x="1311" y="3328"/>
                  </a:cubicBezTo>
                  <a:cubicBezTo>
                    <a:pt x="1819" y="3032"/>
                    <a:pt x="2284" y="2672"/>
                    <a:pt x="2686" y="2270"/>
                  </a:cubicBezTo>
                  <a:cubicBezTo>
                    <a:pt x="3046" y="1932"/>
                    <a:pt x="3553" y="1488"/>
                    <a:pt x="3659" y="980"/>
                  </a:cubicBezTo>
                  <a:cubicBezTo>
                    <a:pt x="3797" y="360"/>
                    <a:pt x="3261" y="0"/>
                    <a:pt x="27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080409" y="1717738"/>
            <a:ext cx="100313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8800" b="1" kern="0" dirty="0" err="1">
                <a:solidFill>
                  <a:srgbClr val="BBA2FD">
                    <a:lumMod val="10000"/>
                  </a:srgbClr>
                </a:solidFill>
                <a:latin typeface="Patrick Hand" panose="00000500000000000000" pitchFamily="2" charset="0"/>
                <a:cs typeface="Calibri" panose="020F0502020204030204" pitchFamily="34" charset="0"/>
                <a:sym typeface="Arial"/>
              </a:rPr>
              <a:t>Tạm</a:t>
            </a:r>
            <a:r>
              <a:rPr lang="en-US" sz="8800" b="1" kern="0" dirty="0">
                <a:solidFill>
                  <a:srgbClr val="BBA2FD">
                    <a:lumMod val="10000"/>
                  </a:srgbClr>
                </a:solidFill>
                <a:latin typeface="Patrick Hand" panose="00000500000000000000" pitchFamily="2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8800" b="1" kern="0" dirty="0" err="1">
                <a:solidFill>
                  <a:srgbClr val="BBA2FD">
                    <a:lumMod val="10000"/>
                  </a:srgbClr>
                </a:solidFill>
                <a:latin typeface="Patrick Hand" panose="00000500000000000000" pitchFamily="2" charset="0"/>
                <a:cs typeface="Calibri" panose="020F0502020204030204" pitchFamily="34" charset="0"/>
                <a:sym typeface="Arial"/>
              </a:rPr>
              <a:t>biệt</a:t>
            </a:r>
            <a:r>
              <a:rPr lang="en-US" sz="8800" b="1" kern="0" dirty="0">
                <a:solidFill>
                  <a:srgbClr val="BBA2FD">
                    <a:lumMod val="10000"/>
                  </a:srgbClr>
                </a:solidFill>
                <a:latin typeface="Patrick Hand" panose="00000500000000000000" pitchFamily="2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8800" b="1" kern="0" dirty="0" err="1">
                <a:solidFill>
                  <a:srgbClr val="BBA2FD">
                    <a:lumMod val="10000"/>
                  </a:srgbClr>
                </a:solidFill>
                <a:latin typeface="Patrick Hand" panose="00000500000000000000" pitchFamily="2" charset="0"/>
                <a:cs typeface="Calibri" panose="020F0502020204030204" pitchFamily="34" charset="0"/>
                <a:sym typeface="Arial"/>
              </a:rPr>
              <a:t>và</a:t>
            </a:r>
            <a:r>
              <a:rPr lang="en-US" sz="8800" b="1" kern="0" dirty="0">
                <a:solidFill>
                  <a:srgbClr val="BBA2FD">
                    <a:lumMod val="10000"/>
                  </a:srgbClr>
                </a:solidFill>
                <a:latin typeface="Patrick Hand" panose="00000500000000000000" pitchFamily="2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8800" b="1" kern="0" dirty="0" err="1">
                <a:solidFill>
                  <a:srgbClr val="BBA2FD">
                    <a:lumMod val="10000"/>
                  </a:srgbClr>
                </a:solidFill>
                <a:latin typeface="Patrick Hand" panose="00000500000000000000" pitchFamily="2" charset="0"/>
                <a:cs typeface="Calibri" panose="020F0502020204030204" pitchFamily="34" charset="0"/>
                <a:sym typeface="Arial"/>
              </a:rPr>
              <a:t>hẹn</a:t>
            </a:r>
            <a:r>
              <a:rPr lang="en-US" sz="8800" b="1" kern="0" dirty="0">
                <a:solidFill>
                  <a:srgbClr val="BBA2FD">
                    <a:lumMod val="10000"/>
                  </a:srgbClr>
                </a:solidFill>
                <a:latin typeface="Patrick Hand" panose="00000500000000000000" pitchFamily="2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8800" b="1" kern="0" dirty="0" err="1">
                <a:solidFill>
                  <a:srgbClr val="BBA2FD">
                    <a:lumMod val="10000"/>
                  </a:srgbClr>
                </a:solidFill>
                <a:latin typeface="Patrick Hand" panose="00000500000000000000" pitchFamily="2" charset="0"/>
                <a:cs typeface="Calibri" panose="020F0502020204030204" pitchFamily="34" charset="0"/>
                <a:sym typeface="Arial"/>
              </a:rPr>
              <a:t>gặp</a:t>
            </a:r>
            <a:r>
              <a:rPr lang="en-US" sz="8800" b="1" kern="0" dirty="0">
                <a:solidFill>
                  <a:srgbClr val="BBA2FD">
                    <a:lumMod val="10000"/>
                  </a:srgbClr>
                </a:solidFill>
                <a:latin typeface="Patrick Hand" panose="00000500000000000000" pitchFamily="2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8800" b="1" kern="0" dirty="0" err="1">
                <a:solidFill>
                  <a:srgbClr val="BBA2FD">
                    <a:lumMod val="10000"/>
                  </a:srgbClr>
                </a:solidFill>
                <a:latin typeface="Patrick Hand" panose="00000500000000000000" pitchFamily="2" charset="0"/>
                <a:cs typeface="Calibri" panose="020F0502020204030204" pitchFamily="34" charset="0"/>
                <a:sym typeface="Arial"/>
              </a:rPr>
              <a:t>lại</a:t>
            </a:r>
            <a:endParaRPr lang="en-US" sz="8800" b="1" kern="0" dirty="0">
              <a:solidFill>
                <a:srgbClr val="BBA2FD">
                  <a:lumMod val="10000"/>
                </a:srgbClr>
              </a:solidFill>
              <a:latin typeface="Patrick Hand" panose="00000500000000000000" pitchFamily="2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102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" grpId="0" animBg="1"/>
      <p:bldP spid="1148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3871C916-0431-427D-9C05-07E7E0AF84E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 panose="020F0502020204030204"/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12EA246-F939-4B36-B76A-6948DE008E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31"/>
          <a:stretch/>
        </p:blipFill>
        <p:spPr>
          <a:xfrm>
            <a:off x="2" y="4053543"/>
            <a:ext cx="12192000" cy="206148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772BEA00-FC7A-4D8A-9870-55829BFAF49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084" y="2042419"/>
            <a:ext cx="3119080" cy="2623166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B88C16A9-CF45-41FD-A432-EED522D630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4490" y="3312106"/>
            <a:ext cx="12220979" cy="3429000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5BB67C9E-7590-4315-8369-16ACE890A86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26161" y="2042419"/>
            <a:ext cx="3371413" cy="283538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17BD2A7-2643-4234-A74D-565E05FCE2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17" y="-250664"/>
            <a:ext cx="10487656" cy="69917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9168F8-A581-444A-8E08-180E2D4DE8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39529" y="2172857"/>
            <a:ext cx="5761219" cy="23532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421322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矩形: 圆角 30">
            <a:extLst>
              <a:ext uri="{FF2B5EF4-FFF2-40B4-BE49-F238E27FC236}">
                <a16:creationId xmlns:a16="http://schemas.microsoft.com/office/drawing/2014/main" id="{FE557F12-4F63-4744-88FD-857E1C5CB9D5}"/>
              </a:ext>
            </a:extLst>
          </p:cNvPr>
          <p:cNvSpPr/>
          <p:nvPr/>
        </p:nvSpPr>
        <p:spPr>
          <a:xfrm>
            <a:off x="329852" y="820899"/>
            <a:ext cx="11635907" cy="5575045"/>
          </a:xfrm>
          <a:prstGeom prst="roundRect">
            <a:avLst>
              <a:gd name="adj" fmla="val 38426"/>
            </a:avLst>
          </a:prstGeom>
          <a:solidFill>
            <a:srgbClr val="FFFFFF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zh-CN" altLang="en-US" sz="8000" kern="0" dirty="0">
              <a:solidFill>
                <a:srgbClr val="000000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latin typeface="字魂80号-萌趣小鱼体" panose="00000500000000000000" pitchFamily="2" charset="-122"/>
              <a:ea typeface="字魂80号-萌趣小鱼体" panose="00000500000000000000" pitchFamily="2" charset="-122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57F79B-839B-4BBB-8541-BB9526310F35}"/>
              </a:ext>
            </a:extLst>
          </p:cNvPr>
          <p:cNvSpPr txBox="1"/>
          <p:nvPr/>
        </p:nvSpPr>
        <p:spPr>
          <a:xfrm>
            <a:off x="1083365" y="139148"/>
            <a:ext cx="10873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vi-VN" sz="28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Đọc 2 – 3 khổ thơ em đã thuộc. Em thích những câu thơ nào nhất?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A984EE-C4A2-4335-9BC1-011437D4E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0350" y="1123121"/>
            <a:ext cx="6752190" cy="474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40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D9AABB6-A67E-DA48-562C-C2BA89DE7C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33B4A45-4CC4-AC0A-995E-7465B7BD323A}"/>
              </a:ext>
            </a:extLst>
          </p:cNvPr>
          <p:cNvSpPr/>
          <p:nvPr/>
        </p:nvSpPr>
        <p:spPr>
          <a:xfrm>
            <a:off x="516000" y="459000"/>
            <a:ext cx="11160000" cy="5940000"/>
          </a:xfrm>
          <a:custGeom>
            <a:avLst/>
            <a:gdLst>
              <a:gd name="csX0" fmla="*/ 0 w 11160000"/>
              <a:gd name="csY0" fmla="*/ 303118 h 5940000"/>
              <a:gd name="csX1" fmla="*/ 303118 w 11160000"/>
              <a:gd name="csY1" fmla="*/ 0 h 5940000"/>
              <a:gd name="csX2" fmla="*/ 962728 w 11160000"/>
              <a:gd name="csY2" fmla="*/ 0 h 5940000"/>
              <a:gd name="csX3" fmla="*/ 1305726 w 11160000"/>
              <a:gd name="csY3" fmla="*/ 0 h 5940000"/>
              <a:gd name="csX4" fmla="*/ 1859798 w 11160000"/>
              <a:gd name="csY4" fmla="*/ 0 h 5940000"/>
              <a:gd name="csX5" fmla="*/ 2730484 w 11160000"/>
              <a:gd name="csY5" fmla="*/ 0 h 5940000"/>
              <a:gd name="csX6" fmla="*/ 3073481 w 11160000"/>
              <a:gd name="csY6" fmla="*/ 0 h 5940000"/>
              <a:gd name="csX7" fmla="*/ 3416478 w 11160000"/>
              <a:gd name="csY7" fmla="*/ 0 h 5940000"/>
              <a:gd name="csX8" fmla="*/ 3865013 w 11160000"/>
              <a:gd name="csY8" fmla="*/ 0 h 5940000"/>
              <a:gd name="csX9" fmla="*/ 4524624 w 11160000"/>
              <a:gd name="csY9" fmla="*/ 0 h 5940000"/>
              <a:gd name="csX10" fmla="*/ 5078696 w 11160000"/>
              <a:gd name="csY10" fmla="*/ 0 h 5940000"/>
              <a:gd name="csX11" fmla="*/ 5738306 w 11160000"/>
              <a:gd name="csY11" fmla="*/ 0 h 5940000"/>
              <a:gd name="csX12" fmla="*/ 6503454 w 11160000"/>
              <a:gd name="csY12" fmla="*/ 0 h 5940000"/>
              <a:gd name="csX13" fmla="*/ 7268602 w 11160000"/>
              <a:gd name="csY13" fmla="*/ 0 h 5940000"/>
              <a:gd name="csX14" fmla="*/ 7822675 w 11160000"/>
              <a:gd name="csY14" fmla="*/ 0 h 5940000"/>
              <a:gd name="csX15" fmla="*/ 8587823 w 11160000"/>
              <a:gd name="csY15" fmla="*/ 0 h 5940000"/>
              <a:gd name="csX16" fmla="*/ 9458508 w 11160000"/>
              <a:gd name="csY16" fmla="*/ 0 h 5940000"/>
              <a:gd name="csX17" fmla="*/ 10856882 w 11160000"/>
              <a:gd name="csY17" fmla="*/ 0 h 5940000"/>
              <a:gd name="csX18" fmla="*/ 11160000 w 11160000"/>
              <a:gd name="csY18" fmla="*/ 303118 h 5940000"/>
              <a:gd name="csX19" fmla="*/ 11160000 w 11160000"/>
              <a:gd name="csY19" fmla="*/ 916501 h 5940000"/>
              <a:gd name="csX20" fmla="*/ 11160000 w 11160000"/>
              <a:gd name="csY20" fmla="*/ 1476546 h 5940000"/>
              <a:gd name="csX21" fmla="*/ 11160000 w 11160000"/>
              <a:gd name="csY21" fmla="*/ 1983254 h 5940000"/>
              <a:gd name="csX22" fmla="*/ 11160000 w 11160000"/>
              <a:gd name="csY22" fmla="*/ 2756649 h 5940000"/>
              <a:gd name="csX23" fmla="*/ 11160000 w 11160000"/>
              <a:gd name="csY23" fmla="*/ 3530045 h 5940000"/>
              <a:gd name="csX24" fmla="*/ 11160000 w 11160000"/>
              <a:gd name="csY24" fmla="*/ 4303441 h 5940000"/>
              <a:gd name="csX25" fmla="*/ 11160000 w 11160000"/>
              <a:gd name="csY25" fmla="*/ 4863486 h 5940000"/>
              <a:gd name="csX26" fmla="*/ 11160000 w 11160000"/>
              <a:gd name="csY26" fmla="*/ 5636882 h 5940000"/>
              <a:gd name="csX27" fmla="*/ 10856882 w 11160000"/>
              <a:gd name="csY27" fmla="*/ 5940000 h 5940000"/>
              <a:gd name="csX28" fmla="*/ 10197272 w 11160000"/>
              <a:gd name="csY28" fmla="*/ 5940000 h 5940000"/>
              <a:gd name="csX29" fmla="*/ 9854274 w 11160000"/>
              <a:gd name="csY29" fmla="*/ 5940000 h 5940000"/>
              <a:gd name="csX30" fmla="*/ 9300202 w 11160000"/>
              <a:gd name="csY30" fmla="*/ 5940000 h 5940000"/>
              <a:gd name="csX31" fmla="*/ 8535054 w 11160000"/>
              <a:gd name="csY31" fmla="*/ 5940000 h 5940000"/>
              <a:gd name="csX32" fmla="*/ 7875444 w 11160000"/>
              <a:gd name="csY32" fmla="*/ 5940000 h 5940000"/>
              <a:gd name="csX33" fmla="*/ 7110296 w 11160000"/>
              <a:gd name="csY33" fmla="*/ 5940000 h 5940000"/>
              <a:gd name="csX34" fmla="*/ 6345148 w 11160000"/>
              <a:gd name="csY34" fmla="*/ 5940000 h 5940000"/>
              <a:gd name="csX35" fmla="*/ 5474462 w 11160000"/>
              <a:gd name="csY35" fmla="*/ 5940000 h 5940000"/>
              <a:gd name="csX36" fmla="*/ 4603777 w 11160000"/>
              <a:gd name="csY36" fmla="*/ 5940000 h 5940000"/>
              <a:gd name="csX37" fmla="*/ 4049704 w 11160000"/>
              <a:gd name="csY37" fmla="*/ 5940000 h 5940000"/>
              <a:gd name="csX38" fmla="*/ 3179019 w 11160000"/>
              <a:gd name="csY38" fmla="*/ 5940000 h 5940000"/>
              <a:gd name="csX39" fmla="*/ 2624946 w 11160000"/>
              <a:gd name="csY39" fmla="*/ 5940000 h 5940000"/>
              <a:gd name="csX40" fmla="*/ 1859798 w 11160000"/>
              <a:gd name="csY40" fmla="*/ 5940000 h 5940000"/>
              <a:gd name="csX41" fmla="*/ 1200188 w 11160000"/>
              <a:gd name="csY41" fmla="*/ 5940000 h 5940000"/>
              <a:gd name="csX42" fmla="*/ 303118 w 11160000"/>
              <a:gd name="csY42" fmla="*/ 5940000 h 5940000"/>
              <a:gd name="csX43" fmla="*/ 0 w 11160000"/>
              <a:gd name="csY43" fmla="*/ 5636882 h 5940000"/>
              <a:gd name="csX44" fmla="*/ 0 w 11160000"/>
              <a:gd name="csY44" fmla="*/ 4863486 h 5940000"/>
              <a:gd name="csX45" fmla="*/ 0 w 11160000"/>
              <a:gd name="csY45" fmla="*/ 4356779 h 5940000"/>
              <a:gd name="csX46" fmla="*/ 0 w 11160000"/>
              <a:gd name="csY46" fmla="*/ 3743396 h 5940000"/>
              <a:gd name="csX47" fmla="*/ 0 w 11160000"/>
              <a:gd name="csY47" fmla="*/ 3130013 h 5940000"/>
              <a:gd name="csX48" fmla="*/ 0 w 11160000"/>
              <a:gd name="csY48" fmla="*/ 2569968 h 5940000"/>
              <a:gd name="csX49" fmla="*/ 0 w 11160000"/>
              <a:gd name="csY49" fmla="*/ 1849910 h 5940000"/>
              <a:gd name="csX50" fmla="*/ 0 w 11160000"/>
              <a:gd name="csY50" fmla="*/ 1129851 h 5940000"/>
              <a:gd name="csX51" fmla="*/ 0 w 11160000"/>
              <a:gd name="csY51" fmla="*/ 303118 h 5940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</a:cxnLst>
            <a:rect l="l" t="t" r="r" b="b"/>
            <a:pathLst>
              <a:path w="11160000" h="5940000" fill="none" extrusionOk="0">
                <a:moveTo>
                  <a:pt x="0" y="303118"/>
                </a:moveTo>
                <a:cubicBezTo>
                  <a:pt x="-459" y="109024"/>
                  <a:pt x="129738" y="-35853"/>
                  <a:pt x="303118" y="0"/>
                </a:cubicBezTo>
                <a:cubicBezTo>
                  <a:pt x="594592" y="-4444"/>
                  <a:pt x="649950" y="-29171"/>
                  <a:pt x="962728" y="0"/>
                </a:cubicBezTo>
                <a:cubicBezTo>
                  <a:pt x="1275506" y="29171"/>
                  <a:pt x="1187107" y="-2207"/>
                  <a:pt x="1305726" y="0"/>
                </a:cubicBezTo>
                <a:cubicBezTo>
                  <a:pt x="1424345" y="2207"/>
                  <a:pt x="1635286" y="-1105"/>
                  <a:pt x="1859798" y="0"/>
                </a:cubicBezTo>
                <a:cubicBezTo>
                  <a:pt x="2084310" y="1105"/>
                  <a:pt x="2516684" y="35275"/>
                  <a:pt x="2730484" y="0"/>
                </a:cubicBezTo>
                <a:cubicBezTo>
                  <a:pt x="2944284" y="-35275"/>
                  <a:pt x="2925668" y="-9463"/>
                  <a:pt x="3073481" y="0"/>
                </a:cubicBezTo>
                <a:cubicBezTo>
                  <a:pt x="3221294" y="9463"/>
                  <a:pt x="3260137" y="-3620"/>
                  <a:pt x="3416478" y="0"/>
                </a:cubicBezTo>
                <a:cubicBezTo>
                  <a:pt x="3572819" y="3620"/>
                  <a:pt x="3658655" y="-15039"/>
                  <a:pt x="3865013" y="0"/>
                </a:cubicBezTo>
                <a:cubicBezTo>
                  <a:pt x="4071372" y="15039"/>
                  <a:pt x="4314059" y="10973"/>
                  <a:pt x="4524624" y="0"/>
                </a:cubicBezTo>
                <a:cubicBezTo>
                  <a:pt x="4735189" y="-10973"/>
                  <a:pt x="4825901" y="2072"/>
                  <a:pt x="5078696" y="0"/>
                </a:cubicBezTo>
                <a:cubicBezTo>
                  <a:pt x="5331491" y="-2072"/>
                  <a:pt x="5574403" y="5006"/>
                  <a:pt x="5738306" y="0"/>
                </a:cubicBezTo>
                <a:cubicBezTo>
                  <a:pt x="5902209" y="-5006"/>
                  <a:pt x="6272563" y="16404"/>
                  <a:pt x="6503454" y="0"/>
                </a:cubicBezTo>
                <a:cubicBezTo>
                  <a:pt x="6734345" y="-16404"/>
                  <a:pt x="6887240" y="27933"/>
                  <a:pt x="7268602" y="0"/>
                </a:cubicBezTo>
                <a:cubicBezTo>
                  <a:pt x="7649964" y="-27933"/>
                  <a:pt x="7694547" y="15980"/>
                  <a:pt x="7822675" y="0"/>
                </a:cubicBezTo>
                <a:cubicBezTo>
                  <a:pt x="7950803" y="-15980"/>
                  <a:pt x="8413412" y="2507"/>
                  <a:pt x="8587823" y="0"/>
                </a:cubicBezTo>
                <a:cubicBezTo>
                  <a:pt x="8762234" y="-2507"/>
                  <a:pt x="9170658" y="-21565"/>
                  <a:pt x="9458508" y="0"/>
                </a:cubicBezTo>
                <a:cubicBezTo>
                  <a:pt x="9746358" y="21565"/>
                  <a:pt x="10264976" y="33661"/>
                  <a:pt x="10856882" y="0"/>
                </a:cubicBezTo>
                <a:cubicBezTo>
                  <a:pt x="11015249" y="-4939"/>
                  <a:pt x="11157490" y="140142"/>
                  <a:pt x="11160000" y="303118"/>
                </a:cubicBezTo>
                <a:cubicBezTo>
                  <a:pt x="11183339" y="580109"/>
                  <a:pt x="11164493" y="716227"/>
                  <a:pt x="11160000" y="916501"/>
                </a:cubicBezTo>
                <a:cubicBezTo>
                  <a:pt x="11155507" y="1116775"/>
                  <a:pt x="11160184" y="1224573"/>
                  <a:pt x="11160000" y="1476546"/>
                </a:cubicBezTo>
                <a:cubicBezTo>
                  <a:pt x="11159816" y="1728519"/>
                  <a:pt x="11158104" y="1762362"/>
                  <a:pt x="11160000" y="1983254"/>
                </a:cubicBezTo>
                <a:cubicBezTo>
                  <a:pt x="11161896" y="2204146"/>
                  <a:pt x="11165617" y="2506599"/>
                  <a:pt x="11160000" y="2756649"/>
                </a:cubicBezTo>
                <a:cubicBezTo>
                  <a:pt x="11154383" y="3006699"/>
                  <a:pt x="11192214" y="3223193"/>
                  <a:pt x="11160000" y="3530045"/>
                </a:cubicBezTo>
                <a:cubicBezTo>
                  <a:pt x="11127786" y="3836897"/>
                  <a:pt x="11124016" y="4045414"/>
                  <a:pt x="11160000" y="4303441"/>
                </a:cubicBezTo>
                <a:cubicBezTo>
                  <a:pt x="11195984" y="4561468"/>
                  <a:pt x="11139606" y="4701152"/>
                  <a:pt x="11160000" y="4863486"/>
                </a:cubicBezTo>
                <a:cubicBezTo>
                  <a:pt x="11180394" y="5025820"/>
                  <a:pt x="11166231" y="5467040"/>
                  <a:pt x="11160000" y="5636882"/>
                </a:cubicBezTo>
                <a:cubicBezTo>
                  <a:pt x="11177700" y="5790838"/>
                  <a:pt x="11007162" y="5920042"/>
                  <a:pt x="10856882" y="5940000"/>
                </a:cubicBezTo>
                <a:cubicBezTo>
                  <a:pt x="10600635" y="5940495"/>
                  <a:pt x="10416771" y="5957384"/>
                  <a:pt x="10197272" y="5940000"/>
                </a:cubicBezTo>
                <a:cubicBezTo>
                  <a:pt x="9977773" y="5922617"/>
                  <a:pt x="9989195" y="5941285"/>
                  <a:pt x="9854274" y="5940000"/>
                </a:cubicBezTo>
                <a:cubicBezTo>
                  <a:pt x="9719353" y="5938715"/>
                  <a:pt x="9525505" y="5947647"/>
                  <a:pt x="9300202" y="5940000"/>
                </a:cubicBezTo>
                <a:cubicBezTo>
                  <a:pt x="9074899" y="5932353"/>
                  <a:pt x="8718964" y="5911680"/>
                  <a:pt x="8535054" y="5940000"/>
                </a:cubicBezTo>
                <a:cubicBezTo>
                  <a:pt x="8351144" y="5968320"/>
                  <a:pt x="8199815" y="5932571"/>
                  <a:pt x="7875444" y="5940000"/>
                </a:cubicBezTo>
                <a:cubicBezTo>
                  <a:pt x="7551073" y="5947430"/>
                  <a:pt x="7376334" y="5953185"/>
                  <a:pt x="7110296" y="5940000"/>
                </a:cubicBezTo>
                <a:cubicBezTo>
                  <a:pt x="6844258" y="5926815"/>
                  <a:pt x="6612628" y="5963800"/>
                  <a:pt x="6345148" y="5940000"/>
                </a:cubicBezTo>
                <a:cubicBezTo>
                  <a:pt x="6077668" y="5916200"/>
                  <a:pt x="5904826" y="5956229"/>
                  <a:pt x="5474462" y="5940000"/>
                </a:cubicBezTo>
                <a:cubicBezTo>
                  <a:pt x="5044098" y="5923771"/>
                  <a:pt x="4813248" y="5910087"/>
                  <a:pt x="4603777" y="5940000"/>
                </a:cubicBezTo>
                <a:cubicBezTo>
                  <a:pt x="4394307" y="5969913"/>
                  <a:pt x="4311810" y="5917763"/>
                  <a:pt x="4049704" y="5940000"/>
                </a:cubicBezTo>
                <a:cubicBezTo>
                  <a:pt x="3787598" y="5962237"/>
                  <a:pt x="3428068" y="5921596"/>
                  <a:pt x="3179019" y="5940000"/>
                </a:cubicBezTo>
                <a:cubicBezTo>
                  <a:pt x="2929970" y="5958404"/>
                  <a:pt x="2813997" y="5953987"/>
                  <a:pt x="2624946" y="5940000"/>
                </a:cubicBezTo>
                <a:cubicBezTo>
                  <a:pt x="2435895" y="5926013"/>
                  <a:pt x="2231907" y="5943139"/>
                  <a:pt x="1859798" y="5940000"/>
                </a:cubicBezTo>
                <a:cubicBezTo>
                  <a:pt x="1487689" y="5936861"/>
                  <a:pt x="1474488" y="5967208"/>
                  <a:pt x="1200188" y="5940000"/>
                </a:cubicBezTo>
                <a:cubicBezTo>
                  <a:pt x="925888" y="5912793"/>
                  <a:pt x="482917" y="5968406"/>
                  <a:pt x="303118" y="5940000"/>
                </a:cubicBezTo>
                <a:cubicBezTo>
                  <a:pt x="137311" y="5965872"/>
                  <a:pt x="-2854" y="5765274"/>
                  <a:pt x="0" y="5636882"/>
                </a:cubicBezTo>
                <a:cubicBezTo>
                  <a:pt x="8456" y="5346971"/>
                  <a:pt x="-2670" y="5157459"/>
                  <a:pt x="0" y="4863486"/>
                </a:cubicBezTo>
                <a:cubicBezTo>
                  <a:pt x="2670" y="4569513"/>
                  <a:pt x="-10421" y="4524644"/>
                  <a:pt x="0" y="4356779"/>
                </a:cubicBezTo>
                <a:cubicBezTo>
                  <a:pt x="10421" y="4188914"/>
                  <a:pt x="-13022" y="3992361"/>
                  <a:pt x="0" y="3743396"/>
                </a:cubicBezTo>
                <a:cubicBezTo>
                  <a:pt x="13022" y="3494431"/>
                  <a:pt x="-21464" y="3340994"/>
                  <a:pt x="0" y="3130013"/>
                </a:cubicBezTo>
                <a:cubicBezTo>
                  <a:pt x="21464" y="2919032"/>
                  <a:pt x="-12313" y="2777755"/>
                  <a:pt x="0" y="2569968"/>
                </a:cubicBezTo>
                <a:cubicBezTo>
                  <a:pt x="12313" y="2362182"/>
                  <a:pt x="14102" y="2132172"/>
                  <a:pt x="0" y="1849910"/>
                </a:cubicBezTo>
                <a:cubicBezTo>
                  <a:pt x="-14102" y="1567648"/>
                  <a:pt x="3688" y="1423008"/>
                  <a:pt x="0" y="1129851"/>
                </a:cubicBezTo>
                <a:cubicBezTo>
                  <a:pt x="-3688" y="836694"/>
                  <a:pt x="-30859" y="571141"/>
                  <a:pt x="0" y="303118"/>
                </a:cubicBezTo>
                <a:close/>
              </a:path>
              <a:path w="11160000" h="5940000" stroke="0" extrusionOk="0">
                <a:moveTo>
                  <a:pt x="0" y="303118"/>
                </a:moveTo>
                <a:cubicBezTo>
                  <a:pt x="-13170" y="163376"/>
                  <a:pt x="162397" y="6766"/>
                  <a:pt x="303118" y="0"/>
                </a:cubicBezTo>
                <a:cubicBezTo>
                  <a:pt x="480887" y="6829"/>
                  <a:pt x="659206" y="-8483"/>
                  <a:pt x="751653" y="0"/>
                </a:cubicBezTo>
                <a:cubicBezTo>
                  <a:pt x="844100" y="8483"/>
                  <a:pt x="1062568" y="-5446"/>
                  <a:pt x="1305726" y="0"/>
                </a:cubicBezTo>
                <a:cubicBezTo>
                  <a:pt x="1548884" y="5446"/>
                  <a:pt x="1755477" y="4658"/>
                  <a:pt x="2176411" y="0"/>
                </a:cubicBezTo>
                <a:cubicBezTo>
                  <a:pt x="2597346" y="-4658"/>
                  <a:pt x="2642372" y="22298"/>
                  <a:pt x="2941559" y="0"/>
                </a:cubicBezTo>
                <a:cubicBezTo>
                  <a:pt x="3240746" y="-22298"/>
                  <a:pt x="3555472" y="-24925"/>
                  <a:pt x="3812245" y="0"/>
                </a:cubicBezTo>
                <a:cubicBezTo>
                  <a:pt x="4069018" y="24925"/>
                  <a:pt x="4054404" y="3117"/>
                  <a:pt x="4260780" y="0"/>
                </a:cubicBezTo>
                <a:cubicBezTo>
                  <a:pt x="4467157" y="-3117"/>
                  <a:pt x="4691553" y="27116"/>
                  <a:pt x="4814852" y="0"/>
                </a:cubicBezTo>
                <a:cubicBezTo>
                  <a:pt x="4938151" y="-27116"/>
                  <a:pt x="5325669" y="-21516"/>
                  <a:pt x="5580000" y="0"/>
                </a:cubicBezTo>
                <a:cubicBezTo>
                  <a:pt x="5834331" y="21516"/>
                  <a:pt x="5805773" y="13446"/>
                  <a:pt x="5922997" y="0"/>
                </a:cubicBezTo>
                <a:cubicBezTo>
                  <a:pt x="6040221" y="-13446"/>
                  <a:pt x="6189488" y="5418"/>
                  <a:pt x="6371532" y="0"/>
                </a:cubicBezTo>
                <a:cubicBezTo>
                  <a:pt x="6553576" y="-5418"/>
                  <a:pt x="7001248" y="8733"/>
                  <a:pt x="7242218" y="0"/>
                </a:cubicBezTo>
                <a:cubicBezTo>
                  <a:pt x="7483188" y="-8733"/>
                  <a:pt x="7446722" y="-16834"/>
                  <a:pt x="7585215" y="0"/>
                </a:cubicBezTo>
                <a:cubicBezTo>
                  <a:pt x="7723708" y="16834"/>
                  <a:pt x="8025878" y="11261"/>
                  <a:pt x="8244825" y="0"/>
                </a:cubicBezTo>
                <a:cubicBezTo>
                  <a:pt x="8463772" y="-11261"/>
                  <a:pt x="8567271" y="-11362"/>
                  <a:pt x="8693360" y="0"/>
                </a:cubicBezTo>
                <a:cubicBezTo>
                  <a:pt x="8819449" y="11362"/>
                  <a:pt x="9281110" y="-33917"/>
                  <a:pt x="9458508" y="0"/>
                </a:cubicBezTo>
                <a:cubicBezTo>
                  <a:pt x="9635906" y="33917"/>
                  <a:pt x="10211970" y="-59527"/>
                  <a:pt x="10856882" y="0"/>
                </a:cubicBezTo>
                <a:cubicBezTo>
                  <a:pt x="11023641" y="23772"/>
                  <a:pt x="11163789" y="152892"/>
                  <a:pt x="11160000" y="303118"/>
                </a:cubicBezTo>
                <a:cubicBezTo>
                  <a:pt x="11194122" y="564935"/>
                  <a:pt x="11186927" y="822649"/>
                  <a:pt x="11160000" y="1023176"/>
                </a:cubicBezTo>
                <a:cubicBezTo>
                  <a:pt x="11133073" y="1223703"/>
                  <a:pt x="11187496" y="1394257"/>
                  <a:pt x="11160000" y="1636559"/>
                </a:cubicBezTo>
                <a:cubicBezTo>
                  <a:pt x="11132504" y="1878861"/>
                  <a:pt x="11168509" y="2079534"/>
                  <a:pt x="11160000" y="2196604"/>
                </a:cubicBezTo>
                <a:cubicBezTo>
                  <a:pt x="11151491" y="2313674"/>
                  <a:pt x="11146188" y="2633801"/>
                  <a:pt x="11160000" y="2756649"/>
                </a:cubicBezTo>
                <a:cubicBezTo>
                  <a:pt x="11173812" y="2879497"/>
                  <a:pt x="11132476" y="3142314"/>
                  <a:pt x="11160000" y="3316695"/>
                </a:cubicBezTo>
                <a:cubicBezTo>
                  <a:pt x="11187524" y="3491076"/>
                  <a:pt x="11153588" y="3702272"/>
                  <a:pt x="11160000" y="3930078"/>
                </a:cubicBezTo>
                <a:cubicBezTo>
                  <a:pt x="11166412" y="4157884"/>
                  <a:pt x="11185777" y="4341332"/>
                  <a:pt x="11160000" y="4543460"/>
                </a:cubicBezTo>
                <a:cubicBezTo>
                  <a:pt x="11134223" y="4745588"/>
                  <a:pt x="11125917" y="5415548"/>
                  <a:pt x="11160000" y="5636882"/>
                </a:cubicBezTo>
                <a:cubicBezTo>
                  <a:pt x="11132208" y="5810680"/>
                  <a:pt x="11049089" y="5938000"/>
                  <a:pt x="10856882" y="5940000"/>
                </a:cubicBezTo>
                <a:cubicBezTo>
                  <a:pt x="10538011" y="5913832"/>
                  <a:pt x="10248359" y="5953645"/>
                  <a:pt x="9986196" y="5940000"/>
                </a:cubicBezTo>
                <a:cubicBezTo>
                  <a:pt x="9724033" y="5926355"/>
                  <a:pt x="9486571" y="5973792"/>
                  <a:pt x="9221049" y="5940000"/>
                </a:cubicBezTo>
                <a:cubicBezTo>
                  <a:pt x="8955527" y="5906208"/>
                  <a:pt x="8598476" y="5914076"/>
                  <a:pt x="8350363" y="5940000"/>
                </a:cubicBezTo>
                <a:cubicBezTo>
                  <a:pt x="8102250" y="5965924"/>
                  <a:pt x="8088725" y="5952647"/>
                  <a:pt x="8007366" y="5940000"/>
                </a:cubicBezTo>
                <a:cubicBezTo>
                  <a:pt x="7926007" y="5927353"/>
                  <a:pt x="7622383" y="5953624"/>
                  <a:pt x="7242218" y="5940000"/>
                </a:cubicBezTo>
                <a:cubicBezTo>
                  <a:pt x="6862053" y="5926376"/>
                  <a:pt x="6739835" y="5913271"/>
                  <a:pt x="6477070" y="5940000"/>
                </a:cubicBezTo>
                <a:cubicBezTo>
                  <a:pt x="6214305" y="5966729"/>
                  <a:pt x="5870737" y="5904606"/>
                  <a:pt x="5711922" y="5940000"/>
                </a:cubicBezTo>
                <a:cubicBezTo>
                  <a:pt x="5553107" y="5975394"/>
                  <a:pt x="5409038" y="5920206"/>
                  <a:pt x="5157849" y="5940000"/>
                </a:cubicBezTo>
                <a:cubicBezTo>
                  <a:pt x="4906660" y="5959794"/>
                  <a:pt x="4634805" y="5911909"/>
                  <a:pt x="4498239" y="5940000"/>
                </a:cubicBezTo>
                <a:cubicBezTo>
                  <a:pt x="4361673" y="5968092"/>
                  <a:pt x="4238275" y="5936424"/>
                  <a:pt x="4155242" y="5940000"/>
                </a:cubicBezTo>
                <a:cubicBezTo>
                  <a:pt x="4072209" y="5943576"/>
                  <a:pt x="3901532" y="5956575"/>
                  <a:pt x="3812245" y="5940000"/>
                </a:cubicBezTo>
                <a:cubicBezTo>
                  <a:pt x="3722958" y="5923425"/>
                  <a:pt x="3354515" y="5945313"/>
                  <a:pt x="2941559" y="5940000"/>
                </a:cubicBezTo>
                <a:cubicBezTo>
                  <a:pt x="2528603" y="5934687"/>
                  <a:pt x="2613631" y="5934740"/>
                  <a:pt x="2387486" y="5940000"/>
                </a:cubicBezTo>
                <a:cubicBezTo>
                  <a:pt x="2161341" y="5945260"/>
                  <a:pt x="1938028" y="5983494"/>
                  <a:pt x="1516801" y="5940000"/>
                </a:cubicBezTo>
                <a:cubicBezTo>
                  <a:pt x="1095574" y="5896506"/>
                  <a:pt x="774011" y="5977315"/>
                  <a:pt x="303118" y="5940000"/>
                </a:cubicBezTo>
                <a:cubicBezTo>
                  <a:pt x="176541" y="5936160"/>
                  <a:pt x="15057" y="5833295"/>
                  <a:pt x="0" y="5636882"/>
                </a:cubicBezTo>
                <a:cubicBezTo>
                  <a:pt x="41" y="5475725"/>
                  <a:pt x="-7985" y="5287136"/>
                  <a:pt x="0" y="4970162"/>
                </a:cubicBezTo>
                <a:cubicBezTo>
                  <a:pt x="7985" y="4653188"/>
                  <a:pt x="31068" y="4544701"/>
                  <a:pt x="0" y="4250103"/>
                </a:cubicBezTo>
                <a:cubicBezTo>
                  <a:pt x="-31068" y="3955505"/>
                  <a:pt x="30403" y="3803275"/>
                  <a:pt x="0" y="3530045"/>
                </a:cubicBezTo>
                <a:cubicBezTo>
                  <a:pt x="-30403" y="3256815"/>
                  <a:pt x="17082" y="2962701"/>
                  <a:pt x="0" y="2809987"/>
                </a:cubicBezTo>
                <a:cubicBezTo>
                  <a:pt x="-17082" y="2657273"/>
                  <a:pt x="13201" y="2474315"/>
                  <a:pt x="0" y="2143267"/>
                </a:cubicBezTo>
                <a:cubicBezTo>
                  <a:pt x="-13201" y="1812219"/>
                  <a:pt x="-33271" y="1680821"/>
                  <a:pt x="0" y="1423208"/>
                </a:cubicBezTo>
                <a:cubicBezTo>
                  <a:pt x="33271" y="1165595"/>
                  <a:pt x="-41543" y="613062"/>
                  <a:pt x="0" y="303118"/>
                </a:cubicBezTo>
                <a:close/>
              </a:path>
            </a:pathLst>
          </a:custGeom>
          <a:solidFill>
            <a:schemeClr val="bg1"/>
          </a:solidFill>
          <a:ln w="28575" cap="rnd" cmpd="thinThick">
            <a:solidFill>
              <a:srgbClr val="2B4C18"/>
            </a:solidFill>
            <a:prstDash val="solid"/>
            <a:round/>
            <a:extLst>
              <a:ext uri="{C807C97D-BFC1-408E-A445-0C87EB9F89A2}">
                <ask:lineSketchStyleProps xmlns:ask="http://schemas.microsoft.com/office/drawing/2018/sketchyshapes" sd="3905381866">
                  <a:prstGeom prst="roundRect">
                    <a:avLst>
                      <a:gd name="adj" fmla="val 510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58E7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12FD94-33B4-2F10-8F25-27D4C4286C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000" y="2763053"/>
            <a:ext cx="11160000" cy="36194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CF68CD-27C5-ACAF-DDAC-F557E5AD67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907024"/>
            <a:ext cx="12192000" cy="9509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919AB16-54D9-EFFF-B8B2-5F4E301789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5688336" cy="208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3EE7168-2F2A-7F21-AB4C-212D566A2FB4}"/>
              </a:ext>
            </a:extLst>
          </p:cNvPr>
          <p:cNvSpPr txBox="1"/>
          <p:nvPr/>
        </p:nvSpPr>
        <p:spPr>
          <a:xfrm>
            <a:off x="818812" y="1318558"/>
            <a:ext cx="3605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LNTH-Hoa Nho LNTH" pitchFamily="2" charset="0"/>
                <a:ea typeface="+mn-ea"/>
                <a:cs typeface="+mn-cs"/>
              </a:rPr>
              <a:t>HOẠT ĐỘNG NHÓM 4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308EF10-302C-8E56-260F-E727EB3D28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96403" y="0"/>
            <a:ext cx="4395597" cy="172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04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 tmFilter="0,0; .5, 1; 1, 1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25" presetID="2" presetClass="entr" presetSubtype="4" fill="hold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2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2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 tmFilter="0,0; .5, 1; 1, 1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2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D9AABB6-A67E-DA48-562C-C2BA89DE7C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33B4A45-4CC4-AC0A-995E-7465B7BD323A}"/>
              </a:ext>
            </a:extLst>
          </p:cNvPr>
          <p:cNvSpPr/>
          <p:nvPr/>
        </p:nvSpPr>
        <p:spPr>
          <a:xfrm>
            <a:off x="515999" y="459000"/>
            <a:ext cx="11453393" cy="5940000"/>
          </a:xfrm>
          <a:custGeom>
            <a:avLst/>
            <a:gdLst>
              <a:gd name="csX0" fmla="*/ 0 w 11453393"/>
              <a:gd name="csY0" fmla="*/ 303118 h 5940000"/>
              <a:gd name="csX1" fmla="*/ 303118 w 11453393"/>
              <a:gd name="csY1" fmla="*/ 0 h 5940000"/>
              <a:gd name="csX2" fmla="*/ 981065 w 11453393"/>
              <a:gd name="csY2" fmla="*/ 0 h 5940000"/>
              <a:gd name="csX3" fmla="*/ 1333598 w 11453393"/>
              <a:gd name="csY3" fmla="*/ 0 h 5940000"/>
              <a:gd name="csX4" fmla="*/ 1903074 w 11453393"/>
              <a:gd name="csY4" fmla="*/ 0 h 5940000"/>
              <a:gd name="csX5" fmla="*/ 2797964 w 11453393"/>
              <a:gd name="csY5" fmla="*/ 0 h 5940000"/>
              <a:gd name="csX6" fmla="*/ 3150497 w 11453393"/>
              <a:gd name="csY6" fmla="*/ 0 h 5940000"/>
              <a:gd name="csX7" fmla="*/ 3503029 w 11453393"/>
              <a:gd name="csY7" fmla="*/ 0 h 5940000"/>
              <a:gd name="csX8" fmla="*/ 3964033 w 11453393"/>
              <a:gd name="csY8" fmla="*/ 0 h 5940000"/>
              <a:gd name="csX9" fmla="*/ 4641981 w 11453393"/>
              <a:gd name="csY9" fmla="*/ 0 h 5940000"/>
              <a:gd name="csX10" fmla="*/ 5211457 w 11453393"/>
              <a:gd name="csY10" fmla="*/ 0 h 5940000"/>
              <a:gd name="csX11" fmla="*/ 5889404 w 11453393"/>
              <a:gd name="csY11" fmla="*/ 0 h 5940000"/>
              <a:gd name="csX12" fmla="*/ 6675823 w 11453393"/>
              <a:gd name="csY12" fmla="*/ 0 h 5940000"/>
              <a:gd name="csX13" fmla="*/ 7462242 w 11453393"/>
              <a:gd name="csY13" fmla="*/ 0 h 5940000"/>
              <a:gd name="csX14" fmla="*/ 8031717 w 11453393"/>
              <a:gd name="csY14" fmla="*/ 0 h 5940000"/>
              <a:gd name="csX15" fmla="*/ 8818136 w 11453393"/>
              <a:gd name="csY15" fmla="*/ 0 h 5940000"/>
              <a:gd name="csX16" fmla="*/ 9713027 w 11453393"/>
              <a:gd name="csY16" fmla="*/ 0 h 5940000"/>
              <a:gd name="csX17" fmla="*/ 11150275 w 11453393"/>
              <a:gd name="csY17" fmla="*/ 0 h 5940000"/>
              <a:gd name="csX18" fmla="*/ 11453393 w 11453393"/>
              <a:gd name="csY18" fmla="*/ 303118 h 5940000"/>
              <a:gd name="csX19" fmla="*/ 11453393 w 11453393"/>
              <a:gd name="csY19" fmla="*/ 916501 h 5940000"/>
              <a:gd name="csX20" fmla="*/ 11453393 w 11453393"/>
              <a:gd name="csY20" fmla="*/ 1476546 h 5940000"/>
              <a:gd name="csX21" fmla="*/ 11453393 w 11453393"/>
              <a:gd name="csY21" fmla="*/ 1983254 h 5940000"/>
              <a:gd name="csX22" fmla="*/ 11453393 w 11453393"/>
              <a:gd name="csY22" fmla="*/ 2756649 h 5940000"/>
              <a:gd name="csX23" fmla="*/ 11453393 w 11453393"/>
              <a:gd name="csY23" fmla="*/ 3530045 h 5940000"/>
              <a:gd name="csX24" fmla="*/ 11453393 w 11453393"/>
              <a:gd name="csY24" fmla="*/ 4303441 h 5940000"/>
              <a:gd name="csX25" fmla="*/ 11453393 w 11453393"/>
              <a:gd name="csY25" fmla="*/ 4863486 h 5940000"/>
              <a:gd name="csX26" fmla="*/ 11453393 w 11453393"/>
              <a:gd name="csY26" fmla="*/ 5636882 h 5940000"/>
              <a:gd name="csX27" fmla="*/ 11150275 w 11453393"/>
              <a:gd name="csY27" fmla="*/ 5940000 h 5940000"/>
              <a:gd name="csX28" fmla="*/ 10472328 w 11453393"/>
              <a:gd name="csY28" fmla="*/ 5940000 h 5940000"/>
              <a:gd name="csX29" fmla="*/ 10119795 w 11453393"/>
              <a:gd name="csY29" fmla="*/ 5940000 h 5940000"/>
              <a:gd name="csX30" fmla="*/ 9550319 w 11453393"/>
              <a:gd name="csY30" fmla="*/ 5940000 h 5940000"/>
              <a:gd name="csX31" fmla="*/ 8763900 w 11453393"/>
              <a:gd name="csY31" fmla="*/ 5940000 h 5940000"/>
              <a:gd name="csX32" fmla="*/ 8085953 w 11453393"/>
              <a:gd name="csY32" fmla="*/ 5940000 h 5940000"/>
              <a:gd name="csX33" fmla="*/ 7299534 w 11453393"/>
              <a:gd name="csY33" fmla="*/ 5940000 h 5940000"/>
              <a:gd name="csX34" fmla="*/ 6513115 w 11453393"/>
              <a:gd name="csY34" fmla="*/ 5940000 h 5940000"/>
              <a:gd name="csX35" fmla="*/ 5618225 w 11453393"/>
              <a:gd name="csY35" fmla="*/ 5940000 h 5940000"/>
              <a:gd name="csX36" fmla="*/ 4723334 w 11453393"/>
              <a:gd name="csY36" fmla="*/ 5940000 h 5940000"/>
              <a:gd name="csX37" fmla="*/ 4153859 w 11453393"/>
              <a:gd name="csY37" fmla="*/ 5940000 h 5940000"/>
              <a:gd name="csX38" fmla="*/ 3258968 w 11453393"/>
              <a:gd name="csY38" fmla="*/ 5940000 h 5940000"/>
              <a:gd name="csX39" fmla="*/ 2689493 w 11453393"/>
              <a:gd name="csY39" fmla="*/ 5940000 h 5940000"/>
              <a:gd name="csX40" fmla="*/ 1903074 w 11453393"/>
              <a:gd name="csY40" fmla="*/ 5940000 h 5940000"/>
              <a:gd name="csX41" fmla="*/ 1225126 w 11453393"/>
              <a:gd name="csY41" fmla="*/ 5940000 h 5940000"/>
              <a:gd name="csX42" fmla="*/ 303118 w 11453393"/>
              <a:gd name="csY42" fmla="*/ 5940000 h 5940000"/>
              <a:gd name="csX43" fmla="*/ 0 w 11453393"/>
              <a:gd name="csY43" fmla="*/ 5636882 h 5940000"/>
              <a:gd name="csX44" fmla="*/ 0 w 11453393"/>
              <a:gd name="csY44" fmla="*/ 4863486 h 5940000"/>
              <a:gd name="csX45" fmla="*/ 0 w 11453393"/>
              <a:gd name="csY45" fmla="*/ 4356779 h 5940000"/>
              <a:gd name="csX46" fmla="*/ 0 w 11453393"/>
              <a:gd name="csY46" fmla="*/ 3743396 h 5940000"/>
              <a:gd name="csX47" fmla="*/ 0 w 11453393"/>
              <a:gd name="csY47" fmla="*/ 3130013 h 5940000"/>
              <a:gd name="csX48" fmla="*/ 0 w 11453393"/>
              <a:gd name="csY48" fmla="*/ 2569968 h 5940000"/>
              <a:gd name="csX49" fmla="*/ 0 w 11453393"/>
              <a:gd name="csY49" fmla="*/ 1849910 h 5940000"/>
              <a:gd name="csX50" fmla="*/ 0 w 11453393"/>
              <a:gd name="csY50" fmla="*/ 1129851 h 5940000"/>
              <a:gd name="csX51" fmla="*/ 0 w 11453393"/>
              <a:gd name="csY51" fmla="*/ 303118 h 5940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</a:cxnLst>
            <a:rect l="l" t="t" r="r" b="b"/>
            <a:pathLst>
              <a:path w="11453393" h="5940000" fill="none" extrusionOk="0">
                <a:moveTo>
                  <a:pt x="0" y="303118"/>
                </a:moveTo>
                <a:cubicBezTo>
                  <a:pt x="-459" y="109024"/>
                  <a:pt x="129738" y="-35853"/>
                  <a:pt x="303118" y="0"/>
                </a:cubicBezTo>
                <a:cubicBezTo>
                  <a:pt x="578398" y="16123"/>
                  <a:pt x="660071" y="24116"/>
                  <a:pt x="981065" y="0"/>
                </a:cubicBezTo>
                <a:cubicBezTo>
                  <a:pt x="1302059" y="-24116"/>
                  <a:pt x="1182834" y="-14209"/>
                  <a:pt x="1333598" y="0"/>
                </a:cubicBezTo>
                <a:cubicBezTo>
                  <a:pt x="1484362" y="14209"/>
                  <a:pt x="1765348" y="7950"/>
                  <a:pt x="1903074" y="0"/>
                </a:cubicBezTo>
                <a:cubicBezTo>
                  <a:pt x="2040800" y="-7950"/>
                  <a:pt x="2594036" y="15444"/>
                  <a:pt x="2797964" y="0"/>
                </a:cubicBezTo>
                <a:cubicBezTo>
                  <a:pt x="3001892" y="-15444"/>
                  <a:pt x="3056424" y="-17308"/>
                  <a:pt x="3150497" y="0"/>
                </a:cubicBezTo>
                <a:cubicBezTo>
                  <a:pt x="3244570" y="17308"/>
                  <a:pt x="3342837" y="-6852"/>
                  <a:pt x="3503029" y="0"/>
                </a:cubicBezTo>
                <a:cubicBezTo>
                  <a:pt x="3663221" y="6852"/>
                  <a:pt x="3755937" y="-6403"/>
                  <a:pt x="3964033" y="0"/>
                </a:cubicBezTo>
                <a:cubicBezTo>
                  <a:pt x="4172129" y="6403"/>
                  <a:pt x="4418531" y="16578"/>
                  <a:pt x="4641981" y="0"/>
                </a:cubicBezTo>
                <a:cubicBezTo>
                  <a:pt x="4865431" y="-16578"/>
                  <a:pt x="5088611" y="2473"/>
                  <a:pt x="5211457" y="0"/>
                </a:cubicBezTo>
                <a:cubicBezTo>
                  <a:pt x="5334303" y="-2473"/>
                  <a:pt x="5616684" y="10537"/>
                  <a:pt x="5889404" y="0"/>
                </a:cubicBezTo>
                <a:cubicBezTo>
                  <a:pt x="6162124" y="-10537"/>
                  <a:pt x="6445303" y="-31615"/>
                  <a:pt x="6675823" y="0"/>
                </a:cubicBezTo>
                <a:cubicBezTo>
                  <a:pt x="6906343" y="31615"/>
                  <a:pt x="7170705" y="13862"/>
                  <a:pt x="7462242" y="0"/>
                </a:cubicBezTo>
                <a:cubicBezTo>
                  <a:pt x="7753779" y="-13862"/>
                  <a:pt x="7813302" y="-12465"/>
                  <a:pt x="8031717" y="0"/>
                </a:cubicBezTo>
                <a:cubicBezTo>
                  <a:pt x="8250132" y="12465"/>
                  <a:pt x="8519222" y="15709"/>
                  <a:pt x="8818136" y="0"/>
                </a:cubicBezTo>
                <a:cubicBezTo>
                  <a:pt x="9117050" y="-15709"/>
                  <a:pt x="9382262" y="13725"/>
                  <a:pt x="9713027" y="0"/>
                </a:cubicBezTo>
                <a:cubicBezTo>
                  <a:pt x="10043792" y="-13725"/>
                  <a:pt x="10770472" y="-1928"/>
                  <a:pt x="11150275" y="0"/>
                </a:cubicBezTo>
                <a:cubicBezTo>
                  <a:pt x="11308642" y="-4939"/>
                  <a:pt x="11450883" y="140142"/>
                  <a:pt x="11453393" y="303118"/>
                </a:cubicBezTo>
                <a:cubicBezTo>
                  <a:pt x="11476732" y="580109"/>
                  <a:pt x="11457886" y="716227"/>
                  <a:pt x="11453393" y="916501"/>
                </a:cubicBezTo>
                <a:cubicBezTo>
                  <a:pt x="11448900" y="1116775"/>
                  <a:pt x="11453577" y="1224573"/>
                  <a:pt x="11453393" y="1476546"/>
                </a:cubicBezTo>
                <a:cubicBezTo>
                  <a:pt x="11453209" y="1728519"/>
                  <a:pt x="11451497" y="1762362"/>
                  <a:pt x="11453393" y="1983254"/>
                </a:cubicBezTo>
                <a:cubicBezTo>
                  <a:pt x="11455289" y="2204146"/>
                  <a:pt x="11459010" y="2506599"/>
                  <a:pt x="11453393" y="2756649"/>
                </a:cubicBezTo>
                <a:cubicBezTo>
                  <a:pt x="11447776" y="3006699"/>
                  <a:pt x="11485607" y="3223193"/>
                  <a:pt x="11453393" y="3530045"/>
                </a:cubicBezTo>
                <a:cubicBezTo>
                  <a:pt x="11421179" y="3836897"/>
                  <a:pt x="11417409" y="4045414"/>
                  <a:pt x="11453393" y="4303441"/>
                </a:cubicBezTo>
                <a:cubicBezTo>
                  <a:pt x="11489377" y="4561468"/>
                  <a:pt x="11432999" y="4701152"/>
                  <a:pt x="11453393" y="4863486"/>
                </a:cubicBezTo>
                <a:cubicBezTo>
                  <a:pt x="11473787" y="5025820"/>
                  <a:pt x="11459624" y="5467040"/>
                  <a:pt x="11453393" y="5636882"/>
                </a:cubicBezTo>
                <a:cubicBezTo>
                  <a:pt x="11471093" y="5790838"/>
                  <a:pt x="11300555" y="5920042"/>
                  <a:pt x="11150275" y="5940000"/>
                </a:cubicBezTo>
                <a:cubicBezTo>
                  <a:pt x="11003099" y="5947474"/>
                  <a:pt x="10762477" y="5942102"/>
                  <a:pt x="10472328" y="5940000"/>
                </a:cubicBezTo>
                <a:cubicBezTo>
                  <a:pt x="10182179" y="5937898"/>
                  <a:pt x="10263379" y="5944944"/>
                  <a:pt x="10119795" y="5940000"/>
                </a:cubicBezTo>
                <a:cubicBezTo>
                  <a:pt x="9976211" y="5935056"/>
                  <a:pt x="9690627" y="5951177"/>
                  <a:pt x="9550319" y="5940000"/>
                </a:cubicBezTo>
                <a:cubicBezTo>
                  <a:pt x="9410011" y="5928823"/>
                  <a:pt x="9101744" y="5918949"/>
                  <a:pt x="8763900" y="5940000"/>
                </a:cubicBezTo>
                <a:cubicBezTo>
                  <a:pt x="8426056" y="5961051"/>
                  <a:pt x="8406007" y="5963959"/>
                  <a:pt x="8085953" y="5940000"/>
                </a:cubicBezTo>
                <a:cubicBezTo>
                  <a:pt x="7765899" y="5916041"/>
                  <a:pt x="7468535" y="5916884"/>
                  <a:pt x="7299534" y="5940000"/>
                </a:cubicBezTo>
                <a:cubicBezTo>
                  <a:pt x="7130533" y="5963116"/>
                  <a:pt x="6899571" y="5908602"/>
                  <a:pt x="6513115" y="5940000"/>
                </a:cubicBezTo>
                <a:cubicBezTo>
                  <a:pt x="6126659" y="5971398"/>
                  <a:pt x="5885109" y="5967423"/>
                  <a:pt x="5618225" y="5940000"/>
                </a:cubicBezTo>
                <a:cubicBezTo>
                  <a:pt x="5351341" y="5912578"/>
                  <a:pt x="5112962" y="5950735"/>
                  <a:pt x="4723334" y="5940000"/>
                </a:cubicBezTo>
                <a:cubicBezTo>
                  <a:pt x="4333706" y="5929265"/>
                  <a:pt x="4335319" y="5940165"/>
                  <a:pt x="4153859" y="5940000"/>
                </a:cubicBezTo>
                <a:cubicBezTo>
                  <a:pt x="3972399" y="5939835"/>
                  <a:pt x="3465594" y="5950982"/>
                  <a:pt x="3258968" y="5940000"/>
                </a:cubicBezTo>
                <a:cubicBezTo>
                  <a:pt x="3052342" y="5929018"/>
                  <a:pt x="2823010" y="5930049"/>
                  <a:pt x="2689493" y="5940000"/>
                </a:cubicBezTo>
                <a:cubicBezTo>
                  <a:pt x="2555976" y="5949951"/>
                  <a:pt x="2140319" y="5948005"/>
                  <a:pt x="1903074" y="5940000"/>
                </a:cubicBezTo>
                <a:cubicBezTo>
                  <a:pt x="1665829" y="5931995"/>
                  <a:pt x="1389374" y="5933898"/>
                  <a:pt x="1225126" y="5940000"/>
                </a:cubicBezTo>
                <a:cubicBezTo>
                  <a:pt x="1060878" y="5946102"/>
                  <a:pt x="577370" y="5957868"/>
                  <a:pt x="303118" y="5940000"/>
                </a:cubicBezTo>
                <a:cubicBezTo>
                  <a:pt x="137311" y="5965872"/>
                  <a:pt x="-2854" y="5765274"/>
                  <a:pt x="0" y="5636882"/>
                </a:cubicBezTo>
                <a:cubicBezTo>
                  <a:pt x="8456" y="5346971"/>
                  <a:pt x="-2670" y="5157459"/>
                  <a:pt x="0" y="4863486"/>
                </a:cubicBezTo>
                <a:cubicBezTo>
                  <a:pt x="2670" y="4569513"/>
                  <a:pt x="-10421" y="4524644"/>
                  <a:pt x="0" y="4356779"/>
                </a:cubicBezTo>
                <a:cubicBezTo>
                  <a:pt x="10421" y="4188914"/>
                  <a:pt x="-13022" y="3992361"/>
                  <a:pt x="0" y="3743396"/>
                </a:cubicBezTo>
                <a:cubicBezTo>
                  <a:pt x="13022" y="3494431"/>
                  <a:pt x="-21464" y="3340994"/>
                  <a:pt x="0" y="3130013"/>
                </a:cubicBezTo>
                <a:cubicBezTo>
                  <a:pt x="21464" y="2919032"/>
                  <a:pt x="-12313" y="2777755"/>
                  <a:pt x="0" y="2569968"/>
                </a:cubicBezTo>
                <a:cubicBezTo>
                  <a:pt x="12313" y="2362182"/>
                  <a:pt x="14102" y="2132172"/>
                  <a:pt x="0" y="1849910"/>
                </a:cubicBezTo>
                <a:cubicBezTo>
                  <a:pt x="-14102" y="1567648"/>
                  <a:pt x="3688" y="1423008"/>
                  <a:pt x="0" y="1129851"/>
                </a:cubicBezTo>
                <a:cubicBezTo>
                  <a:pt x="-3688" y="836694"/>
                  <a:pt x="-30859" y="571141"/>
                  <a:pt x="0" y="303118"/>
                </a:cubicBezTo>
                <a:close/>
              </a:path>
              <a:path w="11453393" h="5940000" stroke="0" extrusionOk="0">
                <a:moveTo>
                  <a:pt x="0" y="303118"/>
                </a:moveTo>
                <a:cubicBezTo>
                  <a:pt x="-13170" y="163376"/>
                  <a:pt x="162397" y="6766"/>
                  <a:pt x="303118" y="0"/>
                </a:cubicBezTo>
                <a:cubicBezTo>
                  <a:pt x="420605" y="331"/>
                  <a:pt x="590012" y="-2839"/>
                  <a:pt x="764122" y="0"/>
                </a:cubicBezTo>
                <a:cubicBezTo>
                  <a:pt x="938232" y="2839"/>
                  <a:pt x="1197490" y="23578"/>
                  <a:pt x="1333598" y="0"/>
                </a:cubicBezTo>
                <a:cubicBezTo>
                  <a:pt x="1469706" y="-23578"/>
                  <a:pt x="1964325" y="38545"/>
                  <a:pt x="2228488" y="0"/>
                </a:cubicBezTo>
                <a:cubicBezTo>
                  <a:pt x="2492651" y="-38545"/>
                  <a:pt x="2854640" y="-6315"/>
                  <a:pt x="3014907" y="0"/>
                </a:cubicBezTo>
                <a:cubicBezTo>
                  <a:pt x="3175174" y="6315"/>
                  <a:pt x="3573592" y="-24950"/>
                  <a:pt x="3909798" y="0"/>
                </a:cubicBezTo>
                <a:cubicBezTo>
                  <a:pt x="4246004" y="24950"/>
                  <a:pt x="4180148" y="-15258"/>
                  <a:pt x="4370802" y="0"/>
                </a:cubicBezTo>
                <a:cubicBezTo>
                  <a:pt x="4561456" y="15258"/>
                  <a:pt x="4764895" y="4603"/>
                  <a:pt x="4940278" y="0"/>
                </a:cubicBezTo>
                <a:cubicBezTo>
                  <a:pt x="5115661" y="-4603"/>
                  <a:pt x="5382648" y="-31518"/>
                  <a:pt x="5726697" y="0"/>
                </a:cubicBezTo>
                <a:cubicBezTo>
                  <a:pt x="6070746" y="31518"/>
                  <a:pt x="5965174" y="790"/>
                  <a:pt x="6079229" y="0"/>
                </a:cubicBezTo>
                <a:cubicBezTo>
                  <a:pt x="6193284" y="-790"/>
                  <a:pt x="6422111" y="-5154"/>
                  <a:pt x="6540233" y="0"/>
                </a:cubicBezTo>
                <a:cubicBezTo>
                  <a:pt x="6658355" y="5154"/>
                  <a:pt x="7185697" y="40805"/>
                  <a:pt x="7435124" y="0"/>
                </a:cubicBezTo>
                <a:cubicBezTo>
                  <a:pt x="7684551" y="-40805"/>
                  <a:pt x="7638478" y="12201"/>
                  <a:pt x="7787656" y="0"/>
                </a:cubicBezTo>
                <a:cubicBezTo>
                  <a:pt x="7936834" y="-12201"/>
                  <a:pt x="8161090" y="25737"/>
                  <a:pt x="8465604" y="0"/>
                </a:cubicBezTo>
                <a:cubicBezTo>
                  <a:pt x="8770118" y="-25737"/>
                  <a:pt x="8831864" y="11011"/>
                  <a:pt x="8926608" y="0"/>
                </a:cubicBezTo>
                <a:cubicBezTo>
                  <a:pt x="9021352" y="-11011"/>
                  <a:pt x="9459314" y="-25414"/>
                  <a:pt x="9713027" y="0"/>
                </a:cubicBezTo>
                <a:cubicBezTo>
                  <a:pt x="9966740" y="25414"/>
                  <a:pt x="10455355" y="71386"/>
                  <a:pt x="11150275" y="0"/>
                </a:cubicBezTo>
                <a:cubicBezTo>
                  <a:pt x="11317034" y="23772"/>
                  <a:pt x="11457182" y="152892"/>
                  <a:pt x="11453393" y="303118"/>
                </a:cubicBezTo>
                <a:cubicBezTo>
                  <a:pt x="11487515" y="564935"/>
                  <a:pt x="11480320" y="822649"/>
                  <a:pt x="11453393" y="1023176"/>
                </a:cubicBezTo>
                <a:cubicBezTo>
                  <a:pt x="11426466" y="1223703"/>
                  <a:pt x="11480889" y="1394257"/>
                  <a:pt x="11453393" y="1636559"/>
                </a:cubicBezTo>
                <a:cubicBezTo>
                  <a:pt x="11425897" y="1878861"/>
                  <a:pt x="11461902" y="2079534"/>
                  <a:pt x="11453393" y="2196604"/>
                </a:cubicBezTo>
                <a:cubicBezTo>
                  <a:pt x="11444884" y="2313674"/>
                  <a:pt x="11439581" y="2633801"/>
                  <a:pt x="11453393" y="2756649"/>
                </a:cubicBezTo>
                <a:cubicBezTo>
                  <a:pt x="11467205" y="2879497"/>
                  <a:pt x="11425869" y="3142314"/>
                  <a:pt x="11453393" y="3316695"/>
                </a:cubicBezTo>
                <a:cubicBezTo>
                  <a:pt x="11480917" y="3491076"/>
                  <a:pt x="11446981" y="3702272"/>
                  <a:pt x="11453393" y="3930078"/>
                </a:cubicBezTo>
                <a:cubicBezTo>
                  <a:pt x="11459805" y="4157884"/>
                  <a:pt x="11479170" y="4341332"/>
                  <a:pt x="11453393" y="4543460"/>
                </a:cubicBezTo>
                <a:cubicBezTo>
                  <a:pt x="11427616" y="4745588"/>
                  <a:pt x="11419310" y="5415548"/>
                  <a:pt x="11453393" y="5636882"/>
                </a:cubicBezTo>
                <a:cubicBezTo>
                  <a:pt x="11425601" y="5810680"/>
                  <a:pt x="11342482" y="5938000"/>
                  <a:pt x="11150275" y="5940000"/>
                </a:cubicBezTo>
                <a:cubicBezTo>
                  <a:pt x="10766768" y="5908917"/>
                  <a:pt x="10635274" y="5942694"/>
                  <a:pt x="10255385" y="5940000"/>
                </a:cubicBezTo>
                <a:cubicBezTo>
                  <a:pt x="9875496" y="5937307"/>
                  <a:pt x="9669100" y="5976154"/>
                  <a:pt x="9468966" y="5940000"/>
                </a:cubicBezTo>
                <a:cubicBezTo>
                  <a:pt x="9268832" y="5903846"/>
                  <a:pt x="8903693" y="5983015"/>
                  <a:pt x="8574075" y="5940000"/>
                </a:cubicBezTo>
                <a:cubicBezTo>
                  <a:pt x="8244457" y="5896985"/>
                  <a:pt x="8385262" y="5925456"/>
                  <a:pt x="8221543" y="5940000"/>
                </a:cubicBezTo>
                <a:cubicBezTo>
                  <a:pt x="8057824" y="5954544"/>
                  <a:pt x="7803567" y="5926088"/>
                  <a:pt x="7435124" y="5940000"/>
                </a:cubicBezTo>
                <a:cubicBezTo>
                  <a:pt x="7066681" y="5953912"/>
                  <a:pt x="6943434" y="5908514"/>
                  <a:pt x="6648705" y="5940000"/>
                </a:cubicBezTo>
                <a:cubicBezTo>
                  <a:pt x="6353976" y="5971486"/>
                  <a:pt x="6139403" y="5934872"/>
                  <a:pt x="5862286" y="5940000"/>
                </a:cubicBezTo>
                <a:cubicBezTo>
                  <a:pt x="5585169" y="5945128"/>
                  <a:pt x="5551929" y="5935402"/>
                  <a:pt x="5292810" y="5940000"/>
                </a:cubicBezTo>
                <a:cubicBezTo>
                  <a:pt x="5033691" y="5944598"/>
                  <a:pt x="4822546" y="5957861"/>
                  <a:pt x="4614863" y="5940000"/>
                </a:cubicBezTo>
                <a:cubicBezTo>
                  <a:pt x="4407180" y="5922139"/>
                  <a:pt x="4395035" y="5930509"/>
                  <a:pt x="4262330" y="5940000"/>
                </a:cubicBezTo>
                <a:cubicBezTo>
                  <a:pt x="4129625" y="5949491"/>
                  <a:pt x="4054188" y="5942802"/>
                  <a:pt x="3909798" y="5940000"/>
                </a:cubicBezTo>
                <a:cubicBezTo>
                  <a:pt x="3765408" y="5937198"/>
                  <a:pt x="3336749" y="5974079"/>
                  <a:pt x="3014907" y="5940000"/>
                </a:cubicBezTo>
                <a:cubicBezTo>
                  <a:pt x="2693065" y="5905921"/>
                  <a:pt x="2690088" y="5957248"/>
                  <a:pt x="2445432" y="5940000"/>
                </a:cubicBezTo>
                <a:cubicBezTo>
                  <a:pt x="2200776" y="5922752"/>
                  <a:pt x="1781490" y="5953512"/>
                  <a:pt x="1550541" y="5940000"/>
                </a:cubicBezTo>
                <a:cubicBezTo>
                  <a:pt x="1319592" y="5926488"/>
                  <a:pt x="800500" y="5980767"/>
                  <a:pt x="303118" y="5940000"/>
                </a:cubicBezTo>
                <a:cubicBezTo>
                  <a:pt x="176541" y="5936160"/>
                  <a:pt x="15057" y="5833295"/>
                  <a:pt x="0" y="5636882"/>
                </a:cubicBezTo>
                <a:cubicBezTo>
                  <a:pt x="41" y="5475725"/>
                  <a:pt x="-7985" y="5287136"/>
                  <a:pt x="0" y="4970162"/>
                </a:cubicBezTo>
                <a:cubicBezTo>
                  <a:pt x="7985" y="4653188"/>
                  <a:pt x="31068" y="4544701"/>
                  <a:pt x="0" y="4250103"/>
                </a:cubicBezTo>
                <a:cubicBezTo>
                  <a:pt x="-31068" y="3955505"/>
                  <a:pt x="30403" y="3803275"/>
                  <a:pt x="0" y="3530045"/>
                </a:cubicBezTo>
                <a:cubicBezTo>
                  <a:pt x="-30403" y="3256815"/>
                  <a:pt x="17082" y="2962701"/>
                  <a:pt x="0" y="2809987"/>
                </a:cubicBezTo>
                <a:cubicBezTo>
                  <a:pt x="-17082" y="2657273"/>
                  <a:pt x="13201" y="2474315"/>
                  <a:pt x="0" y="2143267"/>
                </a:cubicBezTo>
                <a:cubicBezTo>
                  <a:pt x="-13201" y="1812219"/>
                  <a:pt x="-33271" y="1680821"/>
                  <a:pt x="0" y="1423208"/>
                </a:cubicBezTo>
                <a:cubicBezTo>
                  <a:pt x="33271" y="1165595"/>
                  <a:pt x="-41543" y="613062"/>
                  <a:pt x="0" y="303118"/>
                </a:cubicBezTo>
                <a:close/>
              </a:path>
            </a:pathLst>
          </a:custGeom>
          <a:solidFill>
            <a:schemeClr val="bg1"/>
          </a:solidFill>
          <a:ln w="28575" cap="rnd" cmpd="thinThick">
            <a:solidFill>
              <a:srgbClr val="2B4C18"/>
            </a:solidFill>
            <a:prstDash val="solid"/>
            <a:round/>
            <a:extLst>
              <a:ext uri="{C807C97D-BFC1-408E-A445-0C87EB9F89A2}">
                <ask:lineSketchStyleProps xmlns:ask="http://schemas.microsoft.com/office/drawing/2018/sketchyshapes" sd="3905381866">
                  <a:prstGeom prst="roundRect">
                    <a:avLst>
                      <a:gd name="adj" fmla="val 510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58E7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580765-B450-CEF3-CD7C-8B6068FEC8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2797" y="3128177"/>
            <a:ext cx="2376000" cy="324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0367566-861E-A832-97D0-26081F8365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3773" y="3128177"/>
            <a:ext cx="2609280" cy="324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D4511E7-548B-5C01-D86C-4B0D94A464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18029" y="3128177"/>
            <a:ext cx="2868480" cy="324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CF68CD-27C5-ACAF-DDAC-F557E5AD67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907024"/>
            <a:ext cx="12192000" cy="95097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4AE31BB-41D4-35AB-DE55-FAD1D5655239}"/>
              </a:ext>
            </a:extLst>
          </p:cNvPr>
          <p:cNvSpPr txBox="1"/>
          <p:nvPr/>
        </p:nvSpPr>
        <p:spPr>
          <a:xfrm>
            <a:off x="1549251" y="579589"/>
            <a:ext cx="8563136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E6BBC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Bắt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E6BBC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E6BBC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E6BBC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E6BBC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phiếu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E6BBC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E6BBC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E6BBC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E6BBC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E6BBC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E6BBC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thẻ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E6BBC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D867AD9-AAB0-0A0C-CFEE-CE0D21C7877D}"/>
              </a:ext>
            </a:extLst>
          </p:cNvPr>
          <p:cNvSpPr txBox="1"/>
          <p:nvPr/>
        </p:nvSpPr>
        <p:spPr>
          <a:xfrm>
            <a:off x="1549250" y="1314377"/>
            <a:ext cx="10132467" cy="6115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BB67E1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BB67E1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BB67E1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BB67E1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BB67E1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3300" b="0" i="0" u="none" strike="noStrike" kern="1200" cap="none" spc="0" normalizeH="0" noProof="0" dirty="0">
                <a:ln>
                  <a:noFill/>
                </a:ln>
                <a:solidFill>
                  <a:srgbClr val="BB67E1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300" b="0" i="0" u="none" strike="noStrike" kern="1200" cap="none" spc="0" normalizeH="0" noProof="0" dirty="0" err="1">
                <a:ln>
                  <a:noFill/>
                </a:ln>
                <a:solidFill>
                  <a:srgbClr val="BB67E1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kumimoji="0" lang="en-US" sz="3300" b="0" i="0" u="none" strike="noStrike" kern="1200" cap="none" spc="0" normalizeH="0" noProof="0" dirty="0">
                <a:ln>
                  <a:noFill/>
                </a:ln>
                <a:solidFill>
                  <a:srgbClr val="BB67E1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BB67E1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BB67E1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BB67E1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BB67E1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2-3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BB67E1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BB67E1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BB67E1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BB67E1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BB67E1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BB67E1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BB67E1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phiếu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BB67E1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BB67E1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bốc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BB67E1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BB67E1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rgbClr val="BB67E1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A108131-1E2D-7433-F449-828ADDF22D15}"/>
              </a:ext>
            </a:extLst>
          </p:cNvPr>
          <p:cNvSpPr txBox="1"/>
          <p:nvPr/>
        </p:nvSpPr>
        <p:spPr>
          <a:xfrm>
            <a:off x="1569799" y="1979122"/>
            <a:ext cx="9185424" cy="1251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98B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98B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98B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phiếu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98B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98B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98B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98B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98B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98B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98B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98B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98B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98B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tục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98B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98B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ôn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98B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98B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98B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98B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98B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98B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98B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98B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98B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98B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98B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1028" name="Picture 4" descr="Read Think About It Sticker by Amanda Di Genova for iOS &amp; Android | GIPHY">
            <a:extLst>
              <a:ext uri="{FF2B5EF4-FFF2-40B4-BE49-F238E27FC236}">
                <a16:creationId xmlns:a16="http://schemas.microsoft.com/office/drawing/2014/main" id="{0CCC4BD9-909F-463E-4F0F-A5378C814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26" y="459000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Read Think About It Sticker by Amanda Di Genova for iOS &amp; Android | GIPHY">
            <a:extLst>
              <a:ext uri="{FF2B5EF4-FFF2-40B4-BE49-F238E27FC236}">
                <a16:creationId xmlns:a16="http://schemas.microsoft.com/office/drawing/2014/main" id="{CBA1D3BB-3011-2B2D-6E46-4A2ADAB65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26" y="1190048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Read Think About It Sticker by Amanda Di Genova for iOS &amp; Android | GIPHY">
            <a:extLst>
              <a:ext uri="{FF2B5EF4-FFF2-40B4-BE49-F238E27FC236}">
                <a16:creationId xmlns:a16="http://schemas.microsoft.com/office/drawing/2014/main" id="{BB513743-5E9E-6595-0380-30E3134D3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26" y="1921096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97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11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12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âm-thanh-nhảy-nhẹ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53333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15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16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âm-thanh-nhảy-nhẹ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53333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19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20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âm-thanh-nhảy-nhẹ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0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9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 tmFilter="0,0; .5, 1; 1, 1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 tmFilter="0,0; .5, 1; 1, 1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9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 tmFilter="0,0; .5, 1; 1, 1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/>
          <p:bldP spid="23" grpId="0"/>
          <p:bldP spid="2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âm-thanh-nhảy-nhẹ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âm-thanh-nhảy-nhẹ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âm-thanh-nhảy-nhẹ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âm-thanh-nhảy-nhẹ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0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t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3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 tmFilter="0,0; .5, 1; 1, 1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t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8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 tmFilter="0,0; .5, 1; 1, 1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to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3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500" tmFilter="0,0; .5, 1; 1, 1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/>
          <p:bldP spid="23" grpId="0"/>
          <p:bldP spid="24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D9AABB6-A67E-DA48-562C-C2BA89DE7C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33B4A45-4CC4-AC0A-995E-7465B7BD323A}"/>
              </a:ext>
            </a:extLst>
          </p:cNvPr>
          <p:cNvSpPr/>
          <p:nvPr/>
        </p:nvSpPr>
        <p:spPr>
          <a:xfrm>
            <a:off x="516000" y="459000"/>
            <a:ext cx="11160000" cy="5940000"/>
          </a:xfrm>
          <a:custGeom>
            <a:avLst/>
            <a:gdLst>
              <a:gd name="csX0" fmla="*/ 0 w 11160000"/>
              <a:gd name="csY0" fmla="*/ 303118 h 5940000"/>
              <a:gd name="csX1" fmla="*/ 303118 w 11160000"/>
              <a:gd name="csY1" fmla="*/ 0 h 5940000"/>
              <a:gd name="csX2" fmla="*/ 962728 w 11160000"/>
              <a:gd name="csY2" fmla="*/ 0 h 5940000"/>
              <a:gd name="csX3" fmla="*/ 1305726 w 11160000"/>
              <a:gd name="csY3" fmla="*/ 0 h 5940000"/>
              <a:gd name="csX4" fmla="*/ 1859798 w 11160000"/>
              <a:gd name="csY4" fmla="*/ 0 h 5940000"/>
              <a:gd name="csX5" fmla="*/ 2730484 w 11160000"/>
              <a:gd name="csY5" fmla="*/ 0 h 5940000"/>
              <a:gd name="csX6" fmla="*/ 3073481 w 11160000"/>
              <a:gd name="csY6" fmla="*/ 0 h 5940000"/>
              <a:gd name="csX7" fmla="*/ 3416478 w 11160000"/>
              <a:gd name="csY7" fmla="*/ 0 h 5940000"/>
              <a:gd name="csX8" fmla="*/ 3865013 w 11160000"/>
              <a:gd name="csY8" fmla="*/ 0 h 5940000"/>
              <a:gd name="csX9" fmla="*/ 4524624 w 11160000"/>
              <a:gd name="csY9" fmla="*/ 0 h 5940000"/>
              <a:gd name="csX10" fmla="*/ 5078696 w 11160000"/>
              <a:gd name="csY10" fmla="*/ 0 h 5940000"/>
              <a:gd name="csX11" fmla="*/ 5738306 w 11160000"/>
              <a:gd name="csY11" fmla="*/ 0 h 5940000"/>
              <a:gd name="csX12" fmla="*/ 6503454 w 11160000"/>
              <a:gd name="csY12" fmla="*/ 0 h 5940000"/>
              <a:gd name="csX13" fmla="*/ 7268602 w 11160000"/>
              <a:gd name="csY13" fmla="*/ 0 h 5940000"/>
              <a:gd name="csX14" fmla="*/ 7822675 w 11160000"/>
              <a:gd name="csY14" fmla="*/ 0 h 5940000"/>
              <a:gd name="csX15" fmla="*/ 8587823 w 11160000"/>
              <a:gd name="csY15" fmla="*/ 0 h 5940000"/>
              <a:gd name="csX16" fmla="*/ 9458508 w 11160000"/>
              <a:gd name="csY16" fmla="*/ 0 h 5940000"/>
              <a:gd name="csX17" fmla="*/ 10856882 w 11160000"/>
              <a:gd name="csY17" fmla="*/ 0 h 5940000"/>
              <a:gd name="csX18" fmla="*/ 11160000 w 11160000"/>
              <a:gd name="csY18" fmla="*/ 303118 h 5940000"/>
              <a:gd name="csX19" fmla="*/ 11160000 w 11160000"/>
              <a:gd name="csY19" fmla="*/ 916501 h 5940000"/>
              <a:gd name="csX20" fmla="*/ 11160000 w 11160000"/>
              <a:gd name="csY20" fmla="*/ 1476546 h 5940000"/>
              <a:gd name="csX21" fmla="*/ 11160000 w 11160000"/>
              <a:gd name="csY21" fmla="*/ 1983254 h 5940000"/>
              <a:gd name="csX22" fmla="*/ 11160000 w 11160000"/>
              <a:gd name="csY22" fmla="*/ 2756649 h 5940000"/>
              <a:gd name="csX23" fmla="*/ 11160000 w 11160000"/>
              <a:gd name="csY23" fmla="*/ 3530045 h 5940000"/>
              <a:gd name="csX24" fmla="*/ 11160000 w 11160000"/>
              <a:gd name="csY24" fmla="*/ 4303441 h 5940000"/>
              <a:gd name="csX25" fmla="*/ 11160000 w 11160000"/>
              <a:gd name="csY25" fmla="*/ 4863486 h 5940000"/>
              <a:gd name="csX26" fmla="*/ 11160000 w 11160000"/>
              <a:gd name="csY26" fmla="*/ 5636882 h 5940000"/>
              <a:gd name="csX27" fmla="*/ 10856882 w 11160000"/>
              <a:gd name="csY27" fmla="*/ 5940000 h 5940000"/>
              <a:gd name="csX28" fmla="*/ 10197272 w 11160000"/>
              <a:gd name="csY28" fmla="*/ 5940000 h 5940000"/>
              <a:gd name="csX29" fmla="*/ 9854274 w 11160000"/>
              <a:gd name="csY29" fmla="*/ 5940000 h 5940000"/>
              <a:gd name="csX30" fmla="*/ 9300202 w 11160000"/>
              <a:gd name="csY30" fmla="*/ 5940000 h 5940000"/>
              <a:gd name="csX31" fmla="*/ 8535054 w 11160000"/>
              <a:gd name="csY31" fmla="*/ 5940000 h 5940000"/>
              <a:gd name="csX32" fmla="*/ 7875444 w 11160000"/>
              <a:gd name="csY32" fmla="*/ 5940000 h 5940000"/>
              <a:gd name="csX33" fmla="*/ 7110296 w 11160000"/>
              <a:gd name="csY33" fmla="*/ 5940000 h 5940000"/>
              <a:gd name="csX34" fmla="*/ 6345148 w 11160000"/>
              <a:gd name="csY34" fmla="*/ 5940000 h 5940000"/>
              <a:gd name="csX35" fmla="*/ 5474462 w 11160000"/>
              <a:gd name="csY35" fmla="*/ 5940000 h 5940000"/>
              <a:gd name="csX36" fmla="*/ 4603777 w 11160000"/>
              <a:gd name="csY36" fmla="*/ 5940000 h 5940000"/>
              <a:gd name="csX37" fmla="*/ 4049704 w 11160000"/>
              <a:gd name="csY37" fmla="*/ 5940000 h 5940000"/>
              <a:gd name="csX38" fmla="*/ 3179019 w 11160000"/>
              <a:gd name="csY38" fmla="*/ 5940000 h 5940000"/>
              <a:gd name="csX39" fmla="*/ 2624946 w 11160000"/>
              <a:gd name="csY39" fmla="*/ 5940000 h 5940000"/>
              <a:gd name="csX40" fmla="*/ 1859798 w 11160000"/>
              <a:gd name="csY40" fmla="*/ 5940000 h 5940000"/>
              <a:gd name="csX41" fmla="*/ 1200188 w 11160000"/>
              <a:gd name="csY41" fmla="*/ 5940000 h 5940000"/>
              <a:gd name="csX42" fmla="*/ 303118 w 11160000"/>
              <a:gd name="csY42" fmla="*/ 5940000 h 5940000"/>
              <a:gd name="csX43" fmla="*/ 0 w 11160000"/>
              <a:gd name="csY43" fmla="*/ 5636882 h 5940000"/>
              <a:gd name="csX44" fmla="*/ 0 w 11160000"/>
              <a:gd name="csY44" fmla="*/ 4863486 h 5940000"/>
              <a:gd name="csX45" fmla="*/ 0 w 11160000"/>
              <a:gd name="csY45" fmla="*/ 4356779 h 5940000"/>
              <a:gd name="csX46" fmla="*/ 0 w 11160000"/>
              <a:gd name="csY46" fmla="*/ 3743396 h 5940000"/>
              <a:gd name="csX47" fmla="*/ 0 w 11160000"/>
              <a:gd name="csY47" fmla="*/ 3130013 h 5940000"/>
              <a:gd name="csX48" fmla="*/ 0 w 11160000"/>
              <a:gd name="csY48" fmla="*/ 2569968 h 5940000"/>
              <a:gd name="csX49" fmla="*/ 0 w 11160000"/>
              <a:gd name="csY49" fmla="*/ 1849910 h 5940000"/>
              <a:gd name="csX50" fmla="*/ 0 w 11160000"/>
              <a:gd name="csY50" fmla="*/ 1129851 h 5940000"/>
              <a:gd name="csX51" fmla="*/ 0 w 11160000"/>
              <a:gd name="csY51" fmla="*/ 303118 h 5940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</a:cxnLst>
            <a:rect l="l" t="t" r="r" b="b"/>
            <a:pathLst>
              <a:path w="11160000" h="5940000" fill="none" extrusionOk="0">
                <a:moveTo>
                  <a:pt x="0" y="303118"/>
                </a:moveTo>
                <a:cubicBezTo>
                  <a:pt x="-459" y="109024"/>
                  <a:pt x="129738" y="-35853"/>
                  <a:pt x="303118" y="0"/>
                </a:cubicBezTo>
                <a:cubicBezTo>
                  <a:pt x="594592" y="-4444"/>
                  <a:pt x="649950" y="-29171"/>
                  <a:pt x="962728" y="0"/>
                </a:cubicBezTo>
                <a:cubicBezTo>
                  <a:pt x="1275506" y="29171"/>
                  <a:pt x="1187107" y="-2207"/>
                  <a:pt x="1305726" y="0"/>
                </a:cubicBezTo>
                <a:cubicBezTo>
                  <a:pt x="1424345" y="2207"/>
                  <a:pt x="1635286" y="-1105"/>
                  <a:pt x="1859798" y="0"/>
                </a:cubicBezTo>
                <a:cubicBezTo>
                  <a:pt x="2084310" y="1105"/>
                  <a:pt x="2516684" y="35275"/>
                  <a:pt x="2730484" y="0"/>
                </a:cubicBezTo>
                <a:cubicBezTo>
                  <a:pt x="2944284" y="-35275"/>
                  <a:pt x="2925668" y="-9463"/>
                  <a:pt x="3073481" y="0"/>
                </a:cubicBezTo>
                <a:cubicBezTo>
                  <a:pt x="3221294" y="9463"/>
                  <a:pt x="3260137" y="-3620"/>
                  <a:pt x="3416478" y="0"/>
                </a:cubicBezTo>
                <a:cubicBezTo>
                  <a:pt x="3572819" y="3620"/>
                  <a:pt x="3658655" y="-15039"/>
                  <a:pt x="3865013" y="0"/>
                </a:cubicBezTo>
                <a:cubicBezTo>
                  <a:pt x="4071372" y="15039"/>
                  <a:pt x="4314059" y="10973"/>
                  <a:pt x="4524624" y="0"/>
                </a:cubicBezTo>
                <a:cubicBezTo>
                  <a:pt x="4735189" y="-10973"/>
                  <a:pt x="4825901" y="2072"/>
                  <a:pt x="5078696" y="0"/>
                </a:cubicBezTo>
                <a:cubicBezTo>
                  <a:pt x="5331491" y="-2072"/>
                  <a:pt x="5574403" y="5006"/>
                  <a:pt x="5738306" y="0"/>
                </a:cubicBezTo>
                <a:cubicBezTo>
                  <a:pt x="5902209" y="-5006"/>
                  <a:pt x="6272563" y="16404"/>
                  <a:pt x="6503454" y="0"/>
                </a:cubicBezTo>
                <a:cubicBezTo>
                  <a:pt x="6734345" y="-16404"/>
                  <a:pt x="6887240" y="27933"/>
                  <a:pt x="7268602" y="0"/>
                </a:cubicBezTo>
                <a:cubicBezTo>
                  <a:pt x="7649964" y="-27933"/>
                  <a:pt x="7694547" y="15980"/>
                  <a:pt x="7822675" y="0"/>
                </a:cubicBezTo>
                <a:cubicBezTo>
                  <a:pt x="7950803" y="-15980"/>
                  <a:pt x="8413412" y="2507"/>
                  <a:pt x="8587823" y="0"/>
                </a:cubicBezTo>
                <a:cubicBezTo>
                  <a:pt x="8762234" y="-2507"/>
                  <a:pt x="9170658" y="-21565"/>
                  <a:pt x="9458508" y="0"/>
                </a:cubicBezTo>
                <a:cubicBezTo>
                  <a:pt x="9746358" y="21565"/>
                  <a:pt x="10264976" y="33661"/>
                  <a:pt x="10856882" y="0"/>
                </a:cubicBezTo>
                <a:cubicBezTo>
                  <a:pt x="11015249" y="-4939"/>
                  <a:pt x="11157490" y="140142"/>
                  <a:pt x="11160000" y="303118"/>
                </a:cubicBezTo>
                <a:cubicBezTo>
                  <a:pt x="11183339" y="580109"/>
                  <a:pt x="11164493" y="716227"/>
                  <a:pt x="11160000" y="916501"/>
                </a:cubicBezTo>
                <a:cubicBezTo>
                  <a:pt x="11155507" y="1116775"/>
                  <a:pt x="11160184" y="1224573"/>
                  <a:pt x="11160000" y="1476546"/>
                </a:cubicBezTo>
                <a:cubicBezTo>
                  <a:pt x="11159816" y="1728519"/>
                  <a:pt x="11158104" y="1762362"/>
                  <a:pt x="11160000" y="1983254"/>
                </a:cubicBezTo>
                <a:cubicBezTo>
                  <a:pt x="11161896" y="2204146"/>
                  <a:pt x="11165617" y="2506599"/>
                  <a:pt x="11160000" y="2756649"/>
                </a:cubicBezTo>
                <a:cubicBezTo>
                  <a:pt x="11154383" y="3006699"/>
                  <a:pt x="11192214" y="3223193"/>
                  <a:pt x="11160000" y="3530045"/>
                </a:cubicBezTo>
                <a:cubicBezTo>
                  <a:pt x="11127786" y="3836897"/>
                  <a:pt x="11124016" y="4045414"/>
                  <a:pt x="11160000" y="4303441"/>
                </a:cubicBezTo>
                <a:cubicBezTo>
                  <a:pt x="11195984" y="4561468"/>
                  <a:pt x="11139606" y="4701152"/>
                  <a:pt x="11160000" y="4863486"/>
                </a:cubicBezTo>
                <a:cubicBezTo>
                  <a:pt x="11180394" y="5025820"/>
                  <a:pt x="11166231" y="5467040"/>
                  <a:pt x="11160000" y="5636882"/>
                </a:cubicBezTo>
                <a:cubicBezTo>
                  <a:pt x="11177700" y="5790838"/>
                  <a:pt x="11007162" y="5920042"/>
                  <a:pt x="10856882" y="5940000"/>
                </a:cubicBezTo>
                <a:cubicBezTo>
                  <a:pt x="10600635" y="5940495"/>
                  <a:pt x="10416771" y="5957384"/>
                  <a:pt x="10197272" y="5940000"/>
                </a:cubicBezTo>
                <a:cubicBezTo>
                  <a:pt x="9977773" y="5922617"/>
                  <a:pt x="9989195" y="5941285"/>
                  <a:pt x="9854274" y="5940000"/>
                </a:cubicBezTo>
                <a:cubicBezTo>
                  <a:pt x="9719353" y="5938715"/>
                  <a:pt x="9525505" y="5947647"/>
                  <a:pt x="9300202" y="5940000"/>
                </a:cubicBezTo>
                <a:cubicBezTo>
                  <a:pt x="9074899" y="5932353"/>
                  <a:pt x="8718964" y="5911680"/>
                  <a:pt x="8535054" y="5940000"/>
                </a:cubicBezTo>
                <a:cubicBezTo>
                  <a:pt x="8351144" y="5968320"/>
                  <a:pt x="8199815" y="5932571"/>
                  <a:pt x="7875444" y="5940000"/>
                </a:cubicBezTo>
                <a:cubicBezTo>
                  <a:pt x="7551073" y="5947430"/>
                  <a:pt x="7376334" y="5953185"/>
                  <a:pt x="7110296" y="5940000"/>
                </a:cubicBezTo>
                <a:cubicBezTo>
                  <a:pt x="6844258" y="5926815"/>
                  <a:pt x="6612628" y="5963800"/>
                  <a:pt x="6345148" y="5940000"/>
                </a:cubicBezTo>
                <a:cubicBezTo>
                  <a:pt x="6077668" y="5916200"/>
                  <a:pt x="5904826" y="5956229"/>
                  <a:pt x="5474462" y="5940000"/>
                </a:cubicBezTo>
                <a:cubicBezTo>
                  <a:pt x="5044098" y="5923771"/>
                  <a:pt x="4813248" y="5910087"/>
                  <a:pt x="4603777" y="5940000"/>
                </a:cubicBezTo>
                <a:cubicBezTo>
                  <a:pt x="4394307" y="5969913"/>
                  <a:pt x="4311810" y="5917763"/>
                  <a:pt x="4049704" y="5940000"/>
                </a:cubicBezTo>
                <a:cubicBezTo>
                  <a:pt x="3787598" y="5962237"/>
                  <a:pt x="3428068" y="5921596"/>
                  <a:pt x="3179019" y="5940000"/>
                </a:cubicBezTo>
                <a:cubicBezTo>
                  <a:pt x="2929970" y="5958404"/>
                  <a:pt x="2813997" y="5953987"/>
                  <a:pt x="2624946" y="5940000"/>
                </a:cubicBezTo>
                <a:cubicBezTo>
                  <a:pt x="2435895" y="5926013"/>
                  <a:pt x="2231907" y="5943139"/>
                  <a:pt x="1859798" y="5940000"/>
                </a:cubicBezTo>
                <a:cubicBezTo>
                  <a:pt x="1487689" y="5936861"/>
                  <a:pt x="1474488" y="5967208"/>
                  <a:pt x="1200188" y="5940000"/>
                </a:cubicBezTo>
                <a:cubicBezTo>
                  <a:pt x="925888" y="5912793"/>
                  <a:pt x="482917" y="5968406"/>
                  <a:pt x="303118" y="5940000"/>
                </a:cubicBezTo>
                <a:cubicBezTo>
                  <a:pt x="137311" y="5965872"/>
                  <a:pt x="-2854" y="5765274"/>
                  <a:pt x="0" y="5636882"/>
                </a:cubicBezTo>
                <a:cubicBezTo>
                  <a:pt x="8456" y="5346971"/>
                  <a:pt x="-2670" y="5157459"/>
                  <a:pt x="0" y="4863486"/>
                </a:cubicBezTo>
                <a:cubicBezTo>
                  <a:pt x="2670" y="4569513"/>
                  <a:pt x="-10421" y="4524644"/>
                  <a:pt x="0" y="4356779"/>
                </a:cubicBezTo>
                <a:cubicBezTo>
                  <a:pt x="10421" y="4188914"/>
                  <a:pt x="-13022" y="3992361"/>
                  <a:pt x="0" y="3743396"/>
                </a:cubicBezTo>
                <a:cubicBezTo>
                  <a:pt x="13022" y="3494431"/>
                  <a:pt x="-21464" y="3340994"/>
                  <a:pt x="0" y="3130013"/>
                </a:cubicBezTo>
                <a:cubicBezTo>
                  <a:pt x="21464" y="2919032"/>
                  <a:pt x="-12313" y="2777755"/>
                  <a:pt x="0" y="2569968"/>
                </a:cubicBezTo>
                <a:cubicBezTo>
                  <a:pt x="12313" y="2362182"/>
                  <a:pt x="14102" y="2132172"/>
                  <a:pt x="0" y="1849910"/>
                </a:cubicBezTo>
                <a:cubicBezTo>
                  <a:pt x="-14102" y="1567648"/>
                  <a:pt x="3688" y="1423008"/>
                  <a:pt x="0" y="1129851"/>
                </a:cubicBezTo>
                <a:cubicBezTo>
                  <a:pt x="-3688" y="836694"/>
                  <a:pt x="-30859" y="571141"/>
                  <a:pt x="0" y="303118"/>
                </a:cubicBezTo>
                <a:close/>
              </a:path>
              <a:path w="11160000" h="5940000" stroke="0" extrusionOk="0">
                <a:moveTo>
                  <a:pt x="0" y="303118"/>
                </a:moveTo>
                <a:cubicBezTo>
                  <a:pt x="-13170" y="163376"/>
                  <a:pt x="162397" y="6766"/>
                  <a:pt x="303118" y="0"/>
                </a:cubicBezTo>
                <a:cubicBezTo>
                  <a:pt x="480887" y="6829"/>
                  <a:pt x="659206" y="-8483"/>
                  <a:pt x="751653" y="0"/>
                </a:cubicBezTo>
                <a:cubicBezTo>
                  <a:pt x="844100" y="8483"/>
                  <a:pt x="1062568" y="-5446"/>
                  <a:pt x="1305726" y="0"/>
                </a:cubicBezTo>
                <a:cubicBezTo>
                  <a:pt x="1548884" y="5446"/>
                  <a:pt x="1755477" y="4658"/>
                  <a:pt x="2176411" y="0"/>
                </a:cubicBezTo>
                <a:cubicBezTo>
                  <a:pt x="2597346" y="-4658"/>
                  <a:pt x="2642372" y="22298"/>
                  <a:pt x="2941559" y="0"/>
                </a:cubicBezTo>
                <a:cubicBezTo>
                  <a:pt x="3240746" y="-22298"/>
                  <a:pt x="3555472" y="-24925"/>
                  <a:pt x="3812245" y="0"/>
                </a:cubicBezTo>
                <a:cubicBezTo>
                  <a:pt x="4069018" y="24925"/>
                  <a:pt x="4054404" y="3117"/>
                  <a:pt x="4260780" y="0"/>
                </a:cubicBezTo>
                <a:cubicBezTo>
                  <a:pt x="4467157" y="-3117"/>
                  <a:pt x="4691553" y="27116"/>
                  <a:pt x="4814852" y="0"/>
                </a:cubicBezTo>
                <a:cubicBezTo>
                  <a:pt x="4938151" y="-27116"/>
                  <a:pt x="5325669" y="-21516"/>
                  <a:pt x="5580000" y="0"/>
                </a:cubicBezTo>
                <a:cubicBezTo>
                  <a:pt x="5834331" y="21516"/>
                  <a:pt x="5805773" y="13446"/>
                  <a:pt x="5922997" y="0"/>
                </a:cubicBezTo>
                <a:cubicBezTo>
                  <a:pt x="6040221" y="-13446"/>
                  <a:pt x="6189488" y="5418"/>
                  <a:pt x="6371532" y="0"/>
                </a:cubicBezTo>
                <a:cubicBezTo>
                  <a:pt x="6553576" y="-5418"/>
                  <a:pt x="7001248" y="8733"/>
                  <a:pt x="7242218" y="0"/>
                </a:cubicBezTo>
                <a:cubicBezTo>
                  <a:pt x="7483188" y="-8733"/>
                  <a:pt x="7446722" y="-16834"/>
                  <a:pt x="7585215" y="0"/>
                </a:cubicBezTo>
                <a:cubicBezTo>
                  <a:pt x="7723708" y="16834"/>
                  <a:pt x="8025878" y="11261"/>
                  <a:pt x="8244825" y="0"/>
                </a:cubicBezTo>
                <a:cubicBezTo>
                  <a:pt x="8463772" y="-11261"/>
                  <a:pt x="8567271" y="-11362"/>
                  <a:pt x="8693360" y="0"/>
                </a:cubicBezTo>
                <a:cubicBezTo>
                  <a:pt x="8819449" y="11362"/>
                  <a:pt x="9281110" y="-33917"/>
                  <a:pt x="9458508" y="0"/>
                </a:cubicBezTo>
                <a:cubicBezTo>
                  <a:pt x="9635906" y="33917"/>
                  <a:pt x="10211970" y="-59527"/>
                  <a:pt x="10856882" y="0"/>
                </a:cubicBezTo>
                <a:cubicBezTo>
                  <a:pt x="11023641" y="23772"/>
                  <a:pt x="11163789" y="152892"/>
                  <a:pt x="11160000" y="303118"/>
                </a:cubicBezTo>
                <a:cubicBezTo>
                  <a:pt x="11194122" y="564935"/>
                  <a:pt x="11186927" y="822649"/>
                  <a:pt x="11160000" y="1023176"/>
                </a:cubicBezTo>
                <a:cubicBezTo>
                  <a:pt x="11133073" y="1223703"/>
                  <a:pt x="11187496" y="1394257"/>
                  <a:pt x="11160000" y="1636559"/>
                </a:cubicBezTo>
                <a:cubicBezTo>
                  <a:pt x="11132504" y="1878861"/>
                  <a:pt x="11168509" y="2079534"/>
                  <a:pt x="11160000" y="2196604"/>
                </a:cubicBezTo>
                <a:cubicBezTo>
                  <a:pt x="11151491" y="2313674"/>
                  <a:pt x="11146188" y="2633801"/>
                  <a:pt x="11160000" y="2756649"/>
                </a:cubicBezTo>
                <a:cubicBezTo>
                  <a:pt x="11173812" y="2879497"/>
                  <a:pt x="11132476" y="3142314"/>
                  <a:pt x="11160000" y="3316695"/>
                </a:cubicBezTo>
                <a:cubicBezTo>
                  <a:pt x="11187524" y="3491076"/>
                  <a:pt x="11153588" y="3702272"/>
                  <a:pt x="11160000" y="3930078"/>
                </a:cubicBezTo>
                <a:cubicBezTo>
                  <a:pt x="11166412" y="4157884"/>
                  <a:pt x="11185777" y="4341332"/>
                  <a:pt x="11160000" y="4543460"/>
                </a:cubicBezTo>
                <a:cubicBezTo>
                  <a:pt x="11134223" y="4745588"/>
                  <a:pt x="11125917" y="5415548"/>
                  <a:pt x="11160000" y="5636882"/>
                </a:cubicBezTo>
                <a:cubicBezTo>
                  <a:pt x="11132208" y="5810680"/>
                  <a:pt x="11049089" y="5938000"/>
                  <a:pt x="10856882" y="5940000"/>
                </a:cubicBezTo>
                <a:cubicBezTo>
                  <a:pt x="10538011" y="5913832"/>
                  <a:pt x="10248359" y="5953645"/>
                  <a:pt x="9986196" y="5940000"/>
                </a:cubicBezTo>
                <a:cubicBezTo>
                  <a:pt x="9724033" y="5926355"/>
                  <a:pt x="9486571" y="5973792"/>
                  <a:pt x="9221049" y="5940000"/>
                </a:cubicBezTo>
                <a:cubicBezTo>
                  <a:pt x="8955527" y="5906208"/>
                  <a:pt x="8598476" y="5914076"/>
                  <a:pt x="8350363" y="5940000"/>
                </a:cubicBezTo>
                <a:cubicBezTo>
                  <a:pt x="8102250" y="5965924"/>
                  <a:pt x="8088725" y="5952647"/>
                  <a:pt x="8007366" y="5940000"/>
                </a:cubicBezTo>
                <a:cubicBezTo>
                  <a:pt x="7926007" y="5927353"/>
                  <a:pt x="7622383" y="5953624"/>
                  <a:pt x="7242218" y="5940000"/>
                </a:cubicBezTo>
                <a:cubicBezTo>
                  <a:pt x="6862053" y="5926376"/>
                  <a:pt x="6739835" y="5913271"/>
                  <a:pt x="6477070" y="5940000"/>
                </a:cubicBezTo>
                <a:cubicBezTo>
                  <a:pt x="6214305" y="5966729"/>
                  <a:pt x="5870737" y="5904606"/>
                  <a:pt x="5711922" y="5940000"/>
                </a:cubicBezTo>
                <a:cubicBezTo>
                  <a:pt x="5553107" y="5975394"/>
                  <a:pt x="5409038" y="5920206"/>
                  <a:pt x="5157849" y="5940000"/>
                </a:cubicBezTo>
                <a:cubicBezTo>
                  <a:pt x="4906660" y="5959794"/>
                  <a:pt x="4634805" y="5911909"/>
                  <a:pt x="4498239" y="5940000"/>
                </a:cubicBezTo>
                <a:cubicBezTo>
                  <a:pt x="4361673" y="5968092"/>
                  <a:pt x="4238275" y="5936424"/>
                  <a:pt x="4155242" y="5940000"/>
                </a:cubicBezTo>
                <a:cubicBezTo>
                  <a:pt x="4072209" y="5943576"/>
                  <a:pt x="3901532" y="5956575"/>
                  <a:pt x="3812245" y="5940000"/>
                </a:cubicBezTo>
                <a:cubicBezTo>
                  <a:pt x="3722958" y="5923425"/>
                  <a:pt x="3354515" y="5945313"/>
                  <a:pt x="2941559" y="5940000"/>
                </a:cubicBezTo>
                <a:cubicBezTo>
                  <a:pt x="2528603" y="5934687"/>
                  <a:pt x="2613631" y="5934740"/>
                  <a:pt x="2387486" y="5940000"/>
                </a:cubicBezTo>
                <a:cubicBezTo>
                  <a:pt x="2161341" y="5945260"/>
                  <a:pt x="1938028" y="5983494"/>
                  <a:pt x="1516801" y="5940000"/>
                </a:cubicBezTo>
                <a:cubicBezTo>
                  <a:pt x="1095574" y="5896506"/>
                  <a:pt x="774011" y="5977315"/>
                  <a:pt x="303118" y="5940000"/>
                </a:cubicBezTo>
                <a:cubicBezTo>
                  <a:pt x="176541" y="5936160"/>
                  <a:pt x="15057" y="5833295"/>
                  <a:pt x="0" y="5636882"/>
                </a:cubicBezTo>
                <a:cubicBezTo>
                  <a:pt x="41" y="5475725"/>
                  <a:pt x="-7985" y="5287136"/>
                  <a:pt x="0" y="4970162"/>
                </a:cubicBezTo>
                <a:cubicBezTo>
                  <a:pt x="7985" y="4653188"/>
                  <a:pt x="31068" y="4544701"/>
                  <a:pt x="0" y="4250103"/>
                </a:cubicBezTo>
                <a:cubicBezTo>
                  <a:pt x="-31068" y="3955505"/>
                  <a:pt x="30403" y="3803275"/>
                  <a:pt x="0" y="3530045"/>
                </a:cubicBezTo>
                <a:cubicBezTo>
                  <a:pt x="-30403" y="3256815"/>
                  <a:pt x="17082" y="2962701"/>
                  <a:pt x="0" y="2809987"/>
                </a:cubicBezTo>
                <a:cubicBezTo>
                  <a:pt x="-17082" y="2657273"/>
                  <a:pt x="13201" y="2474315"/>
                  <a:pt x="0" y="2143267"/>
                </a:cubicBezTo>
                <a:cubicBezTo>
                  <a:pt x="-13201" y="1812219"/>
                  <a:pt x="-33271" y="1680821"/>
                  <a:pt x="0" y="1423208"/>
                </a:cubicBezTo>
                <a:cubicBezTo>
                  <a:pt x="33271" y="1165595"/>
                  <a:pt x="-41543" y="613062"/>
                  <a:pt x="0" y="303118"/>
                </a:cubicBezTo>
                <a:close/>
              </a:path>
            </a:pathLst>
          </a:custGeom>
          <a:solidFill>
            <a:schemeClr val="bg1"/>
          </a:solidFill>
          <a:ln w="28575" cap="rnd" cmpd="thinThick">
            <a:solidFill>
              <a:srgbClr val="2B4C18"/>
            </a:solidFill>
            <a:prstDash val="solid"/>
            <a:round/>
            <a:extLst>
              <a:ext uri="{C807C97D-BFC1-408E-A445-0C87EB9F89A2}">
                <ask:lineSketchStyleProps xmlns:ask="http://schemas.microsoft.com/office/drawing/2018/sketchyshapes" sd="3905381866">
                  <a:prstGeom prst="roundRect">
                    <a:avLst>
                      <a:gd name="adj" fmla="val 510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58E7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CF68CD-27C5-ACAF-DDAC-F557E5AD67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907024"/>
            <a:ext cx="12192000" cy="950976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53ACA32E-5D64-72E4-B986-155EB0205D62}"/>
              </a:ext>
            </a:extLst>
          </p:cNvPr>
          <p:cNvGrpSpPr/>
          <p:nvPr/>
        </p:nvGrpSpPr>
        <p:grpSpPr>
          <a:xfrm>
            <a:off x="1203679" y="1978321"/>
            <a:ext cx="2016905" cy="3960000"/>
            <a:chOff x="1203679" y="1978321"/>
            <a:chExt cx="2016905" cy="3960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0397EBF-64B0-7A68-6DF4-5936E8245CA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03679" y="1978321"/>
              <a:ext cx="2016905" cy="396000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20F14B6-DB99-6B1E-F92E-F30B377E3455}"/>
                </a:ext>
              </a:extLst>
            </p:cNvPr>
            <p:cNvSpPr txBox="1"/>
            <p:nvPr/>
          </p:nvSpPr>
          <p:spPr>
            <a:xfrm>
              <a:off x="1455731" y="4076700"/>
              <a:ext cx="14707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C2F6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TRÌNH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70363DF-8C97-D2E0-2B8E-ACED4112C9E8}"/>
              </a:ext>
            </a:extLst>
          </p:cNvPr>
          <p:cNvGrpSpPr/>
          <p:nvPr/>
        </p:nvGrpSpPr>
        <p:grpSpPr>
          <a:xfrm>
            <a:off x="8932640" y="1947023"/>
            <a:ext cx="2055681" cy="3960000"/>
            <a:chOff x="8932640" y="1947023"/>
            <a:chExt cx="2055681" cy="3960000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BC8A709F-CF5B-B039-8287-4B1AFFF8BDD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932640" y="1947023"/>
              <a:ext cx="2055681" cy="396000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262B575-E135-9FAE-4D01-E728DED2533E}"/>
                </a:ext>
              </a:extLst>
            </p:cNvPr>
            <p:cNvSpPr txBox="1"/>
            <p:nvPr/>
          </p:nvSpPr>
          <p:spPr>
            <a:xfrm>
              <a:off x="9184691" y="4235451"/>
              <a:ext cx="15515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9D5FC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LỚP</a:t>
              </a:r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0CEE1CA4-7F18-C3AC-E945-D26B363DBD1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96403" y="0"/>
            <a:ext cx="4395597" cy="172531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318FB556-FDC9-34D4-D598-D790A9A5AFD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0" y="-1"/>
            <a:ext cx="4395597" cy="1725318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56260041-E12A-2B5A-86D3-825CEC61BE49}"/>
              </a:ext>
            </a:extLst>
          </p:cNvPr>
          <p:cNvGrpSpPr/>
          <p:nvPr/>
        </p:nvGrpSpPr>
        <p:grpSpPr>
          <a:xfrm>
            <a:off x="3560763" y="867023"/>
            <a:ext cx="2419200" cy="5040000"/>
            <a:chOff x="3560763" y="867023"/>
            <a:chExt cx="2419200" cy="50400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06B7DCF-3509-3C93-A368-AA2B248A75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560763" y="867023"/>
              <a:ext cx="2419200" cy="504000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F3F50AA-100F-9830-7849-66B12B651432}"/>
                </a:ext>
              </a:extLst>
            </p:cNvPr>
            <p:cNvSpPr txBox="1"/>
            <p:nvPr/>
          </p:nvSpPr>
          <p:spPr>
            <a:xfrm>
              <a:off x="4055987" y="1295090"/>
              <a:ext cx="14287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3EDE7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BÀY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F82E8A3-68F7-C787-BBE3-24A7A8A7FA5E}"/>
              </a:ext>
            </a:extLst>
          </p:cNvPr>
          <p:cNvGrpSpPr/>
          <p:nvPr/>
        </p:nvGrpSpPr>
        <p:grpSpPr>
          <a:xfrm>
            <a:off x="6320142" y="1047023"/>
            <a:ext cx="2272320" cy="4860000"/>
            <a:chOff x="6320142" y="1047023"/>
            <a:chExt cx="2272320" cy="486000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605C631-66EC-17B8-DB37-2DA2C2138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320142" y="1047023"/>
              <a:ext cx="2272320" cy="486000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A91011D-8835-1A4F-A501-6A7031B3EEB5}"/>
                </a:ext>
              </a:extLst>
            </p:cNvPr>
            <p:cNvSpPr txBox="1"/>
            <p:nvPr/>
          </p:nvSpPr>
          <p:spPr>
            <a:xfrm>
              <a:off x="6495963" y="1439334"/>
              <a:ext cx="17361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FFAC0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TRƯỚC</a:t>
              </a:r>
            </a:p>
          </p:txBody>
        </p:sp>
      </p:grpSp>
      <p:pic>
        <p:nvPicPr>
          <p:cNvPr id="41" name="NHẠC DẠO NGẮN 10S">
            <a:hlinkClick r:id="" action="ppaction://media"/>
            <a:extLst>
              <a:ext uri="{FF2B5EF4-FFF2-40B4-BE49-F238E27FC236}">
                <a16:creationId xmlns:a16="http://schemas.microsoft.com/office/drawing/2014/main" id="{85D24207-2C55-E62A-9009-83ABF340F4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20637" y="-2836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3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9291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4" fill="hold" nodeType="click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20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21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âm-thanh-nhảy-nhẹ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3" presetID="2" presetClass="entr" presetSubtype="4" fill="hold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25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26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âm-thanh-nhảy-nhẹ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8" presetID="2" presetClass="entr" presetSubtype="4" fill="hold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30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31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âm-thanh-nhảy-nhẹ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33" presetID="2" presetClass="entr" presetSubtype="4" fill="hold" nodeType="after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35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36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âm-thanh-nhảy-nhẹ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3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1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9291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âm-thanh-nhảy-nhẹ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âm-thanh-nhảy-nhẹ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8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âm-thanh-nhảy-nhẹ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3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âm-thanh-nhảy-nhẹ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3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1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oogle Shape;3199;p63"/>
          <p:cNvGrpSpPr/>
          <p:nvPr/>
        </p:nvGrpSpPr>
        <p:grpSpPr>
          <a:xfrm>
            <a:off x="106608" y="0"/>
            <a:ext cx="1094192" cy="631245"/>
            <a:chOff x="3736099" y="1890574"/>
            <a:chExt cx="856613" cy="494185"/>
          </a:xfrm>
        </p:grpSpPr>
        <p:grpSp>
          <p:nvGrpSpPr>
            <p:cNvPr id="166" name="Google Shape;3200;p63"/>
            <p:cNvGrpSpPr/>
            <p:nvPr/>
          </p:nvGrpSpPr>
          <p:grpSpPr>
            <a:xfrm>
              <a:off x="3745693" y="1890589"/>
              <a:ext cx="847019" cy="494170"/>
              <a:chOff x="3745693" y="1890589"/>
              <a:chExt cx="847019" cy="494170"/>
            </a:xfrm>
          </p:grpSpPr>
          <p:sp>
            <p:nvSpPr>
              <p:cNvPr id="182" name="Google Shape;3201;p63"/>
              <p:cNvSpPr/>
              <p:nvPr/>
            </p:nvSpPr>
            <p:spPr>
              <a:xfrm>
                <a:off x="3775723" y="1912900"/>
                <a:ext cx="789374" cy="449630"/>
              </a:xfrm>
              <a:custGeom>
                <a:avLst/>
                <a:gdLst/>
                <a:ahLst/>
                <a:cxnLst/>
                <a:rect l="l" t="t" r="r" b="b"/>
                <a:pathLst>
                  <a:path w="27812" h="15839" extrusionOk="0">
                    <a:moveTo>
                      <a:pt x="14327" y="0"/>
                    </a:moveTo>
                    <a:cubicBezTo>
                      <a:pt x="13138" y="0"/>
                      <a:pt x="11955" y="142"/>
                      <a:pt x="10808" y="442"/>
                    </a:cubicBezTo>
                    <a:cubicBezTo>
                      <a:pt x="10364" y="548"/>
                      <a:pt x="9898" y="717"/>
                      <a:pt x="9475" y="886"/>
                    </a:cubicBezTo>
                    <a:cubicBezTo>
                      <a:pt x="7974" y="1500"/>
                      <a:pt x="6662" y="2473"/>
                      <a:pt x="5626" y="3742"/>
                    </a:cubicBezTo>
                    <a:cubicBezTo>
                      <a:pt x="3680" y="6110"/>
                      <a:pt x="2982" y="9198"/>
                      <a:pt x="2750" y="11651"/>
                    </a:cubicBezTo>
                    <a:cubicBezTo>
                      <a:pt x="1460" y="12751"/>
                      <a:pt x="508" y="14210"/>
                      <a:pt x="0" y="15839"/>
                    </a:cubicBezTo>
                    <a:lnTo>
                      <a:pt x="27812" y="15839"/>
                    </a:lnTo>
                    <a:cubicBezTo>
                      <a:pt x="27389" y="13788"/>
                      <a:pt x="25020" y="11419"/>
                      <a:pt x="25020" y="11419"/>
                    </a:cubicBezTo>
                    <a:cubicBezTo>
                      <a:pt x="24788" y="8987"/>
                      <a:pt x="24322" y="6174"/>
                      <a:pt x="23413" y="4693"/>
                    </a:cubicBezTo>
                    <a:cubicBezTo>
                      <a:pt x="22926" y="3932"/>
                      <a:pt x="22334" y="3213"/>
                      <a:pt x="21679" y="2600"/>
                    </a:cubicBezTo>
                    <a:cubicBezTo>
                      <a:pt x="21256" y="2219"/>
                      <a:pt x="20811" y="1880"/>
                      <a:pt x="20325" y="1584"/>
                    </a:cubicBezTo>
                    <a:cubicBezTo>
                      <a:pt x="19500" y="1056"/>
                      <a:pt x="18591" y="654"/>
                      <a:pt x="17639" y="400"/>
                    </a:cubicBezTo>
                    <a:cubicBezTo>
                      <a:pt x="17195" y="294"/>
                      <a:pt x="16730" y="189"/>
                      <a:pt x="16285" y="125"/>
                    </a:cubicBezTo>
                    <a:cubicBezTo>
                      <a:pt x="15634" y="43"/>
                      <a:pt x="14980" y="0"/>
                      <a:pt x="14327" y="0"/>
                    </a:cubicBezTo>
                    <a:close/>
                  </a:path>
                </a:pathLst>
              </a:custGeom>
              <a:solidFill>
                <a:srgbClr val="EDE6DD"/>
              </a:solidFill>
              <a:ln>
                <a:noFill/>
              </a:ln>
              <a:effectLst>
                <a:outerShdw blurRad="28575" dist="38100" dir="8160000" algn="bl" rotWithShape="0">
                  <a:srgbClr val="000000">
                    <a:alpha val="19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3202;p63"/>
              <p:cNvSpPr/>
              <p:nvPr/>
            </p:nvSpPr>
            <p:spPr>
              <a:xfrm>
                <a:off x="3745693" y="1890589"/>
                <a:ext cx="847019" cy="494170"/>
              </a:xfrm>
              <a:custGeom>
                <a:avLst/>
                <a:gdLst/>
                <a:ahLst/>
                <a:cxnLst/>
                <a:rect l="l" t="t" r="r" b="b"/>
                <a:pathLst>
                  <a:path w="29843" h="17408" extrusionOk="0">
                    <a:moveTo>
                      <a:pt x="15410" y="1573"/>
                    </a:moveTo>
                    <a:cubicBezTo>
                      <a:pt x="16011" y="1573"/>
                      <a:pt x="16614" y="1613"/>
                      <a:pt x="17217" y="1694"/>
                    </a:cubicBezTo>
                    <a:cubicBezTo>
                      <a:pt x="17640" y="1757"/>
                      <a:pt x="18063" y="1842"/>
                      <a:pt x="18486" y="1969"/>
                    </a:cubicBezTo>
                    <a:cubicBezTo>
                      <a:pt x="19353" y="2201"/>
                      <a:pt x="20178" y="2561"/>
                      <a:pt x="20960" y="3026"/>
                    </a:cubicBezTo>
                    <a:cubicBezTo>
                      <a:pt x="21383" y="3301"/>
                      <a:pt x="21806" y="3618"/>
                      <a:pt x="22187" y="3978"/>
                    </a:cubicBezTo>
                    <a:cubicBezTo>
                      <a:pt x="22800" y="4549"/>
                      <a:pt x="23350" y="5183"/>
                      <a:pt x="23773" y="5902"/>
                    </a:cubicBezTo>
                    <a:cubicBezTo>
                      <a:pt x="24471" y="7002"/>
                      <a:pt x="24978" y="9202"/>
                      <a:pt x="25275" y="12289"/>
                    </a:cubicBezTo>
                    <a:lnTo>
                      <a:pt x="25296" y="12564"/>
                    </a:lnTo>
                    <a:lnTo>
                      <a:pt x="25507" y="12776"/>
                    </a:lnTo>
                    <a:cubicBezTo>
                      <a:pt x="26395" y="13664"/>
                      <a:pt x="27157" y="14700"/>
                      <a:pt x="27749" y="15821"/>
                    </a:cubicBezTo>
                    <a:lnTo>
                      <a:pt x="2200" y="15821"/>
                    </a:lnTo>
                    <a:cubicBezTo>
                      <a:pt x="2687" y="14764"/>
                      <a:pt x="3406" y="13812"/>
                      <a:pt x="4273" y="13030"/>
                    </a:cubicBezTo>
                    <a:lnTo>
                      <a:pt x="4548" y="12818"/>
                    </a:lnTo>
                    <a:lnTo>
                      <a:pt x="4569" y="12501"/>
                    </a:lnTo>
                    <a:cubicBezTo>
                      <a:pt x="4781" y="10344"/>
                      <a:pt x="5415" y="7298"/>
                      <a:pt x="7297" y="5014"/>
                    </a:cubicBezTo>
                    <a:lnTo>
                      <a:pt x="7361" y="4929"/>
                    </a:lnTo>
                    <a:cubicBezTo>
                      <a:pt x="7699" y="4528"/>
                      <a:pt x="8059" y="4168"/>
                      <a:pt x="8440" y="3851"/>
                    </a:cubicBezTo>
                    <a:cubicBezTo>
                      <a:pt x="9159" y="3237"/>
                      <a:pt x="9962" y="2751"/>
                      <a:pt x="10829" y="2413"/>
                    </a:cubicBezTo>
                    <a:cubicBezTo>
                      <a:pt x="11231" y="2243"/>
                      <a:pt x="11633" y="2095"/>
                      <a:pt x="12056" y="1990"/>
                    </a:cubicBezTo>
                    <a:cubicBezTo>
                      <a:pt x="13160" y="1714"/>
                      <a:pt x="14282" y="1573"/>
                      <a:pt x="15410" y="1573"/>
                    </a:cubicBezTo>
                    <a:close/>
                    <a:moveTo>
                      <a:pt x="15333" y="1"/>
                    </a:moveTo>
                    <a:cubicBezTo>
                      <a:pt x="14094" y="1"/>
                      <a:pt x="12857" y="156"/>
                      <a:pt x="11654" y="467"/>
                    </a:cubicBezTo>
                    <a:cubicBezTo>
                      <a:pt x="11168" y="594"/>
                      <a:pt x="10681" y="763"/>
                      <a:pt x="10216" y="953"/>
                    </a:cubicBezTo>
                    <a:cubicBezTo>
                      <a:pt x="9201" y="1355"/>
                      <a:pt x="8270" y="1926"/>
                      <a:pt x="7424" y="2645"/>
                    </a:cubicBezTo>
                    <a:cubicBezTo>
                      <a:pt x="6938" y="3047"/>
                      <a:pt x="6473" y="3512"/>
                      <a:pt x="6071" y="4020"/>
                    </a:cubicBezTo>
                    <a:lnTo>
                      <a:pt x="5902" y="4231"/>
                    </a:lnTo>
                    <a:cubicBezTo>
                      <a:pt x="3998" y="6685"/>
                      <a:pt x="3300" y="9751"/>
                      <a:pt x="3046" y="12036"/>
                    </a:cubicBezTo>
                    <a:cubicBezTo>
                      <a:pt x="1756" y="13220"/>
                      <a:pt x="805" y="14722"/>
                      <a:pt x="297" y="16392"/>
                    </a:cubicBezTo>
                    <a:lnTo>
                      <a:pt x="1" y="17408"/>
                    </a:lnTo>
                    <a:lnTo>
                      <a:pt x="29843" y="17408"/>
                    </a:lnTo>
                    <a:lnTo>
                      <a:pt x="29652" y="16456"/>
                    </a:lnTo>
                    <a:cubicBezTo>
                      <a:pt x="29272" y="14552"/>
                      <a:pt x="27453" y="12522"/>
                      <a:pt x="26818" y="11866"/>
                    </a:cubicBezTo>
                    <a:cubicBezTo>
                      <a:pt x="26501" y="8652"/>
                      <a:pt x="25930" y="6368"/>
                      <a:pt x="25126" y="5077"/>
                    </a:cubicBezTo>
                    <a:cubicBezTo>
                      <a:pt x="24619" y="4231"/>
                      <a:pt x="23984" y="3470"/>
                      <a:pt x="23265" y="2814"/>
                    </a:cubicBezTo>
                    <a:cubicBezTo>
                      <a:pt x="22800" y="2392"/>
                      <a:pt x="22314" y="2032"/>
                      <a:pt x="21806" y="1694"/>
                    </a:cubicBezTo>
                    <a:cubicBezTo>
                      <a:pt x="20897" y="1144"/>
                      <a:pt x="19924" y="700"/>
                      <a:pt x="18887" y="446"/>
                    </a:cubicBezTo>
                    <a:cubicBezTo>
                      <a:pt x="18422" y="298"/>
                      <a:pt x="17936" y="213"/>
                      <a:pt x="17428" y="150"/>
                    </a:cubicBezTo>
                    <a:cubicBezTo>
                      <a:pt x="16733" y="50"/>
                      <a:pt x="16033" y="1"/>
                      <a:pt x="153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28575" dist="38100" dir="8160000" algn="bl" rotWithShape="0">
                  <a:srgbClr val="000000">
                    <a:alpha val="19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3203;p63"/>
              <p:cNvSpPr/>
              <p:nvPr/>
            </p:nvSpPr>
            <p:spPr>
              <a:xfrm>
                <a:off x="4484668" y="2237004"/>
                <a:ext cx="79868" cy="124905"/>
              </a:xfrm>
              <a:custGeom>
                <a:avLst/>
                <a:gdLst/>
                <a:ahLst/>
                <a:cxnLst/>
                <a:rect l="l" t="t" r="r" b="b"/>
                <a:pathLst>
                  <a:path w="2814" h="4400" extrusionOk="0">
                    <a:moveTo>
                      <a:pt x="1" y="1"/>
                    </a:moveTo>
                    <a:cubicBezTo>
                      <a:pt x="212" y="2348"/>
                      <a:pt x="212" y="4336"/>
                      <a:pt x="212" y="4336"/>
                    </a:cubicBezTo>
                    <a:lnTo>
                      <a:pt x="212" y="4400"/>
                    </a:lnTo>
                    <a:lnTo>
                      <a:pt x="2814" y="4400"/>
                    </a:lnTo>
                    <a:cubicBezTo>
                      <a:pt x="2391" y="237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DCA5D"/>
              </a:solidFill>
              <a:ln>
                <a:noFill/>
              </a:ln>
              <a:effectLst>
                <a:outerShdw blurRad="28575" dist="38100" dir="8160000" algn="bl" rotWithShape="0">
                  <a:srgbClr val="000000">
                    <a:alpha val="19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3204;p63"/>
              <p:cNvSpPr/>
              <p:nvPr/>
            </p:nvSpPr>
            <p:spPr>
              <a:xfrm>
                <a:off x="3848358" y="1912900"/>
                <a:ext cx="642324" cy="449033"/>
              </a:xfrm>
              <a:custGeom>
                <a:avLst/>
                <a:gdLst/>
                <a:ahLst/>
                <a:cxnLst/>
                <a:rect l="l" t="t" r="r" b="b"/>
                <a:pathLst>
                  <a:path w="22631" h="15818" extrusionOk="0">
                    <a:moveTo>
                      <a:pt x="11720" y="0"/>
                    </a:moveTo>
                    <a:cubicBezTo>
                      <a:pt x="10534" y="0"/>
                      <a:pt x="9346" y="142"/>
                      <a:pt x="8185" y="442"/>
                    </a:cubicBezTo>
                    <a:cubicBezTo>
                      <a:pt x="7741" y="548"/>
                      <a:pt x="7297" y="717"/>
                      <a:pt x="6874" y="886"/>
                    </a:cubicBezTo>
                    <a:cubicBezTo>
                      <a:pt x="5943" y="1267"/>
                      <a:pt x="5055" y="1796"/>
                      <a:pt x="4294" y="2451"/>
                    </a:cubicBezTo>
                    <a:cubicBezTo>
                      <a:pt x="3829" y="2832"/>
                      <a:pt x="3427" y="3255"/>
                      <a:pt x="3046" y="3720"/>
                    </a:cubicBezTo>
                    <a:cubicBezTo>
                      <a:pt x="1100" y="6110"/>
                      <a:pt x="381" y="9198"/>
                      <a:pt x="149" y="11630"/>
                    </a:cubicBezTo>
                    <a:cubicBezTo>
                      <a:pt x="0" y="13005"/>
                      <a:pt x="0" y="14380"/>
                      <a:pt x="149" y="15754"/>
                    </a:cubicBezTo>
                    <a:lnTo>
                      <a:pt x="149" y="15818"/>
                    </a:lnTo>
                    <a:lnTo>
                      <a:pt x="22630" y="15818"/>
                    </a:lnTo>
                    <a:lnTo>
                      <a:pt x="22630" y="15754"/>
                    </a:lnTo>
                    <a:cubicBezTo>
                      <a:pt x="22630" y="15754"/>
                      <a:pt x="22630" y="13766"/>
                      <a:pt x="22419" y="11419"/>
                    </a:cubicBezTo>
                    <a:cubicBezTo>
                      <a:pt x="22186" y="9008"/>
                      <a:pt x="21742" y="6174"/>
                      <a:pt x="20812" y="4693"/>
                    </a:cubicBezTo>
                    <a:cubicBezTo>
                      <a:pt x="20325" y="3932"/>
                      <a:pt x="19754" y="3213"/>
                      <a:pt x="19077" y="2600"/>
                    </a:cubicBezTo>
                    <a:cubicBezTo>
                      <a:pt x="18654" y="2219"/>
                      <a:pt x="18210" y="1880"/>
                      <a:pt x="17724" y="1584"/>
                    </a:cubicBezTo>
                    <a:cubicBezTo>
                      <a:pt x="16878" y="1056"/>
                      <a:pt x="15968" y="654"/>
                      <a:pt x="15017" y="421"/>
                    </a:cubicBezTo>
                    <a:cubicBezTo>
                      <a:pt x="14572" y="294"/>
                      <a:pt x="14128" y="189"/>
                      <a:pt x="13663" y="125"/>
                    </a:cubicBezTo>
                    <a:cubicBezTo>
                      <a:pt x="13019" y="43"/>
                      <a:pt x="12370" y="0"/>
                      <a:pt x="11720" y="0"/>
                    </a:cubicBezTo>
                    <a:close/>
                  </a:path>
                </a:pathLst>
              </a:custGeom>
              <a:solidFill>
                <a:srgbClr val="F6E262"/>
              </a:solidFill>
              <a:ln>
                <a:noFill/>
              </a:ln>
              <a:effectLst>
                <a:outerShdw blurRad="28575" dist="38100" dir="8160000" algn="bl" rotWithShape="0">
                  <a:srgbClr val="000000">
                    <a:alpha val="19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3205;p63"/>
              <p:cNvSpPr/>
              <p:nvPr/>
            </p:nvSpPr>
            <p:spPr>
              <a:xfrm>
                <a:off x="3775127" y="2243022"/>
                <a:ext cx="77456" cy="118887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4188" extrusionOk="0">
                    <a:moveTo>
                      <a:pt x="2729" y="0"/>
                    </a:moveTo>
                    <a:cubicBezTo>
                      <a:pt x="1460" y="1121"/>
                      <a:pt x="508" y="2580"/>
                      <a:pt x="0" y="4188"/>
                    </a:cubicBezTo>
                    <a:lnTo>
                      <a:pt x="2729" y="4188"/>
                    </a:lnTo>
                    <a:lnTo>
                      <a:pt x="2729" y="4124"/>
                    </a:lnTo>
                    <a:cubicBezTo>
                      <a:pt x="2602" y="2750"/>
                      <a:pt x="2602" y="1375"/>
                      <a:pt x="2729" y="0"/>
                    </a:cubicBezTo>
                    <a:close/>
                  </a:path>
                </a:pathLst>
              </a:custGeom>
              <a:solidFill>
                <a:srgbClr val="EDCA5D"/>
              </a:solidFill>
              <a:ln>
                <a:noFill/>
              </a:ln>
              <a:effectLst>
                <a:outerShdw blurRad="28575" dist="38100" dir="8160000" algn="bl" rotWithShape="0">
                  <a:srgbClr val="000000">
                    <a:alpha val="19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3206;p63"/>
              <p:cNvSpPr/>
              <p:nvPr/>
            </p:nvSpPr>
            <p:spPr>
              <a:xfrm>
                <a:off x="4125697" y="2181795"/>
                <a:ext cx="72659" cy="38408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1353" extrusionOk="0">
                    <a:moveTo>
                      <a:pt x="572" y="0"/>
                    </a:moveTo>
                    <a:lnTo>
                      <a:pt x="572" y="85"/>
                    </a:lnTo>
                    <a:cubicBezTo>
                      <a:pt x="572" y="85"/>
                      <a:pt x="1" y="1121"/>
                      <a:pt x="233" y="1311"/>
                    </a:cubicBezTo>
                    <a:cubicBezTo>
                      <a:pt x="264" y="1339"/>
                      <a:pt x="327" y="1352"/>
                      <a:pt x="413" y="1352"/>
                    </a:cubicBezTo>
                    <a:cubicBezTo>
                      <a:pt x="917" y="1352"/>
                      <a:pt x="2216" y="895"/>
                      <a:pt x="2560" y="190"/>
                    </a:cubicBezTo>
                    <a:lnTo>
                      <a:pt x="2560" y="148"/>
                    </a:lnTo>
                    <a:cubicBezTo>
                      <a:pt x="2453" y="152"/>
                      <a:pt x="2346" y="153"/>
                      <a:pt x="2239" y="153"/>
                    </a:cubicBezTo>
                    <a:cubicBezTo>
                      <a:pt x="1685" y="153"/>
                      <a:pt x="1121" y="106"/>
                      <a:pt x="572" y="0"/>
                    </a:cubicBezTo>
                    <a:close/>
                  </a:path>
                </a:pathLst>
              </a:custGeom>
              <a:solidFill>
                <a:srgbClr val="C67045"/>
              </a:solidFill>
              <a:ln>
                <a:noFill/>
              </a:ln>
              <a:effectLst>
                <a:outerShdw blurRad="28575" dist="38100" dir="8160000" algn="bl" rotWithShape="0">
                  <a:srgbClr val="000000">
                    <a:alpha val="19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3207;p63"/>
              <p:cNvSpPr/>
              <p:nvPr/>
            </p:nvSpPr>
            <p:spPr>
              <a:xfrm>
                <a:off x="4115479" y="2179978"/>
                <a:ext cx="100900" cy="52659"/>
              </a:xfrm>
              <a:custGeom>
                <a:avLst/>
                <a:gdLst/>
                <a:ahLst/>
                <a:cxnLst/>
                <a:rect l="l" t="t" r="r" b="b"/>
                <a:pathLst>
                  <a:path w="3555" h="1855" extrusionOk="0">
                    <a:moveTo>
                      <a:pt x="593" y="1"/>
                    </a:moveTo>
                    <a:cubicBezTo>
                      <a:pt x="593" y="1"/>
                      <a:pt x="1" y="1523"/>
                      <a:pt x="191" y="1671"/>
                    </a:cubicBezTo>
                    <a:cubicBezTo>
                      <a:pt x="334" y="1783"/>
                      <a:pt x="594" y="1855"/>
                      <a:pt x="915" y="1855"/>
                    </a:cubicBezTo>
                    <a:cubicBezTo>
                      <a:pt x="1689" y="1855"/>
                      <a:pt x="2822" y="1440"/>
                      <a:pt x="3554" y="170"/>
                    </a:cubicBezTo>
                    <a:lnTo>
                      <a:pt x="3554" y="149"/>
                    </a:lnTo>
                    <a:cubicBezTo>
                      <a:pt x="3343" y="170"/>
                      <a:pt x="3152" y="212"/>
                      <a:pt x="2941" y="212"/>
                    </a:cubicBezTo>
                    <a:lnTo>
                      <a:pt x="2941" y="254"/>
                    </a:lnTo>
                    <a:cubicBezTo>
                      <a:pt x="2598" y="959"/>
                      <a:pt x="1298" y="1416"/>
                      <a:pt x="794" y="1416"/>
                    </a:cubicBezTo>
                    <a:cubicBezTo>
                      <a:pt x="708" y="1416"/>
                      <a:pt x="645" y="1403"/>
                      <a:pt x="614" y="1375"/>
                    </a:cubicBezTo>
                    <a:cubicBezTo>
                      <a:pt x="382" y="1206"/>
                      <a:pt x="953" y="149"/>
                      <a:pt x="953" y="149"/>
                    </a:cubicBezTo>
                    <a:lnTo>
                      <a:pt x="953" y="64"/>
                    </a:lnTo>
                    <a:cubicBezTo>
                      <a:pt x="720" y="22"/>
                      <a:pt x="593" y="1"/>
                      <a:pt x="593" y="1"/>
                    </a:cubicBezTo>
                    <a:close/>
                  </a:path>
                </a:pathLst>
              </a:custGeom>
              <a:solidFill>
                <a:srgbClr val="C67045"/>
              </a:solidFill>
              <a:ln>
                <a:noFill/>
              </a:ln>
              <a:effectLst>
                <a:outerShdw blurRad="28575" dist="38100" dir="8160000" algn="bl" rotWithShape="0">
                  <a:srgbClr val="000000">
                    <a:alpha val="19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3208;p63"/>
              <p:cNvSpPr/>
              <p:nvPr/>
            </p:nvSpPr>
            <p:spPr>
              <a:xfrm>
                <a:off x="4105885" y="2133880"/>
                <a:ext cx="109869" cy="52261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1841" extrusionOk="0">
                    <a:moveTo>
                      <a:pt x="1030" y="1"/>
                    </a:moveTo>
                    <a:cubicBezTo>
                      <a:pt x="712" y="1"/>
                      <a:pt x="509" y="60"/>
                      <a:pt x="489" y="60"/>
                    </a:cubicBezTo>
                    <a:cubicBezTo>
                      <a:pt x="488" y="60"/>
                      <a:pt x="487" y="60"/>
                      <a:pt x="487" y="60"/>
                    </a:cubicBezTo>
                    <a:lnTo>
                      <a:pt x="487" y="60"/>
                    </a:lnTo>
                    <a:cubicBezTo>
                      <a:pt x="1" y="123"/>
                      <a:pt x="910" y="1603"/>
                      <a:pt x="910" y="1603"/>
                    </a:cubicBezTo>
                    <a:cubicBezTo>
                      <a:pt x="910" y="1603"/>
                      <a:pt x="1058" y="1646"/>
                      <a:pt x="1291" y="1688"/>
                    </a:cubicBezTo>
                    <a:cubicBezTo>
                      <a:pt x="1862" y="1780"/>
                      <a:pt x="2433" y="1840"/>
                      <a:pt x="3004" y="1840"/>
                    </a:cubicBezTo>
                    <a:cubicBezTo>
                      <a:pt x="3088" y="1840"/>
                      <a:pt x="3173" y="1839"/>
                      <a:pt x="3258" y="1836"/>
                    </a:cubicBezTo>
                    <a:cubicBezTo>
                      <a:pt x="3469" y="1815"/>
                      <a:pt x="3681" y="1794"/>
                      <a:pt x="3871" y="1773"/>
                    </a:cubicBezTo>
                    <a:cubicBezTo>
                      <a:pt x="2823" y="250"/>
                      <a:pt x="1684" y="1"/>
                      <a:pt x="1030" y="1"/>
                    </a:cubicBezTo>
                    <a:close/>
                  </a:path>
                </a:pathLst>
              </a:custGeom>
              <a:solidFill>
                <a:srgbClr val="D78C4B"/>
              </a:solidFill>
              <a:ln>
                <a:noFill/>
              </a:ln>
              <a:effectLst>
                <a:outerShdw blurRad="28575" dist="38100" dir="8160000" algn="bl" rotWithShape="0">
                  <a:srgbClr val="000000">
                    <a:alpha val="19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3209;p63"/>
              <p:cNvSpPr/>
              <p:nvPr/>
            </p:nvSpPr>
            <p:spPr>
              <a:xfrm>
                <a:off x="4128280" y="2168340"/>
                <a:ext cx="125309" cy="23675"/>
              </a:xfrm>
              <a:custGeom>
                <a:avLst/>
                <a:gdLst/>
                <a:ahLst/>
                <a:cxnLst/>
                <a:rect l="l" t="t" r="r" b="b"/>
                <a:pathLst>
                  <a:path w="4415" h="834" extrusionOk="0">
                    <a:moveTo>
                      <a:pt x="4295" y="0"/>
                    </a:moveTo>
                    <a:cubicBezTo>
                      <a:pt x="4279" y="0"/>
                      <a:pt x="4262" y="3"/>
                      <a:pt x="4245" y="9"/>
                    </a:cubicBezTo>
                    <a:cubicBezTo>
                      <a:pt x="3949" y="178"/>
                      <a:pt x="3632" y="284"/>
                      <a:pt x="3293" y="347"/>
                    </a:cubicBezTo>
                    <a:cubicBezTo>
                      <a:pt x="2955" y="389"/>
                      <a:pt x="2617" y="432"/>
                      <a:pt x="2278" y="432"/>
                    </a:cubicBezTo>
                    <a:cubicBezTo>
                      <a:pt x="1919" y="432"/>
                      <a:pt x="1580" y="432"/>
                      <a:pt x="1221" y="411"/>
                    </a:cubicBezTo>
                    <a:cubicBezTo>
                      <a:pt x="861" y="368"/>
                      <a:pt x="502" y="347"/>
                      <a:pt x="163" y="305"/>
                    </a:cubicBezTo>
                    <a:cubicBezTo>
                      <a:pt x="156" y="304"/>
                      <a:pt x="149" y="303"/>
                      <a:pt x="142" y="303"/>
                    </a:cubicBezTo>
                    <a:cubicBezTo>
                      <a:pt x="32" y="303"/>
                      <a:pt x="0" y="457"/>
                      <a:pt x="100" y="516"/>
                    </a:cubicBezTo>
                    <a:cubicBezTo>
                      <a:pt x="459" y="622"/>
                      <a:pt x="798" y="707"/>
                      <a:pt x="1157" y="749"/>
                    </a:cubicBezTo>
                    <a:cubicBezTo>
                      <a:pt x="1517" y="812"/>
                      <a:pt x="1898" y="834"/>
                      <a:pt x="2257" y="834"/>
                    </a:cubicBezTo>
                    <a:cubicBezTo>
                      <a:pt x="2617" y="834"/>
                      <a:pt x="2997" y="770"/>
                      <a:pt x="3357" y="686"/>
                    </a:cubicBezTo>
                    <a:cubicBezTo>
                      <a:pt x="3716" y="601"/>
                      <a:pt x="4055" y="432"/>
                      <a:pt x="4351" y="178"/>
                    </a:cubicBezTo>
                    <a:cubicBezTo>
                      <a:pt x="4393" y="157"/>
                      <a:pt x="4414" y="93"/>
                      <a:pt x="4393" y="51"/>
                    </a:cubicBezTo>
                    <a:cubicBezTo>
                      <a:pt x="4378" y="20"/>
                      <a:pt x="4340" y="0"/>
                      <a:pt x="4295" y="0"/>
                    </a:cubicBezTo>
                    <a:close/>
                  </a:path>
                </a:pathLst>
              </a:custGeom>
              <a:solidFill>
                <a:srgbClr val="9A5B38"/>
              </a:solidFill>
              <a:ln>
                <a:noFill/>
              </a:ln>
              <a:effectLst>
                <a:outerShdw blurRad="28575" dist="38100" dir="8160000" algn="bl" rotWithShape="0">
                  <a:srgbClr val="000000">
                    <a:alpha val="19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3210;p63"/>
              <p:cNvSpPr/>
              <p:nvPr/>
            </p:nvSpPr>
            <p:spPr>
              <a:xfrm>
                <a:off x="4245761" y="2160165"/>
                <a:ext cx="15639" cy="18651"/>
              </a:xfrm>
              <a:custGeom>
                <a:avLst/>
                <a:gdLst/>
                <a:ahLst/>
                <a:cxnLst/>
                <a:rect l="l" t="t" r="r" b="b"/>
                <a:pathLst>
                  <a:path w="551" h="657" fill="none" extrusionOk="0">
                    <a:moveTo>
                      <a:pt x="148" y="1"/>
                    </a:moveTo>
                    <a:cubicBezTo>
                      <a:pt x="148" y="1"/>
                      <a:pt x="0" y="656"/>
                      <a:pt x="550" y="656"/>
                    </a:cubicBezTo>
                  </a:path>
                </a:pathLst>
              </a:custGeom>
              <a:noFill/>
              <a:ln w="10050" cap="rnd" cmpd="sng">
                <a:solidFill>
                  <a:srgbClr val="9A5B38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38100" dir="8160000" algn="bl" rotWithShape="0">
                  <a:srgbClr val="000000">
                    <a:alpha val="19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3211;p63"/>
              <p:cNvSpPr/>
              <p:nvPr/>
            </p:nvSpPr>
            <p:spPr>
              <a:xfrm>
                <a:off x="4078863" y="1930243"/>
                <a:ext cx="147703" cy="82977"/>
              </a:xfrm>
              <a:custGeom>
                <a:avLst/>
                <a:gdLst/>
                <a:ahLst/>
                <a:cxnLst/>
                <a:rect l="l" t="t" r="r" b="b"/>
                <a:pathLst>
                  <a:path w="5204" h="2923" extrusionOk="0">
                    <a:moveTo>
                      <a:pt x="3859" y="1002"/>
                    </a:moveTo>
                    <a:cubicBezTo>
                      <a:pt x="3860" y="1002"/>
                      <a:pt x="3859" y="1006"/>
                      <a:pt x="3853" y="1012"/>
                    </a:cubicBezTo>
                    <a:lnTo>
                      <a:pt x="3853" y="1012"/>
                    </a:lnTo>
                    <a:cubicBezTo>
                      <a:pt x="3855" y="1005"/>
                      <a:pt x="3858" y="1002"/>
                      <a:pt x="3859" y="1002"/>
                    </a:cubicBezTo>
                    <a:close/>
                    <a:moveTo>
                      <a:pt x="1122" y="0"/>
                    </a:moveTo>
                    <a:cubicBezTo>
                      <a:pt x="868" y="127"/>
                      <a:pt x="657" y="297"/>
                      <a:pt x="445" y="487"/>
                    </a:cubicBezTo>
                    <a:cubicBezTo>
                      <a:pt x="234" y="677"/>
                      <a:pt x="64" y="952"/>
                      <a:pt x="22" y="1248"/>
                    </a:cubicBezTo>
                    <a:cubicBezTo>
                      <a:pt x="1" y="1417"/>
                      <a:pt x="22" y="1587"/>
                      <a:pt x="107" y="1735"/>
                    </a:cubicBezTo>
                    <a:cubicBezTo>
                      <a:pt x="170" y="1883"/>
                      <a:pt x="255" y="2010"/>
                      <a:pt x="360" y="2115"/>
                    </a:cubicBezTo>
                    <a:cubicBezTo>
                      <a:pt x="487" y="2242"/>
                      <a:pt x="614" y="2327"/>
                      <a:pt x="762" y="2369"/>
                    </a:cubicBezTo>
                    <a:cubicBezTo>
                      <a:pt x="855" y="2404"/>
                      <a:pt x="955" y="2420"/>
                      <a:pt x="1054" y="2420"/>
                    </a:cubicBezTo>
                    <a:cubicBezTo>
                      <a:pt x="1135" y="2420"/>
                      <a:pt x="1215" y="2409"/>
                      <a:pt x="1291" y="2390"/>
                    </a:cubicBezTo>
                    <a:cubicBezTo>
                      <a:pt x="1409" y="2357"/>
                      <a:pt x="1520" y="2306"/>
                      <a:pt x="1624" y="2241"/>
                    </a:cubicBezTo>
                    <a:lnTo>
                      <a:pt x="1624" y="2241"/>
                    </a:lnTo>
                    <a:cubicBezTo>
                      <a:pt x="1683" y="2326"/>
                      <a:pt x="1749" y="2404"/>
                      <a:pt x="1820" y="2475"/>
                    </a:cubicBezTo>
                    <a:cubicBezTo>
                      <a:pt x="2052" y="2686"/>
                      <a:pt x="2327" y="2813"/>
                      <a:pt x="2623" y="2877"/>
                    </a:cubicBezTo>
                    <a:cubicBezTo>
                      <a:pt x="2761" y="2906"/>
                      <a:pt x="2898" y="2922"/>
                      <a:pt x="3036" y="2922"/>
                    </a:cubicBezTo>
                    <a:cubicBezTo>
                      <a:pt x="3194" y="2922"/>
                      <a:pt x="3353" y="2901"/>
                      <a:pt x="3512" y="2856"/>
                    </a:cubicBezTo>
                    <a:cubicBezTo>
                      <a:pt x="3829" y="2771"/>
                      <a:pt x="4104" y="2560"/>
                      <a:pt x="4231" y="2263"/>
                    </a:cubicBezTo>
                    <a:cubicBezTo>
                      <a:pt x="4252" y="2223"/>
                      <a:pt x="4272" y="2182"/>
                      <a:pt x="4289" y="2141"/>
                    </a:cubicBezTo>
                    <a:lnTo>
                      <a:pt x="4289" y="2141"/>
                    </a:lnTo>
                    <a:cubicBezTo>
                      <a:pt x="4312" y="2147"/>
                      <a:pt x="4335" y="2153"/>
                      <a:pt x="4358" y="2158"/>
                    </a:cubicBezTo>
                    <a:cubicBezTo>
                      <a:pt x="4449" y="2177"/>
                      <a:pt x="4541" y="2187"/>
                      <a:pt x="4631" y="2187"/>
                    </a:cubicBezTo>
                    <a:cubicBezTo>
                      <a:pt x="4833" y="2187"/>
                      <a:pt x="5028" y="2140"/>
                      <a:pt x="5204" y="2052"/>
                    </a:cubicBezTo>
                    <a:lnTo>
                      <a:pt x="5098" y="1798"/>
                    </a:lnTo>
                    <a:cubicBezTo>
                      <a:pt x="4975" y="1835"/>
                      <a:pt x="4845" y="1858"/>
                      <a:pt x="4716" y="1858"/>
                    </a:cubicBezTo>
                    <a:cubicBezTo>
                      <a:pt x="4623" y="1858"/>
                      <a:pt x="4531" y="1846"/>
                      <a:pt x="4442" y="1819"/>
                    </a:cubicBezTo>
                    <a:cubicBezTo>
                      <a:pt x="4421" y="1813"/>
                      <a:pt x="4401" y="1806"/>
                      <a:pt x="4380" y="1799"/>
                    </a:cubicBezTo>
                    <a:lnTo>
                      <a:pt x="4380" y="1799"/>
                    </a:lnTo>
                    <a:cubicBezTo>
                      <a:pt x="4400" y="1657"/>
                      <a:pt x="4399" y="1514"/>
                      <a:pt x="4379" y="1375"/>
                    </a:cubicBezTo>
                    <a:cubicBezTo>
                      <a:pt x="4358" y="1206"/>
                      <a:pt x="4315" y="1058"/>
                      <a:pt x="4252" y="931"/>
                    </a:cubicBezTo>
                    <a:cubicBezTo>
                      <a:pt x="4210" y="846"/>
                      <a:pt x="4146" y="762"/>
                      <a:pt x="4083" y="698"/>
                    </a:cubicBezTo>
                    <a:cubicBezTo>
                      <a:pt x="4019" y="656"/>
                      <a:pt x="3956" y="614"/>
                      <a:pt x="3892" y="593"/>
                    </a:cubicBezTo>
                    <a:cubicBezTo>
                      <a:pt x="3808" y="593"/>
                      <a:pt x="3723" y="614"/>
                      <a:pt x="3639" y="656"/>
                    </a:cubicBezTo>
                    <a:cubicBezTo>
                      <a:pt x="3533" y="720"/>
                      <a:pt x="3469" y="825"/>
                      <a:pt x="3448" y="952"/>
                    </a:cubicBezTo>
                    <a:cubicBezTo>
                      <a:pt x="3427" y="1037"/>
                      <a:pt x="3427" y="1143"/>
                      <a:pt x="3448" y="1227"/>
                    </a:cubicBezTo>
                    <a:cubicBezTo>
                      <a:pt x="3469" y="1375"/>
                      <a:pt x="3533" y="1523"/>
                      <a:pt x="3617" y="1650"/>
                    </a:cubicBezTo>
                    <a:cubicBezTo>
                      <a:pt x="3680" y="1744"/>
                      <a:pt x="3757" y="1829"/>
                      <a:pt x="3844" y="1903"/>
                    </a:cubicBezTo>
                    <a:lnTo>
                      <a:pt x="3844" y="1903"/>
                    </a:lnTo>
                    <a:cubicBezTo>
                      <a:pt x="3829" y="1946"/>
                      <a:pt x="3810" y="1989"/>
                      <a:pt x="3787" y="2031"/>
                    </a:cubicBezTo>
                    <a:cubicBezTo>
                      <a:pt x="3702" y="2200"/>
                      <a:pt x="3554" y="2327"/>
                      <a:pt x="3364" y="2369"/>
                    </a:cubicBezTo>
                    <a:cubicBezTo>
                      <a:pt x="3258" y="2401"/>
                      <a:pt x="3152" y="2417"/>
                      <a:pt x="3046" y="2417"/>
                    </a:cubicBezTo>
                    <a:cubicBezTo>
                      <a:pt x="2941" y="2417"/>
                      <a:pt x="2835" y="2401"/>
                      <a:pt x="2729" y="2369"/>
                    </a:cubicBezTo>
                    <a:cubicBezTo>
                      <a:pt x="2518" y="2327"/>
                      <a:pt x="2327" y="2242"/>
                      <a:pt x="2179" y="2094"/>
                    </a:cubicBezTo>
                    <a:cubicBezTo>
                      <a:pt x="2115" y="2030"/>
                      <a:pt x="2058" y="1961"/>
                      <a:pt x="2012" y="1887"/>
                    </a:cubicBezTo>
                    <a:lnTo>
                      <a:pt x="2012" y="1887"/>
                    </a:lnTo>
                    <a:cubicBezTo>
                      <a:pt x="2018" y="1879"/>
                      <a:pt x="2025" y="1870"/>
                      <a:pt x="2031" y="1862"/>
                    </a:cubicBezTo>
                    <a:cubicBezTo>
                      <a:pt x="2116" y="1735"/>
                      <a:pt x="2200" y="1608"/>
                      <a:pt x="2243" y="1460"/>
                    </a:cubicBezTo>
                    <a:cubicBezTo>
                      <a:pt x="2285" y="1354"/>
                      <a:pt x="2285" y="1269"/>
                      <a:pt x="2285" y="1164"/>
                    </a:cubicBezTo>
                    <a:cubicBezTo>
                      <a:pt x="2285" y="1100"/>
                      <a:pt x="2264" y="1016"/>
                      <a:pt x="2200" y="952"/>
                    </a:cubicBezTo>
                    <a:cubicBezTo>
                      <a:pt x="2179" y="910"/>
                      <a:pt x="2137" y="889"/>
                      <a:pt x="2095" y="846"/>
                    </a:cubicBezTo>
                    <a:cubicBezTo>
                      <a:pt x="2074" y="825"/>
                      <a:pt x="2031" y="804"/>
                      <a:pt x="1989" y="804"/>
                    </a:cubicBezTo>
                    <a:cubicBezTo>
                      <a:pt x="1947" y="794"/>
                      <a:pt x="1910" y="788"/>
                      <a:pt x="1875" y="788"/>
                    </a:cubicBezTo>
                    <a:cubicBezTo>
                      <a:pt x="1841" y="788"/>
                      <a:pt x="1809" y="794"/>
                      <a:pt x="1777" y="804"/>
                    </a:cubicBezTo>
                    <a:cubicBezTo>
                      <a:pt x="1714" y="825"/>
                      <a:pt x="1651" y="846"/>
                      <a:pt x="1587" y="889"/>
                    </a:cubicBezTo>
                    <a:cubicBezTo>
                      <a:pt x="1545" y="931"/>
                      <a:pt x="1502" y="973"/>
                      <a:pt x="1460" y="1016"/>
                    </a:cubicBezTo>
                    <a:cubicBezTo>
                      <a:pt x="1439" y="1058"/>
                      <a:pt x="1418" y="1121"/>
                      <a:pt x="1397" y="1164"/>
                    </a:cubicBezTo>
                    <a:cubicBezTo>
                      <a:pt x="1354" y="1333"/>
                      <a:pt x="1333" y="1502"/>
                      <a:pt x="1376" y="1671"/>
                    </a:cubicBezTo>
                    <a:cubicBezTo>
                      <a:pt x="1383" y="1708"/>
                      <a:pt x="1392" y="1744"/>
                      <a:pt x="1402" y="1779"/>
                    </a:cubicBezTo>
                    <a:lnTo>
                      <a:pt x="1402" y="1779"/>
                    </a:lnTo>
                    <a:cubicBezTo>
                      <a:pt x="1324" y="1843"/>
                      <a:pt x="1236" y="1894"/>
                      <a:pt x="1143" y="1925"/>
                    </a:cubicBezTo>
                    <a:cubicBezTo>
                      <a:pt x="1102" y="1935"/>
                      <a:pt x="1060" y="1941"/>
                      <a:pt x="1017" y="1941"/>
                    </a:cubicBezTo>
                    <a:cubicBezTo>
                      <a:pt x="885" y="1941"/>
                      <a:pt x="753" y="1889"/>
                      <a:pt x="657" y="1777"/>
                    </a:cubicBezTo>
                    <a:cubicBezTo>
                      <a:pt x="508" y="1671"/>
                      <a:pt x="403" y="1481"/>
                      <a:pt x="403" y="1291"/>
                    </a:cubicBezTo>
                    <a:cubicBezTo>
                      <a:pt x="424" y="1079"/>
                      <a:pt x="530" y="868"/>
                      <a:pt x="678" y="720"/>
                    </a:cubicBezTo>
                    <a:cubicBezTo>
                      <a:pt x="847" y="529"/>
                      <a:pt x="1037" y="381"/>
                      <a:pt x="1228" y="254"/>
                    </a:cubicBezTo>
                    <a:lnTo>
                      <a:pt x="1122" y="0"/>
                    </a:lnTo>
                    <a:close/>
                  </a:path>
                </a:pathLst>
              </a:custGeom>
              <a:solidFill>
                <a:srgbClr val="CE9766"/>
              </a:solidFill>
              <a:ln>
                <a:noFill/>
              </a:ln>
              <a:effectLst>
                <a:outerShdw blurRad="28575" dist="38100" dir="8160000" algn="bl" rotWithShape="0">
                  <a:srgbClr val="000000">
                    <a:alpha val="19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3212;p63"/>
              <p:cNvSpPr/>
              <p:nvPr/>
            </p:nvSpPr>
            <p:spPr>
              <a:xfrm>
                <a:off x="4035039" y="2082729"/>
                <a:ext cx="61874" cy="61856"/>
              </a:xfrm>
              <a:custGeom>
                <a:avLst/>
                <a:gdLst/>
                <a:ahLst/>
                <a:cxnLst/>
                <a:rect l="l" t="t" r="r" b="b"/>
                <a:pathLst>
                  <a:path w="2180" h="2179" extrusionOk="0">
                    <a:moveTo>
                      <a:pt x="1101" y="0"/>
                    </a:moveTo>
                    <a:cubicBezTo>
                      <a:pt x="509" y="0"/>
                      <a:pt x="1" y="487"/>
                      <a:pt x="1" y="1100"/>
                    </a:cubicBezTo>
                    <a:cubicBezTo>
                      <a:pt x="1" y="1692"/>
                      <a:pt x="509" y="2179"/>
                      <a:pt x="1101" y="2179"/>
                    </a:cubicBezTo>
                    <a:cubicBezTo>
                      <a:pt x="1693" y="2179"/>
                      <a:pt x="2179" y="1692"/>
                      <a:pt x="2179" y="1100"/>
                    </a:cubicBezTo>
                    <a:cubicBezTo>
                      <a:pt x="2179" y="487"/>
                      <a:pt x="1693" y="0"/>
                      <a:pt x="1101" y="0"/>
                    </a:cubicBezTo>
                    <a:close/>
                  </a:path>
                </a:pathLst>
              </a:custGeom>
              <a:solidFill>
                <a:srgbClr val="434038"/>
              </a:solidFill>
              <a:ln>
                <a:noFill/>
              </a:ln>
              <a:effectLst>
                <a:outerShdw blurRad="28575" dist="38100" dir="8160000" algn="bl" rotWithShape="0">
                  <a:srgbClr val="000000">
                    <a:alpha val="19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3213;p63"/>
              <p:cNvSpPr/>
              <p:nvPr/>
            </p:nvSpPr>
            <p:spPr>
              <a:xfrm>
                <a:off x="4066261" y="2094736"/>
                <a:ext cx="18647" cy="18651"/>
              </a:xfrm>
              <a:custGeom>
                <a:avLst/>
                <a:gdLst/>
                <a:ahLst/>
                <a:cxnLst/>
                <a:rect l="l" t="t" r="r" b="b"/>
                <a:pathLst>
                  <a:path w="657" h="657" extrusionOk="0">
                    <a:moveTo>
                      <a:pt x="318" y="0"/>
                    </a:moveTo>
                    <a:cubicBezTo>
                      <a:pt x="149" y="0"/>
                      <a:pt x="1" y="148"/>
                      <a:pt x="1" y="339"/>
                    </a:cubicBezTo>
                    <a:cubicBezTo>
                      <a:pt x="1" y="529"/>
                      <a:pt x="149" y="656"/>
                      <a:pt x="318" y="656"/>
                    </a:cubicBezTo>
                    <a:cubicBezTo>
                      <a:pt x="508" y="656"/>
                      <a:pt x="656" y="529"/>
                      <a:pt x="656" y="339"/>
                    </a:cubicBezTo>
                    <a:cubicBezTo>
                      <a:pt x="656" y="148"/>
                      <a:pt x="508" y="0"/>
                      <a:pt x="318" y="0"/>
                    </a:cubicBezTo>
                    <a:close/>
                  </a:path>
                </a:pathLst>
              </a:custGeom>
              <a:solidFill>
                <a:srgbClr val="EDE6DD"/>
              </a:solidFill>
              <a:ln>
                <a:noFill/>
              </a:ln>
              <a:effectLst>
                <a:outerShdw blurRad="28575" dist="38100" dir="8160000" algn="bl" rotWithShape="0">
                  <a:srgbClr val="000000">
                    <a:alpha val="19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3214;p63"/>
              <p:cNvSpPr/>
              <p:nvPr/>
            </p:nvSpPr>
            <p:spPr>
              <a:xfrm>
                <a:off x="4243348" y="2082729"/>
                <a:ext cx="61874" cy="61856"/>
              </a:xfrm>
              <a:custGeom>
                <a:avLst/>
                <a:gdLst/>
                <a:ahLst/>
                <a:cxnLst/>
                <a:rect l="l" t="t" r="r" b="b"/>
                <a:pathLst>
                  <a:path w="2180" h="2179" extrusionOk="0">
                    <a:moveTo>
                      <a:pt x="1101" y="0"/>
                    </a:moveTo>
                    <a:cubicBezTo>
                      <a:pt x="508" y="0"/>
                      <a:pt x="1" y="487"/>
                      <a:pt x="1" y="1100"/>
                    </a:cubicBezTo>
                    <a:cubicBezTo>
                      <a:pt x="1" y="1692"/>
                      <a:pt x="508" y="2179"/>
                      <a:pt x="1101" y="2179"/>
                    </a:cubicBezTo>
                    <a:cubicBezTo>
                      <a:pt x="1693" y="2179"/>
                      <a:pt x="2179" y="1692"/>
                      <a:pt x="2179" y="1100"/>
                    </a:cubicBezTo>
                    <a:cubicBezTo>
                      <a:pt x="2179" y="487"/>
                      <a:pt x="1693" y="0"/>
                      <a:pt x="1101" y="0"/>
                    </a:cubicBezTo>
                    <a:close/>
                  </a:path>
                </a:pathLst>
              </a:custGeom>
              <a:solidFill>
                <a:srgbClr val="434038"/>
              </a:solidFill>
              <a:ln>
                <a:noFill/>
              </a:ln>
              <a:effectLst>
                <a:outerShdw blurRad="28575" dist="38100" dir="8160000" algn="bl" rotWithShape="0">
                  <a:srgbClr val="000000">
                    <a:alpha val="19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3215;p63"/>
              <p:cNvSpPr/>
              <p:nvPr/>
            </p:nvSpPr>
            <p:spPr>
              <a:xfrm>
                <a:off x="4278771" y="2094736"/>
                <a:ext cx="18647" cy="18651"/>
              </a:xfrm>
              <a:custGeom>
                <a:avLst/>
                <a:gdLst/>
                <a:ahLst/>
                <a:cxnLst/>
                <a:rect l="l" t="t" r="r" b="b"/>
                <a:pathLst>
                  <a:path w="657" h="657" extrusionOk="0">
                    <a:moveTo>
                      <a:pt x="339" y="0"/>
                    </a:moveTo>
                    <a:cubicBezTo>
                      <a:pt x="149" y="0"/>
                      <a:pt x="1" y="148"/>
                      <a:pt x="1" y="339"/>
                    </a:cubicBezTo>
                    <a:cubicBezTo>
                      <a:pt x="1" y="529"/>
                      <a:pt x="149" y="656"/>
                      <a:pt x="339" y="656"/>
                    </a:cubicBezTo>
                    <a:cubicBezTo>
                      <a:pt x="508" y="656"/>
                      <a:pt x="656" y="529"/>
                      <a:pt x="656" y="339"/>
                    </a:cubicBezTo>
                    <a:cubicBezTo>
                      <a:pt x="656" y="148"/>
                      <a:pt x="508" y="0"/>
                      <a:pt x="339" y="0"/>
                    </a:cubicBezTo>
                    <a:close/>
                  </a:path>
                </a:pathLst>
              </a:custGeom>
              <a:solidFill>
                <a:srgbClr val="EDE6DD"/>
              </a:solidFill>
              <a:ln>
                <a:noFill/>
              </a:ln>
              <a:effectLst>
                <a:outerShdw blurRad="28575" dist="38100" dir="8160000" algn="bl" rotWithShape="0">
                  <a:srgbClr val="000000">
                    <a:alpha val="19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7" name="Google Shape;3216;p63"/>
            <p:cNvSpPr/>
            <p:nvPr/>
          </p:nvSpPr>
          <p:spPr>
            <a:xfrm>
              <a:off x="3766130" y="1912885"/>
              <a:ext cx="789374" cy="449630"/>
            </a:xfrm>
            <a:custGeom>
              <a:avLst/>
              <a:gdLst/>
              <a:ahLst/>
              <a:cxnLst/>
              <a:rect l="l" t="t" r="r" b="b"/>
              <a:pathLst>
                <a:path w="27812" h="15839" extrusionOk="0">
                  <a:moveTo>
                    <a:pt x="14327" y="0"/>
                  </a:moveTo>
                  <a:cubicBezTo>
                    <a:pt x="13138" y="0"/>
                    <a:pt x="11955" y="142"/>
                    <a:pt x="10808" y="442"/>
                  </a:cubicBezTo>
                  <a:cubicBezTo>
                    <a:pt x="10364" y="548"/>
                    <a:pt x="9898" y="717"/>
                    <a:pt x="9475" y="886"/>
                  </a:cubicBezTo>
                  <a:cubicBezTo>
                    <a:pt x="7974" y="1500"/>
                    <a:pt x="6662" y="2473"/>
                    <a:pt x="5626" y="3742"/>
                  </a:cubicBezTo>
                  <a:cubicBezTo>
                    <a:pt x="3680" y="6110"/>
                    <a:pt x="2982" y="9198"/>
                    <a:pt x="2750" y="11651"/>
                  </a:cubicBezTo>
                  <a:cubicBezTo>
                    <a:pt x="1460" y="12751"/>
                    <a:pt x="508" y="14210"/>
                    <a:pt x="0" y="15839"/>
                  </a:cubicBezTo>
                  <a:lnTo>
                    <a:pt x="27812" y="15839"/>
                  </a:lnTo>
                  <a:cubicBezTo>
                    <a:pt x="27389" y="13788"/>
                    <a:pt x="25020" y="11419"/>
                    <a:pt x="25020" y="11419"/>
                  </a:cubicBezTo>
                  <a:cubicBezTo>
                    <a:pt x="24788" y="8987"/>
                    <a:pt x="24322" y="6174"/>
                    <a:pt x="23413" y="4693"/>
                  </a:cubicBezTo>
                  <a:cubicBezTo>
                    <a:pt x="22926" y="3932"/>
                    <a:pt x="22334" y="3213"/>
                    <a:pt x="21679" y="2600"/>
                  </a:cubicBezTo>
                  <a:cubicBezTo>
                    <a:pt x="21256" y="2219"/>
                    <a:pt x="20811" y="1880"/>
                    <a:pt x="20325" y="1584"/>
                  </a:cubicBezTo>
                  <a:cubicBezTo>
                    <a:pt x="19500" y="1056"/>
                    <a:pt x="18591" y="654"/>
                    <a:pt x="17639" y="400"/>
                  </a:cubicBezTo>
                  <a:cubicBezTo>
                    <a:pt x="17195" y="294"/>
                    <a:pt x="16730" y="189"/>
                    <a:pt x="16285" y="125"/>
                  </a:cubicBezTo>
                  <a:cubicBezTo>
                    <a:pt x="15634" y="43"/>
                    <a:pt x="14980" y="0"/>
                    <a:pt x="14327" y="0"/>
                  </a:cubicBezTo>
                  <a:close/>
                </a:path>
              </a:pathLst>
            </a:custGeom>
            <a:solidFill>
              <a:srgbClr val="EDE6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3217;p63"/>
            <p:cNvSpPr/>
            <p:nvPr/>
          </p:nvSpPr>
          <p:spPr>
            <a:xfrm>
              <a:off x="3736099" y="1890574"/>
              <a:ext cx="847019" cy="494170"/>
            </a:xfrm>
            <a:custGeom>
              <a:avLst/>
              <a:gdLst/>
              <a:ahLst/>
              <a:cxnLst/>
              <a:rect l="l" t="t" r="r" b="b"/>
              <a:pathLst>
                <a:path w="29843" h="17408" extrusionOk="0">
                  <a:moveTo>
                    <a:pt x="15410" y="1573"/>
                  </a:moveTo>
                  <a:cubicBezTo>
                    <a:pt x="16011" y="1573"/>
                    <a:pt x="16614" y="1613"/>
                    <a:pt x="17217" y="1694"/>
                  </a:cubicBezTo>
                  <a:cubicBezTo>
                    <a:pt x="17640" y="1757"/>
                    <a:pt x="18063" y="1842"/>
                    <a:pt x="18486" y="1969"/>
                  </a:cubicBezTo>
                  <a:cubicBezTo>
                    <a:pt x="19353" y="2201"/>
                    <a:pt x="20178" y="2561"/>
                    <a:pt x="20960" y="3026"/>
                  </a:cubicBezTo>
                  <a:cubicBezTo>
                    <a:pt x="21383" y="3301"/>
                    <a:pt x="21806" y="3618"/>
                    <a:pt x="22187" y="3978"/>
                  </a:cubicBezTo>
                  <a:cubicBezTo>
                    <a:pt x="22800" y="4549"/>
                    <a:pt x="23350" y="5183"/>
                    <a:pt x="23773" y="5902"/>
                  </a:cubicBezTo>
                  <a:cubicBezTo>
                    <a:pt x="24471" y="7002"/>
                    <a:pt x="24978" y="9202"/>
                    <a:pt x="25275" y="12289"/>
                  </a:cubicBezTo>
                  <a:lnTo>
                    <a:pt x="25296" y="12564"/>
                  </a:lnTo>
                  <a:lnTo>
                    <a:pt x="25507" y="12776"/>
                  </a:lnTo>
                  <a:cubicBezTo>
                    <a:pt x="26395" y="13664"/>
                    <a:pt x="27157" y="14700"/>
                    <a:pt x="27749" y="15821"/>
                  </a:cubicBezTo>
                  <a:lnTo>
                    <a:pt x="2200" y="15821"/>
                  </a:lnTo>
                  <a:cubicBezTo>
                    <a:pt x="2687" y="14764"/>
                    <a:pt x="3406" y="13812"/>
                    <a:pt x="4273" y="13030"/>
                  </a:cubicBezTo>
                  <a:lnTo>
                    <a:pt x="4548" y="12818"/>
                  </a:lnTo>
                  <a:lnTo>
                    <a:pt x="4569" y="12501"/>
                  </a:lnTo>
                  <a:cubicBezTo>
                    <a:pt x="4781" y="10344"/>
                    <a:pt x="5415" y="7298"/>
                    <a:pt x="7297" y="5014"/>
                  </a:cubicBezTo>
                  <a:lnTo>
                    <a:pt x="7361" y="4929"/>
                  </a:lnTo>
                  <a:cubicBezTo>
                    <a:pt x="7699" y="4528"/>
                    <a:pt x="8059" y="4168"/>
                    <a:pt x="8440" y="3851"/>
                  </a:cubicBezTo>
                  <a:cubicBezTo>
                    <a:pt x="9159" y="3237"/>
                    <a:pt x="9962" y="2751"/>
                    <a:pt x="10829" y="2413"/>
                  </a:cubicBezTo>
                  <a:cubicBezTo>
                    <a:pt x="11231" y="2243"/>
                    <a:pt x="11633" y="2095"/>
                    <a:pt x="12056" y="1990"/>
                  </a:cubicBezTo>
                  <a:cubicBezTo>
                    <a:pt x="13160" y="1714"/>
                    <a:pt x="14282" y="1573"/>
                    <a:pt x="15410" y="1573"/>
                  </a:cubicBezTo>
                  <a:close/>
                  <a:moveTo>
                    <a:pt x="15333" y="1"/>
                  </a:moveTo>
                  <a:cubicBezTo>
                    <a:pt x="14094" y="1"/>
                    <a:pt x="12857" y="156"/>
                    <a:pt x="11654" y="467"/>
                  </a:cubicBezTo>
                  <a:cubicBezTo>
                    <a:pt x="11168" y="594"/>
                    <a:pt x="10681" y="763"/>
                    <a:pt x="10216" y="953"/>
                  </a:cubicBezTo>
                  <a:cubicBezTo>
                    <a:pt x="9201" y="1355"/>
                    <a:pt x="8270" y="1926"/>
                    <a:pt x="7424" y="2645"/>
                  </a:cubicBezTo>
                  <a:cubicBezTo>
                    <a:pt x="6938" y="3047"/>
                    <a:pt x="6473" y="3512"/>
                    <a:pt x="6071" y="4020"/>
                  </a:cubicBezTo>
                  <a:lnTo>
                    <a:pt x="5902" y="4231"/>
                  </a:lnTo>
                  <a:cubicBezTo>
                    <a:pt x="3998" y="6685"/>
                    <a:pt x="3300" y="9751"/>
                    <a:pt x="3046" y="12036"/>
                  </a:cubicBezTo>
                  <a:cubicBezTo>
                    <a:pt x="1756" y="13220"/>
                    <a:pt x="805" y="14722"/>
                    <a:pt x="297" y="16392"/>
                  </a:cubicBezTo>
                  <a:lnTo>
                    <a:pt x="1" y="17408"/>
                  </a:lnTo>
                  <a:lnTo>
                    <a:pt x="29843" y="17408"/>
                  </a:lnTo>
                  <a:lnTo>
                    <a:pt x="29652" y="16456"/>
                  </a:lnTo>
                  <a:cubicBezTo>
                    <a:pt x="29272" y="14552"/>
                    <a:pt x="27453" y="12522"/>
                    <a:pt x="26818" y="11866"/>
                  </a:cubicBezTo>
                  <a:cubicBezTo>
                    <a:pt x="26501" y="8652"/>
                    <a:pt x="25930" y="6368"/>
                    <a:pt x="25126" y="5077"/>
                  </a:cubicBezTo>
                  <a:cubicBezTo>
                    <a:pt x="24619" y="4231"/>
                    <a:pt x="23984" y="3470"/>
                    <a:pt x="23265" y="2814"/>
                  </a:cubicBezTo>
                  <a:cubicBezTo>
                    <a:pt x="22800" y="2392"/>
                    <a:pt x="22314" y="2032"/>
                    <a:pt x="21806" y="1694"/>
                  </a:cubicBezTo>
                  <a:cubicBezTo>
                    <a:pt x="20897" y="1144"/>
                    <a:pt x="19924" y="700"/>
                    <a:pt x="18887" y="446"/>
                  </a:cubicBezTo>
                  <a:cubicBezTo>
                    <a:pt x="18422" y="298"/>
                    <a:pt x="17936" y="213"/>
                    <a:pt x="17428" y="150"/>
                  </a:cubicBezTo>
                  <a:cubicBezTo>
                    <a:pt x="16733" y="50"/>
                    <a:pt x="16033" y="1"/>
                    <a:pt x="15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3218;p63"/>
            <p:cNvSpPr/>
            <p:nvPr/>
          </p:nvSpPr>
          <p:spPr>
            <a:xfrm>
              <a:off x="4475074" y="2236990"/>
              <a:ext cx="79868" cy="124905"/>
            </a:xfrm>
            <a:custGeom>
              <a:avLst/>
              <a:gdLst/>
              <a:ahLst/>
              <a:cxnLst/>
              <a:rect l="l" t="t" r="r" b="b"/>
              <a:pathLst>
                <a:path w="2814" h="4400" extrusionOk="0">
                  <a:moveTo>
                    <a:pt x="1" y="1"/>
                  </a:moveTo>
                  <a:cubicBezTo>
                    <a:pt x="212" y="2348"/>
                    <a:pt x="212" y="4336"/>
                    <a:pt x="212" y="4336"/>
                  </a:cubicBezTo>
                  <a:lnTo>
                    <a:pt x="212" y="4400"/>
                  </a:lnTo>
                  <a:lnTo>
                    <a:pt x="2814" y="4400"/>
                  </a:lnTo>
                  <a:cubicBezTo>
                    <a:pt x="2391" y="237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3219;p63"/>
            <p:cNvSpPr/>
            <p:nvPr/>
          </p:nvSpPr>
          <p:spPr>
            <a:xfrm>
              <a:off x="3838764" y="1912885"/>
              <a:ext cx="642324" cy="449033"/>
            </a:xfrm>
            <a:custGeom>
              <a:avLst/>
              <a:gdLst/>
              <a:ahLst/>
              <a:cxnLst/>
              <a:rect l="l" t="t" r="r" b="b"/>
              <a:pathLst>
                <a:path w="22631" h="15818" extrusionOk="0">
                  <a:moveTo>
                    <a:pt x="11720" y="0"/>
                  </a:moveTo>
                  <a:cubicBezTo>
                    <a:pt x="10534" y="0"/>
                    <a:pt x="9346" y="142"/>
                    <a:pt x="8185" y="442"/>
                  </a:cubicBezTo>
                  <a:cubicBezTo>
                    <a:pt x="7741" y="548"/>
                    <a:pt x="7297" y="717"/>
                    <a:pt x="6874" y="886"/>
                  </a:cubicBezTo>
                  <a:cubicBezTo>
                    <a:pt x="5943" y="1267"/>
                    <a:pt x="5055" y="1796"/>
                    <a:pt x="4294" y="2451"/>
                  </a:cubicBezTo>
                  <a:cubicBezTo>
                    <a:pt x="3829" y="2832"/>
                    <a:pt x="3427" y="3255"/>
                    <a:pt x="3046" y="3720"/>
                  </a:cubicBezTo>
                  <a:cubicBezTo>
                    <a:pt x="1100" y="6110"/>
                    <a:pt x="381" y="9198"/>
                    <a:pt x="149" y="11630"/>
                  </a:cubicBezTo>
                  <a:cubicBezTo>
                    <a:pt x="0" y="13005"/>
                    <a:pt x="0" y="14380"/>
                    <a:pt x="149" y="15754"/>
                  </a:cubicBezTo>
                  <a:lnTo>
                    <a:pt x="149" y="15818"/>
                  </a:lnTo>
                  <a:lnTo>
                    <a:pt x="22630" y="15818"/>
                  </a:lnTo>
                  <a:lnTo>
                    <a:pt x="22630" y="15754"/>
                  </a:lnTo>
                  <a:cubicBezTo>
                    <a:pt x="22630" y="15754"/>
                    <a:pt x="22630" y="13766"/>
                    <a:pt x="22419" y="11419"/>
                  </a:cubicBezTo>
                  <a:cubicBezTo>
                    <a:pt x="22186" y="9008"/>
                    <a:pt x="21742" y="6174"/>
                    <a:pt x="20812" y="4693"/>
                  </a:cubicBezTo>
                  <a:cubicBezTo>
                    <a:pt x="20325" y="3932"/>
                    <a:pt x="19754" y="3213"/>
                    <a:pt x="19077" y="2600"/>
                  </a:cubicBezTo>
                  <a:cubicBezTo>
                    <a:pt x="18654" y="2219"/>
                    <a:pt x="18210" y="1880"/>
                    <a:pt x="17724" y="1584"/>
                  </a:cubicBezTo>
                  <a:cubicBezTo>
                    <a:pt x="16878" y="1056"/>
                    <a:pt x="15968" y="654"/>
                    <a:pt x="15017" y="421"/>
                  </a:cubicBezTo>
                  <a:cubicBezTo>
                    <a:pt x="14572" y="294"/>
                    <a:pt x="14128" y="189"/>
                    <a:pt x="13663" y="125"/>
                  </a:cubicBezTo>
                  <a:cubicBezTo>
                    <a:pt x="13019" y="43"/>
                    <a:pt x="12370" y="0"/>
                    <a:pt x="117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3220;p63"/>
            <p:cNvSpPr/>
            <p:nvPr/>
          </p:nvSpPr>
          <p:spPr>
            <a:xfrm>
              <a:off x="3765534" y="2243008"/>
              <a:ext cx="77456" cy="118887"/>
            </a:xfrm>
            <a:custGeom>
              <a:avLst/>
              <a:gdLst/>
              <a:ahLst/>
              <a:cxnLst/>
              <a:rect l="l" t="t" r="r" b="b"/>
              <a:pathLst>
                <a:path w="2729" h="4188" extrusionOk="0">
                  <a:moveTo>
                    <a:pt x="2729" y="0"/>
                  </a:moveTo>
                  <a:cubicBezTo>
                    <a:pt x="1460" y="1121"/>
                    <a:pt x="508" y="2580"/>
                    <a:pt x="0" y="4188"/>
                  </a:cubicBezTo>
                  <a:lnTo>
                    <a:pt x="2729" y="4188"/>
                  </a:lnTo>
                  <a:lnTo>
                    <a:pt x="2729" y="4124"/>
                  </a:lnTo>
                  <a:cubicBezTo>
                    <a:pt x="2602" y="2750"/>
                    <a:pt x="2602" y="1375"/>
                    <a:pt x="27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3221;p63"/>
            <p:cNvSpPr/>
            <p:nvPr/>
          </p:nvSpPr>
          <p:spPr>
            <a:xfrm>
              <a:off x="4116103" y="2181780"/>
              <a:ext cx="72659" cy="38408"/>
            </a:xfrm>
            <a:custGeom>
              <a:avLst/>
              <a:gdLst/>
              <a:ahLst/>
              <a:cxnLst/>
              <a:rect l="l" t="t" r="r" b="b"/>
              <a:pathLst>
                <a:path w="2560" h="1353" extrusionOk="0">
                  <a:moveTo>
                    <a:pt x="572" y="0"/>
                  </a:moveTo>
                  <a:lnTo>
                    <a:pt x="572" y="85"/>
                  </a:lnTo>
                  <a:cubicBezTo>
                    <a:pt x="572" y="85"/>
                    <a:pt x="1" y="1121"/>
                    <a:pt x="233" y="1311"/>
                  </a:cubicBezTo>
                  <a:cubicBezTo>
                    <a:pt x="264" y="1339"/>
                    <a:pt x="327" y="1352"/>
                    <a:pt x="413" y="1352"/>
                  </a:cubicBezTo>
                  <a:cubicBezTo>
                    <a:pt x="917" y="1352"/>
                    <a:pt x="2216" y="895"/>
                    <a:pt x="2560" y="190"/>
                  </a:cubicBezTo>
                  <a:lnTo>
                    <a:pt x="2560" y="148"/>
                  </a:lnTo>
                  <a:cubicBezTo>
                    <a:pt x="2453" y="152"/>
                    <a:pt x="2346" y="153"/>
                    <a:pt x="2239" y="153"/>
                  </a:cubicBezTo>
                  <a:cubicBezTo>
                    <a:pt x="1685" y="153"/>
                    <a:pt x="1121" y="106"/>
                    <a:pt x="572" y="0"/>
                  </a:cubicBezTo>
                  <a:close/>
                </a:path>
              </a:pathLst>
            </a:custGeom>
            <a:solidFill>
              <a:srgbClr val="C670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3222;p63"/>
            <p:cNvSpPr/>
            <p:nvPr/>
          </p:nvSpPr>
          <p:spPr>
            <a:xfrm>
              <a:off x="4105885" y="2179964"/>
              <a:ext cx="100900" cy="52659"/>
            </a:xfrm>
            <a:custGeom>
              <a:avLst/>
              <a:gdLst/>
              <a:ahLst/>
              <a:cxnLst/>
              <a:rect l="l" t="t" r="r" b="b"/>
              <a:pathLst>
                <a:path w="3555" h="1855" extrusionOk="0">
                  <a:moveTo>
                    <a:pt x="593" y="1"/>
                  </a:moveTo>
                  <a:cubicBezTo>
                    <a:pt x="593" y="1"/>
                    <a:pt x="1" y="1523"/>
                    <a:pt x="191" y="1671"/>
                  </a:cubicBezTo>
                  <a:cubicBezTo>
                    <a:pt x="334" y="1783"/>
                    <a:pt x="594" y="1855"/>
                    <a:pt x="915" y="1855"/>
                  </a:cubicBezTo>
                  <a:cubicBezTo>
                    <a:pt x="1689" y="1855"/>
                    <a:pt x="2822" y="1440"/>
                    <a:pt x="3554" y="170"/>
                  </a:cubicBezTo>
                  <a:lnTo>
                    <a:pt x="3554" y="149"/>
                  </a:lnTo>
                  <a:cubicBezTo>
                    <a:pt x="3343" y="170"/>
                    <a:pt x="3152" y="212"/>
                    <a:pt x="2941" y="212"/>
                  </a:cubicBezTo>
                  <a:lnTo>
                    <a:pt x="2941" y="254"/>
                  </a:lnTo>
                  <a:cubicBezTo>
                    <a:pt x="2598" y="959"/>
                    <a:pt x="1298" y="1416"/>
                    <a:pt x="794" y="1416"/>
                  </a:cubicBezTo>
                  <a:cubicBezTo>
                    <a:pt x="708" y="1416"/>
                    <a:pt x="645" y="1403"/>
                    <a:pt x="614" y="1375"/>
                  </a:cubicBezTo>
                  <a:cubicBezTo>
                    <a:pt x="382" y="1206"/>
                    <a:pt x="953" y="149"/>
                    <a:pt x="953" y="149"/>
                  </a:cubicBezTo>
                  <a:lnTo>
                    <a:pt x="953" y="64"/>
                  </a:lnTo>
                  <a:cubicBezTo>
                    <a:pt x="720" y="22"/>
                    <a:pt x="593" y="1"/>
                    <a:pt x="5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3223;p63"/>
            <p:cNvSpPr/>
            <p:nvPr/>
          </p:nvSpPr>
          <p:spPr>
            <a:xfrm>
              <a:off x="4096291" y="2133866"/>
              <a:ext cx="109869" cy="52261"/>
            </a:xfrm>
            <a:custGeom>
              <a:avLst/>
              <a:gdLst/>
              <a:ahLst/>
              <a:cxnLst/>
              <a:rect l="l" t="t" r="r" b="b"/>
              <a:pathLst>
                <a:path w="3871" h="1841" extrusionOk="0">
                  <a:moveTo>
                    <a:pt x="1030" y="1"/>
                  </a:moveTo>
                  <a:cubicBezTo>
                    <a:pt x="712" y="1"/>
                    <a:pt x="509" y="60"/>
                    <a:pt x="489" y="60"/>
                  </a:cubicBezTo>
                  <a:cubicBezTo>
                    <a:pt x="488" y="60"/>
                    <a:pt x="487" y="60"/>
                    <a:pt x="487" y="60"/>
                  </a:cubicBezTo>
                  <a:lnTo>
                    <a:pt x="487" y="60"/>
                  </a:lnTo>
                  <a:cubicBezTo>
                    <a:pt x="1" y="123"/>
                    <a:pt x="910" y="1603"/>
                    <a:pt x="910" y="1603"/>
                  </a:cubicBezTo>
                  <a:cubicBezTo>
                    <a:pt x="910" y="1603"/>
                    <a:pt x="1058" y="1646"/>
                    <a:pt x="1291" y="1688"/>
                  </a:cubicBezTo>
                  <a:cubicBezTo>
                    <a:pt x="1862" y="1780"/>
                    <a:pt x="2433" y="1840"/>
                    <a:pt x="3004" y="1840"/>
                  </a:cubicBezTo>
                  <a:cubicBezTo>
                    <a:pt x="3088" y="1840"/>
                    <a:pt x="3173" y="1839"/>
                    <a:pt x="3258" y="1836"/>
                  </a:cubicBezTo>
                  <a:cubicBezTo>
                    <a:pt x="3469" y="1815"/>
                    <a:pt x="3681" y="1794"/>
                    <a:pt x="3871" y="1773"/>
                  </a:cubicBezTo>
                  <a:cubicBezTo>
                    <a:pt x="2823" y="250"/>
                    <a:pt x="1684" y="1"/>
                    <a:pt x="10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3224;p63"/>
            <p:cNvSpPr/>
            <p:nvPr/>
          </p:nvSpPr>
          <p:spPr>
            <a:xfrm>
              <a:off x="4118686" y="2168326"/>
              <a:ext cx="125309" cy="23675"/>
            </a:xfrm>
            <a:custGeom>
              <a:avLst/>
              <a:gdLst/>
              <a:ahLst/>
              <a:cxnLst/>
              <a:rect l="l" t="t" r="r" b="b"/>
              <a:pathLst>
                <a:path w="4415" h="834" extrusionOk="0">
                  <a:moveTo>
                    <a:pt x="4295" y="0"/>
                  </a:moveTo>
                  <a:cubicBezTo>
                    <a:pt x="4279" y="0"/>
                    <a:pt x="4262" y="3"/>
                    <a:pt x="4245" y="9"/>
                  </a:cubicBezTo>
                  <a:cubicBezTo>
                    <a:pt x="3949" y="178"/>
                    <a:pt x="3632" y="284"/>
                    <a:pt x="3293" y="347"/>
                  </a:cubicBezTo>
                  <a:cubicBezTo>
                    <a:pt x="2955" y="389"/>
                    <a:pt x="2617" y="432"/>
                    <a:pt x="2278" y="432"/>
                  </a:cubicBezTo>
                  <a:cubicBezTo>
                    <a:pt x="1919" y="432"/>
                    <a:pt x="1580" y="432"/>
                    <a:pt x="1221" y="411"/>
                  </a:cubicBezTo>
                  <a:cubicBezTo>
                    <a:pt x="861" y="368"/>
                    <a:pt x="502" y="347"/>
                    <a:pt x="163" y="305"/>
                  </a:cubicBezTo>
                  <a:cubicBezTo>
                    <a:pt x="156" y="304"/>
                    <a:pt x="149" y="303"/>
                    <a:pt x="142" y="303"/>
                  </a:cubicBezTo>
                  <a:cubicBezTo>
                    <a:pt x="32" y="303"/>
                    <a:pt x="0" y="457"/>
                    <a:pt x="100" y="516"/>
                  </a:cubicBezTo>
                  <a:cubicBezTo>
                    <a:pt x="459" y="622"/>
                    <a:pt x="798" y="707"/>
                    <a:pt x="1157" y="749"/>
                  </a:cubicBezTo>
                  <a:cubicBezTo>
                    <a:pt x="1517" y="812"/>
                    <a:pt x="1898" y="834"/>
                    <a:pt x="2257" y="834"/>
                  </a:cubicBezTo>
                  <a:cubicBezTo>
                    <a:pt x="2617" y="834"/>
                    <a:pt x="2997" y="770"/>
                    <a:pt x="3357" y="686"/>
                  </a:cubicBezTo>
                  <a:cubicBezTo>
                    <a:pt x="3716" y="601"/>
                    <a:pt x="4055" y="432"/>
                    <a:pt x="4351" y="178"/>
                  </a:cubicBezTo>
                  <a:cubicBezTo>
                    <a:pt x="4393" y="157"/>
                    <a:pt x="4414" y="93"/>
                    <a:pt x="4393" y="51"/>
                  </a:cubicBezTo>
                  <a:cubicBezTo>
                    <a:pt x="4378" y="20"/>
                    <a:pt x="4340" y="0"/>
                    <a:pt x="42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3225;p63"/>
            <p:cNvSpPr/>
            <p:nvPr/>
          </p:nvSpPr>
          <p:spPr>
            <a:xfrm>
              <a:off x="4236167" y="2160151"/>
              <a:ext cx="15639" cy="18651"/>
            </a:xfrm>
            <a:custGeom>
              <a:avLst/>
              <a:gdLst/>
              <a:ahLst/>
              <a:cxnLst/>
              <a:rect l="l" t="t" r="r" b="b"/>
              <a:pathLst>
                <a:path w="551" h="657" fill="none" extrusionOk="0">
                  <a:moveTo>
                    <a:pt x="148" y="1"/>
                  </a:moveTo>
                  <a:cubicBezTo>
                    <a:pt x="148" y="1"/>
                    <a:pt x="0" y="656"/>
                    <a:pt x="550" y="656"/>
                  </a:cubicBezTo>
                </a:path>
              </a:pathLst>
            </a:custGeom>
            <a:solidFill>
              <a:schemeClr val="dk1"/>
            </a:solidFill>
            <a:ln w="10050" cap="rnd" cmpd="sng">
              <a:solidFill>
                <a:srgbClr val="9A5B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3226;p63"/>
            <p:cNvSpPr/>
            <p:nvPr/>
          </p:nvSpPr>
          <p:spPr>
            <a:xfrm>
              <a:off x="4069270" y="1930229"/>
              <a:ext cx="147703" cy="82977"/>
            </a:xfrm>
            <a:custGeom>
              <a:avLst/>
              <a:gdLst/>
              <a:ahLst/>
              <a:cxnLst/>
              <a:rect l="l" t="t" r="r" b="b"/>
              <a:pathLst>
                <a:path w="5204" h="2923" extrusionOk="0">
                  <a:moveTo>
                    <a:pt x="3859" y="1002"/>
                  </a:moveTo>
                  <a:cubicBezTo>
                    <a:pt x="3860" y="1002"/>
                    <a:pt x="3859" y="1006"/>
                    <a:pt x="3853" y="1012"/>
                  </a:cubicBezTo>
                  <a:lnTo>
                    <a:pt x="3853" y="1012"/>
                  </a:lnTo>
                  <a:cubicBezTo>
                    <a:pt x="3855" y="1005"/>
                    <a:pt x="3858" y="1002"/>
                    <a:pt x="3859" y="1002"/>
                  </a:cubicBezTo>
                  <a:close/>
                  <a:moveTo>
                    <a:pt x="1122" y="0"/>
                  </a:moveTo>
                  <a:cubicBezTo>
                    <a:pt x="868" y="127"/>
                    <a:pt x="657" y="297"/>
                    <a:pt x="445" y="487"/>
                  </a:cubicBezTo>
                  <a:cubicBezTo>
                    <a:pt x="234" y="677"/>
                    <a:pt x="64" y="952"/>
                    <a:pt x="22" y="1248"/>
                  </a:cubicBezTo>
                  <a:cubicBezTo>
                    <a:pt x="1" y="1417"/>
                    <a:pt x="22" y="1587"/>
                    <a:pt x="107" y="1735"/>
                  </a:cubicBezTo>
                  <a:cubicBezTo>
                    <a:pt x="170" y="1883"/>
                    <a:pt x="255" y="2010"/>
                    <a:pt x="360" y="2115"/>
                  </a:cubicBezTo>
                  <a:cubicBezTo>
                    <a:pt x="487" y="2242"/>
                    <a:pt x="614" y="2327"/>
                    <a:pt x="762" y="2369"/>
                  </a:cubicBezTo>
                  <a:cubicBezTo>
                    <a:pt x="855" y="2404"/>
                    <a:pt x="955" y="2420"/>
                    <a:pt x="1054" y="2420"/>
                  </a:cubicBezTo>
                  <a:cubicBezTo>
                    <a:pt x="1135" y="2420"/>
                    <a:pt x="1215" y="2409"/>
                    <a:pt x="1291" y="2390"/>
                  </a:cubicBezTo>
                  <a:cubicBezTo>
                    <a:pt x="1409" y="2357"/>
                    <a:pt x="1520" y="2306"/>
                    <a:pt x="1624" y="2241"/>
                  </a:cubicBezTo>
                  <a:lnTo>
                    <a:pt x="1624" y="2241"/>
                  </a:lnTo>
                  <a:cubicBezTo>
                    <a:pt x="1683" y="2326"/>
                    <a:pt x="1749" y="2404"/>
                    <a:pt x="1820" y="2475"/>
                  </a:cubicBezTo>
                  <a:cubicBezTo>
                    <a:pt x="2052" y="2686"/>
                    <a:pt x="2327" y="2813"/>
                    <a:pt x="2623" y="2877"/>
                  </a:cubicBezTo>
                  <a:cubicBezTo>
                    <a:pt x="2761" y="2906"/>
                    <a:pt x="2898" y="2922"/>
                    <a:pt x="3036" y="2922"/>
                  </a:cubicBezTo>
                  <a:cubicBezTo>
                    <a:pt x="3194" y="2922"/>
                    <a:pt x="3353" y="2901"/>
                    <a:pt x="3512" y="2856"/>
                  </a:cubicBezTo>
                  <a:cubicBezTo>
                    <a:pt x="3829" y="2771"/>
                    <a:pt x="4104" y="2560"/>
                    <a:pt x="4231" y="2263"/>
                  </a:cubicBezTo>
                  <a:cubicBezTo>
                    <a:pt x="4252" y="2223"/>
                    <a:pt x="4272" y="2182"/>
                    <a:pt x="4289" y="2141"/>
                  </a:cubicBezTo>
                  <a:lnTo>
                    <a:pt x="4289" y="2141"/>
                  </a:lnTo>
                  <a:cubicBezTo>
                    <a:pt x="4312" y="2147"/>
                    <a:pt x="4335" y="2153"/>
                    <a:pt x="4358" y="2158"/>
                  </a:cubicBezTo>
                  <a:cubicBezTo>
                    <a:pt x="4449" y="2177"/>
                    <a:pt x="4541" y="2187"/>
                    <a:pt x="4631" y="2187"/>
                  </a:cubicBezTo>
                  <a:cubicBezTo>
                    <a:pt x="4833" y="2187"/>
                    <a:pt x="5028" y="2140"/>
                    <a:pt x="5204" y="2052"/>
                  </a:cubicBezTo>
                  <a:lnTo>
                    <a:pt x="5098" y="1798"/>
                  </a:lnTo>
                  <a:cubicBezTo>
                    <a:pt x="4975" y="1835"/>
                    <a:pt x="4845" y="1858"/>
                    <a:pt x="4716" y="1858"/>
                  </a:cubicBezTo>
                  <a:cubicBezTo>
                    <a:pt x="4623" y="1858"/>
                    <a:pt x="4531" y="1846"/>
                    <a:pt x="4442" y="1819"/>
                  </a:cubicBezTo>
                  <a:cubicBezTo>
                    <a:pt x="4421" y="1813"/>
                    <a:pt x="4401" y="1806"/>
                    <a:pt x="4380" y="1799"/>
                  </a:cubicBezTo>
                  <a:lnTo>
                    <a:pt x="4380" y="1799"/>
                  </a:lnTo>
                  <a:cubicBezTo>
                    <a:pt x="4400" y="1657"/>
                    <a:pt x="4399" y="1514"/>
                    <a:pt x="4379" y="1375"/>
                  </a:cubicBezTo>
                  <a:cubicBezTo>
                    <a:pt x="4358" y="1206"/>
                    <a:pt x="4315" y="1058"/>
                    <a:pt x="4252" y="931"/>
                  </a:cubicBezTo>
                  <a:cubicBezTo>
                    <a:pt x="4210" y="846"/>
                    <a:pt x="4146" y="762"/>
                    <a:pt x="4083" y="698"/>
                  </a:cubicBezTo>
                  <a:cubicBezTo>
                    <a:pt x="4019" y="656"/>
                    <a:pt x="3956" y="614"/>
                    <a:pt x="3892" y="593"/>
                  </a:cubicBezTo>
                  <a:cubicBezTo>
                    <a:pt x="3808" y="593"/>
                    <a:pt x="3723" y="614"/>
                    <a:pt x="3639" y="656"/>
                  </a:cubicBezTo>
                  <a:cubicBezTo>
                    <a:pt x="3533" y="720"/>
                    <a:pt x="3469" y="825"/>
                    <a:pt x="3448" y="952"/>
                  </a:cubicBezTo>
                  <a:cubicBezTo>
                    <a:pt x="3427" y="1037"/>
                    <a:pt x="3427" y="1143"/>
                    <a:pt x="3448" y="1227"/>
                  </a:cubicBezTo>
                  <a:cubicBezTo>
                    <a:pt x="3469" y="1375"/>
                    <a:pt x="3533" y="1523"/>
                    <a:pt x="3617" y="1650"/>
                  </a:cubicBezTo>
                  <a:cubicBezTo>
                    <a:pt x="3680" y="1744"/>
                    <a:pt x="3757" y="1829"/>
                    <a:pt x="3844" y="1903"/>
                  </a:cubicBezTo>
                  <a:lnTo>
                    <a:pt x="3844" y="1903"/>
                  </a:lnTo>
                  <a:cubicBezTo>
                    <a:pt x="3829" y="1946"/>
                    <a:pt x="3810" y="1989"/>
                    <a:pt x="3787" y="2031"/>
                  </a:cubicBezTo>
                  <a:cubicBezTo>
                    <a:pt x="3702" y="2200"/>
                    <a:pt x="3554" y="2327"/>
                    <a:pt x="3364" y="2369"/>
                  </a:cubicBezTo>
                  <a:cubicBezTo>
                    <a:pt x="3258" y="2401"/>
                    <a:pt x="3152" y="2417"/>
                    <a:pt x="3046" y="2417"/>
                  </a:cubicBezTo>
                  <a:cubicBezTo>
                    <a:pt x="2941" y="2417"/>
                    <a:pt x="2835" y="2401"/>
                    <a:pt x="2729" y="2369"/>
                  </a:cubicBezTo>
                  <a:cubicBezTo>
                    <a:pt x="2518" y="2327"/>
                    <a:pt x="2327" y="2242"/>
                    <a:pt x="2179" y="2094"/>
                  </a:cubicBezTo>
                  <a:cubicBezTo>
                    <a:pt x="2115" y="2030"/>
                    <a:pt x="2058" y="1961"/>
                    <a:pt x="2012" y="1887"/>
                  </a:cubicBezTo>
                  <a:lnTo>
                    <a:pt x="2012" y="1887"/>
                  </a:lnTo>
                  <a:cubicBezTo>
                    <a:pt x="2018" y="1879"/>
                    <a:pt x="2025" y="1870"/>
                    <a:pt x="2031" y="1862"/>
                  </a:cubicBezTo>
                  <a:cubicBezTo>
                    <a:pt x="2116" y="1735"/>
                    <a:pt x="2200" y="1608"/>
                    <a:pt x="2243" y="1460"/>
                  </a:cubicBezTo>
                  <a:cubicBezTo>
                    <a:pt x="2285" y="1354"/>
                    <a:pt x="2285" y="1269"/>
                    <a:pt x="2285" y="1164"/>
                  </a:cubicBezTo>
                  <a:cubicBezTo>
                    <a:pt x="2285" y="1100"/>
                    <a:pt x="2264" y="1016"/>
                    <a:pt x="2200" y="952"/>
                  </a:cubicBezTo>
                  <a:cubicBezTo>
                    <a:pt x="2179" y="910"/>
                    <a:pt x="2137" y="889"/>
                    <a:pt x="2095" y="846"/>
                  </a:cubicBezTo>
                  <a:cubicBezTo>
                    <a:pt x="2074" y="825"/>
                    <a:pt x="2031" y="804"/>
                    <a:pt x="1989" y="804"/>
                  </a:cubicBezTo>
                  <a:cubicBezTo>
                    <a:pt x="1947" y="794"/>
                    <a:pt x="1910" y="788"/>
                    <a:pt x="1875" y="788"/>
                  </a:cubicBezTo>
                  <a:cubicBezTo>
                    <a:pt x="1841" y="788"/>
                    <a:pt x="1809" y="794"/>
                    <a:pt x="1777" y="804"/>
                  </a:cubicBezTo>
                  <a:cubicBezTo>
                    <a:pt x="1714" y="825"/>
                    <a:pt x="1651" y="846"/>
                    <a:pt x="1587" y="889"/>
                  </a:cubicBezTo>
                  <a:cubicBezTo>
                    <a:pt x="1545" y="931"/>
                    <a:pt x="1502" y="973"/>
                    <a:pt x="1460" y="1016"/>
                  </a:cubicBezTo>
                  <a:cubicBezTo>
                    <a:pt x="1439" y="1058"/>
                    <a:pt x="1418" y="1121"/>
                    <a:pt x="1397" y="1164"/>
                  </a:cubicBezTo>
                  <a:cubicBezTo>
                    <a:pt x="1354" y="1333"/>
                    <a:pt x="1333" y="1502"/>
                    <a:pt x="1376" y="1671"/>
                  </a:cubicBezTo>
                  <a:cubicBezTo>
                    <a:pt x="1383" y="1708"/>
                    <a:pt x="1392" y="1744"/>
                    <a:pt x="1402" y="1779"/>
                  </a:cubicBezTo>
                  <a:lnTo>
                    <a:pt x="1402" y="1779"/>
                  </a:lnTo>
                  <a:cubicBezTo>
                    <a:pt x="1324" y="1843"/>
                    <a:pt x="1236" y="1894"/>
                    <a:pt x="1143" y="1925"/>
                  </a:cubicBezTo>
                  <a:cubicBezTo>
                    <a:pt x="1102" y="1935"/>
                    <a:pt x="1060" y="1941"/>
                    <a:pt x="1017" y="1941"/>
                  </a:cubicBezTo>
                  <a:cubicBezTo>
                    <a:pt x="885" y="1941"/>
                    <a:pt x="753" y="1889"/>
                    <a:pt x="657" y="1777"/>
                  </a:cubicBezTo>
                  <a:cubicBezTo>
                    <a:pt x="508" y="1671"/>
                    <a:pt x="403" y="1481"/>
                    <a:pt x="403" y="1291"/>
                  </a:cubicBezTo>
                  <a:cubicBezTo>
                    <a:pt x="424" y="1079"/>
                    <a:pt x="530" y="868"/>
                    <a:pt x="678" y="720"/>
                  </a:cubicBezTo>
                  <a:cubicBezTo>
                    <a:pt x="847" y="529"/>
                    <a:pt x="1037" y="381"/>
                    <a:pt x="1228" y="254"/>
                  </a:cubicBezTo>
                  <a:lnTo>
                    <a:pt x="11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3227;p63"/>
            <p:cNvSpPr/>
            <p:nvPr/>
          </p:nvSpPr>
          <p:spPr>
            <a:xfrm>
              <a:off x="4025445" y="2082715"/>
              <a:ext cx="61874" cy="61856"/>
            </a:xfrm>
            <a:custGeom>
              <a:avLst/>
              <a:gdLst/>
              <a:ahLst/>
              <a:cxnLst/>
              <a:rect l="l" t="t" r="r" b="b"/>
              <a:pathLst>
                <a:path w="2180" h="2179" extrusionOk="0">
                  <a:moveTo>
                    <a:pt x="1101" y="0"/>
                  </a:moveTo>
                  <a:cubicBezTo>
                    <a:pt x="509" y="0"/>
                    <a:pt x="1" y="487"/>
                    <a:pt x="1" y="1100"/>
                  </a:cubicBezTo>
                  <a:cubicBezTo>
                    <a:pt x="1" y="1692"/>
                    <a:pt x="509" y="2179"/>
                    <a:pt x="1101" y="2179"/>
                  </a:cubicBezTo>
                  <a:cubicBezTo>
                    <a:pt x="1693" y="2179"/>
                    <a:pt x="2179" y="1692"/>
                    <a:pt x="2179" y="1100"/>
                  </a:cubicBezTo>
                  <a:cubicBezTo>
                    <a:pt x="2179" y="487"/>
                    <a:pt x="1693" y="0"/>
                    <a:pt x="1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3228;p63"/>
            <p:cNvSpPr/>
            <p:nvPr/>
          </p:nvSpPr>
          <p:spPr>
            <a:xfrm>
              <a:off x="4056667" y="2094722"/>
              <a:ext cx="18647" cy="18651"/>
            </a:xfrm>
            <a:custGeom>
              <a:avLst/>
              <a:gdLst/>
              <a:ahLst/>
              <a:cxnLst/>
              <a:rect l="l" t="t" r="r" b="b"/>
              <a:pathLst>
                <a:path w="657" h="657" extrusionOk="0">
                  <a:moveTo>
                    <a:pt x="318" y="0"/>
                  </a:moveTo>
                  <a:cubicBezTo>
                    <a:pt x="149" y="0"/>
                    <a:pt x="1" y="148"/>
                    <a:pt x="1" y="339"/>
                  </a:cubicBezTo>
                  <a:cubicBezTo>
                    <a:pt x="1" y="529"/>
                    <a:pt x="149" y="656"/>
                    <a:pt x="318" y="656"/>
                  </a:cubicBezTo>
                  <a:cubicBezTo>
                    <a:pt x="508" y="656"/>
                    <a:pt x="656" y="529"/>
                    <a:pt x="656" y="339"/>
                  </a:cubicBezTo>
                  <a:cubicBezTo>
                    <a:pt x="656" y="148"/>
                    <a:pt x="508" y="0"/>
                    <a:pt x="318" y="0"/>
                  </a:cubicBezTo>
                  <a:close/>
                </a:path>
              </a:pathLst>
            </a:custGeom>
            <a:solidFill>
              <a:srgbClr val="EDE6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3229;p63"/>
            <p:cNvSpPr/>
            <p:nvPr/>
          </p:nvSpPr>
          <p:spPr>
            <a:xfrm>
              <a:off x="4233754" y="2082715"/>
              <a:ext cx="61874" cy="61856"/>
            </a:xfrm>
            <a:custGeom>
              <a:avLst/>
              <a:gdLst/>
              <a:ahLst/>
              <a:cxnLst/>
              <a:rect l="l" t="t" r="r" b="b"/>
              <a:pathLst>
                <a:path w="2180" h="2179" extrusionOk="0">
                  <a:moveTo>
                    <a:pt x="1101" y="0"/>
                  </a:moveTo>
                  <a:cubicBezTo>
                    <a:pt x="508" y="0"/>
                    <a:pt x="1" y="487"/>
                    <a:pt x="1" y="1100"/>
                  </a:cubicBezTo>
                  <a:cubicBezTo>
                    <a:pt x="1" y="1692"/>
                    <a:pt x="508" y="2179"/>
                    <a:pt x="1101" y="2179"/>
                  </a:cubicBezTo>
                  <a:cubicBezTo>
                    <a:pt x="1693" y="2179"/>
                    <a:pt x="2179" y="1692"/>
                    <a:pt x="2179" y="1100"/>
                  </a:cubicBezTo>
                  <a:cubicBezTo>
                    <a:pt x="2179" y="487"/>
                    <a:pt x="1693" y="0"/>
                    <a:pt x="1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3230;p63"/>
            <p:cNvSpPr/>
            <p:nvPr/>
          </p:nvSpPr>
          <p:spPr>
            <a:xfrm>
              <a:off x="4269177" y="2094722"/>
              <a:ext cx="18647" cy="18651"/>
            </a:xfrm>
            <a:custGeom>
              <a:avLst/>
              <a:gdLst/>
              <a:ahLst/>
              <a:cxnLst/>
              <a:rect l="l" t="t" r="r" b="b"/>
              <a:pathLst>
                <a:path w="657" h="657" extrusionOk="0">
                  <a:moveTo>
                    <a:pt x="339" y="0"/>
                  </a:moveTo>
                  <a:cubicBezTo>
                    <a:pt x="149" y="0"/>
                    <a:pt x="1" y="148"/>
                    <a:pt x="1" y="339"/>
                  </a:cubicBezTo>
                  <a:cubicBezTo>
                    <a:pt x="1" y="529"/>
                    <a:pt x="149" y="656"/>
                    <a:pt x="339" y="656"/>
                  </a:cubicBezTo>
                  <a:cubicBezTo>
                    <a:pt x="508" y="656"/>
                    <a:pt x="656" y="529"/>
                    <a:pt x="656" y="339"/>
                  </a:cubicBezTo>
                  <a:cubicBezTo>
                    <a:pt x="656" y="148"/>
                    <a:pt x="508" y="0"/>
                    <a:pt x="339" y="0"/>
                  </a:cubicBezTo>
                  <a:close/>
                </a:path>
              </a:pathLst>
            </a:custGeom>
            <a:solidFill>
              <a:srgbClr val="EDE6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6" name="矩形: 圆角 30">
            <a:extLst>
              <a:ext uri="{FF2B5EF4-FFF2-40B4-BE49-F238E27FC236}">
                <a16:creationId xmlns:a16="http://schemas.microsoft.com/office/drawing/2014/main" id="{FE557F12-4F63-4744-88FD-857E1C5CB9D5}"/>
              </a:ext>
            </a:extLst>
          </p:cNvPr>
          <p:cNvSpPr/>
          <p:nvPr/>
        </p:nvSpPr>
        <p:spPr>
          <a:xfrm>
            <a:off x="329852" y="1143000"/>
            <a:ext cx="11635907" cy="5552922"/>
          </a:xfrm>
          <a:prstGeom prst="roundRect">
            <a:avLst>
              <a:gd name="adj" fmla="val 31803"/>
            </a:avLst>
          </a:prstGeom>
          <a:solidFill>
            <a:srgbClr val="FFFFFF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zh-CN" altLang="en-US" sz="8000" kern="0" dirty="0">
              <a:solidFill>
                <a:srgbClr val="000000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字魂80号-萌趣小鱼体" panose="00000500000000000000" pitchFamily="2" charset="-122"/>
              <a:cs typeface="Calibri" panose="020F0502020204030204" pitchFamily="34" charset="0"/>
              <a:sym typeface="Arial"/>
            </a:endParaRPr>
          </a:p>
        </p:txBody>
      </p:sp>
      <p:sp>
        <p:nvSpPr>
          <p:cNvPr id="197" name="Rectangle 196"/>
          <p:cNvSpPr/>
          <p:nvPr/>
        </p:nvSpPr>
        <p:spPr>
          <a:xfrm>
            <a:off x="1053548" y="15679"/>
            <a:ext cx="99391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2. </a:t>
            </a:r>
            <a:r>
              <a:rPr lang="vi-VN" sz="3200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Tìm các từ ngữ có nghĩa giống nhau hoặc có nghĩa trái ngược nhau trong đoạn thơ dưới đây:</a:t>
            </a:r>
            <a:endParaRPr lang="en-US" sz="3200" b="1" kern="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D5E1A9-A1E5-4EE4-A7C4-0F1878EE279F}"/>
              </a:ext>
            </a:extLst>
          </p:cNvPr>
          <p:cNvSpPr txBox="1"/>
          <p:nvPr/>
        </p:nvSpPr>
        <p:spPr>
          <a:xfrm>
            <a:off x="785191" y="1381540"/>
            <a:ext cx="46515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Sáng đầu thu trong xanh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Em mặc quần áo mới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Đi đón ngày khai trường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Vui như là đi hội.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Gặp bạn, cười hớn hở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Đứa tay bắt mặt mừng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Đứa ôm vai bá cổ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Cặp sách đùa trên lưng...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9682EF68-09C0-4FB9-B550-19F88BCECABA}"/>
              </a:ext>
            </a:extLst>
          </p:cNvPr>
          <p:cNvSpPr txBox="1"/>
          <p:nvPr/>
        </p:nvSpPr>
        <p:spPr>
          <a:xfrm>
            <a:off x="6172199" y="1480932"/>
            <a:ext cx="46515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Từng nhóm đứng đo nhau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Thấy bạn nào cũng lớn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Năm xưa bé tí teo,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Giờ lớp ba, lớp bốn. </a:t>
            </a:r>
          </a:p>
          <a:p>
            <a:pPr algn="r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(Nguyễn Bùi Vợi)</a:t>
            </a:r>
          </a:p>
        </p:txBody>
      </p:sp>
      <p:sp>
        <p:nvSpPr>
          <p:cNvPr id="162" name="Rounded Rectangle 2">
            <a:hlinkClick r:id="" action="ppaction://noaction"/>
            <a:extLst>
              <a:ext uri="{FF2B5EF4-FFF2-40B4-BE49-F238E27FC236}">
                <a16:creationId xmlns:a16="http://schemas.microsoft.com/office/drawing/2014/main" id="{947E4DC6-B848-444A-A192-B529C925050C}"/>
              </a:ext>
            </a:extLst>
          </p:cNvPr>
          <p:cNvSpPr/>
          <p:nvPr/>
        </p:nvSpPr>
        <p:spPr>
          <a:xfrm>
            <a:off x="5844208" y="4005414"/>
            <a:ext cx="4909930" cy="716280"/>
          </a:xfrm>
          <a:prstGeom prst="roundRect">
            <a:avLst/>
          </a:prstGeom>
          <a:solidFill>
            <a:srgbClr val="FAA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5930" lvl="1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3130" lvl="2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0330" lvl="3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7530" lvl="4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lang="en-US" alt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Cặp</a:t>
            </a:r>
            <a:r>
              <a:rPr lang="en-US" alt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alt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nghĩa</a:t>
            </a:r>
            <a:r>
              <a:rPr lang="en-US" alt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giống</a:t>
            </a:r>
            <a:r>
              <a:rPr lang="en-US" alt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US" alt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en-US" altLang="en-US" sz="32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F420299-FC61-4E8D-BEB1-1A0F285D96FF}"/>
              </a:ext>
            </a:extLst>
          </p:cNvPr>
          <p:cNvCxnSpPr/>
          <p:nvPr/>
        </p:nvCxnSpPr>
        <p:spPr>
          <a:xfrm>
            <a:off x="904461" y="3339548"/>
            <a:ext cx="52677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27CED967-E615-4917-AD51-6D3870CA5D34}"/>
              </a:ext>
            </a:extLst>
          </p:cNvPr>
          <p:cNvCxnSpPr>
            <a:cxnSpLocks/>
          </p:cNvCxnSpPr>
          <p:nvPr/>
        </p:nvCxnSpPr>
        <p:spPr>
          <a:xfrm>
            <a:off x="3379304" y="4303644"/>
            <a:ext cx="106348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86D9831F-68A0-4792-B6FA-2C577BD7F2EB}"/>
              </a:ext>
            </a:extLst>
          </p:cNvPr>
          <p:cNvCxnSpPr>
            <a:cxnSpLocks/>
          </p:cNvCxnSpPr>
          <p:nvPr/>
        </p:nvCxnSpPr>
        <p:spPr>
          <a:xfrm>
            <a:off x="3617843" y="4830418"/>
            <a:ext cx="97403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6F82B9A-3178-490B-B61D-4ABEBA66D86D}"/>
              </a:ext>
            </a:extLst>
          </p:cNvPr>
          <p:cNvSpPr txBox="1"/>
          <p:nvPr/>
        </p:nvSpPr>
        <p:spPr>
          <a:xfrm>
            <a:off x="6370982" y="4810540"/>
            <a:ext cx="5227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vui - hớn hở - mừng.</a:t>
            </a:r>
            <a:endParaRPr lang="en-US" sz="32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01" name="Rounded Rectangle 2">
            <a:hlinkClick r:id="" action="ppaction://noaction"/>
            <a:extLst>
              <a:ext uri="{FF2B5EF4-FFF2-40B4-BE49-F238E27FC236}">
                <a16:creationId xmlns:a16="http://schemas.microsoft.com/office/drawing/2014/main" id="{D426B607-47F0-42E1-8438-D07DC6E674E9}"/>
              </a:ext>
            </a:extLst>
          </p:cNvPr>
          <p:cNvSpPr/>
          <p:nvPr/>
        </p:nvSpPr>
        <p:spPr>
          <a:xfrm>
            <a:off x="5864086" y="5386953"/>
            <a:ext cx="5724940" cy="716280"/>
          </a:xfrm>
          <a:prstGeom prst="roundRect">
            <a:avLst/>
          </a:prstGeom>
          <a:solidFill>
            <a:srgbClr val="FAA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5930" lvl="1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3130" lvl="2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0330" lvl="3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7530" lvl="4" indent="127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</a:lstStyle>
          <a:p>
            <a:pPr lvl="0"/>
            <a:r>
              <a:rPr lang="vi-VN" altLang="en-US" sz="3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Cặp từ có nghĩa trái ngược nhau: </a:t>
            </a:r>
            <a:endParaRPr lang="en-US" altLang="en-US" sz="32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8A0684E7-9329-4935-886F-00506BB54148}"/>
              </a:ext>
            </a:extLst>
          </p:cNvPr>
          <p:cNvCxnSpPr>
            <a:cxnSpLocks/>
          </p:cNvCxnSpPr>
          <p:nvPr/>
        </p:nvCxnSpPr>
        <p:spPr>
          <a:xfrm>
            <a:off x="9471991" y="2464905"/>
            <a:ext cx="546652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id="{5169A028-DB52-4EAB-9F68-8E55D1C037D1}"/>
              </a:ext>
            </a:extLst>
          </p:cNvPr>
          <p:cNvCxnSpPr>
            <a:cxnSpLocks/>
          </p:cNvCxnSpPr>
          <p:nvPr/>
        </p:nvCxnSpPr>
        <p:spPr>
          <a:xfrm>
            <a:off x="7901609" y="2932044"/>
            <a:ext cx="1331843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TextBox 203">
            <a:extLst>
              <a:ext uri="{FF2B5EF4-FFF2-40B4-BE49-F238E27FC236}">
                <a16:creationId xmlns:a16="http://schemas.microsoft.com/office/drawing/2014/main" id="{C76E7A77-FA09-4DF4-ADC0-092FDB13278B}"/>
              </a:ext>
            </a:extLst>
          </p:cNvPr>
          <p:cNvSpPr txBox="1"/>
          <p:nvPr/>
        </p:nvSpPr>
        <p:spPr>
          <a:xfrm>
            <a:off x="6917635" y="6092688"/>
            <a:ext cx="4691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lớn - bé tí teo</a:t>
            </a:r>
            <a:endParaRPr lang="en-US" sz="32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" grpId="0"/>
      <p:bldP spid="2" grpId="0"/>
      <p:bldP spid="161" grpId="0"/>
      <p:bldP spid="162" grpId="0" animBg="1"/>
      <p:bldP spid="20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Rectangle: Rounded Corners 33">
            <a:extLst>
              <a:ext uri="{FF2B5EF4-FFF2-40B4-BE49-F238E27FC236}">
                <a16:creationId xmlns:a16="http://schemas.microsoft.com/office/drawing/2014/main" id="{E89AF8CC-6D20-4B5C-A163-EF33BDA8C533}"/>
              </a:ext>
            </a:extLst>
          </p:cNvPr>
          <p:cNvSpPr/>
          <p:nvPr/>
        </p:nvSpPr>
        <p:spPr>
          <a:xfrm>
            <a:off x="203200" y="1039832"/>
            <a:ext cx="11734800" cy="5818169"/>
          </a:xfrm>
          <a:custGeom>
            <a:avLst/>
            <a:gdLst>
              <a:gd name="csX0" fmla="*/ 0 w 11734800"/>
              <a:gd name="csY0" fmla="*/ 756537 h 5818169"/>
              <a:gd name="csX1" fmla="*/ 756537 w 11734800"/>
              <a:gd name="csY1" fmla="*/ 0 h 5818169"/>
              <a:gd name="csX2" fmla="*/ 1528845 w 11734800"/>
              <a:gd name="csY2" fmla="*/ 0 h 5818169"/>
              <a:gd name="csX3" fmla="*/ 1994502 w 11734800"/>
              <a:gd name="csY3" fmla="*/ 0 h 5818169"/>
              <a:gd name="csX4" fmla="*/ 2357941 w 11734800"/>
              <a:gd name="csY4" fmla="*/ 0 h 5818169"/>
              <a:gd name="csX5" fmla="*/ 3130249 w 11734800"/>
              <a:gd name="csY5" fmla="*/ 0 h 5818169"/>
              <a:gd name="csX6" fmla="*/ 3391471 w 11734800"/>
              <a:gd name="csY6" fmla="*/ 0 h 5818169"/>
              <a:gd name="csX7" fmla="*/ 4163779 w 11734800"/>
              <a:gd name="csY7" fmla="*/ 0 h 5818169"/>
              <a:gd name="csX8" fmla="*/ 4936087 w 11734800"/>
              <a:gd name="csY8" fmla="*/ 0 h 5818169"/>
              <a:gd name="csX9" fmla="*/ 5299526 w 11734800"/>
              <a:gd name="csY9" fmla="*/ 0 h 5818169"/>
              <a:gd name="csX10" fmla="*/ 5560748 w 11734800"/>
              <a:gd name="csY10" fmla="*/ 0 h 5818169"/>
              <a:gd name="csX11" fmla="*/ 6230839 w 11734800"/>
              <a:gd name="csY11" fmla="*/ 0 h 5818169"/>
              <a:gd name="csX12" fmla="*/ 6492061 w 11734800"/>
              <a:gd name="csY12" fmla="*/ 0 h 5818169"/>
              <a:gd name="csX13" fmla="*/ 7059935 w 11734800"/>
              <a:gd name="csY13" fmla="*/ 0 h 5818169"/>
              <a:gd name="csX14" fmla="*/ 7321157 w 11734800"/>
              <a:gd name="csY14" fmla="*/ 0 h 5818169"/>
              <a:gd name="csX15" fmla="*/ 7889030 w 11734800"/>
              <a:gd name="csY15" fmla="*/ 0 h 5818169"/>
              <a:gd name="csX16" fmla="*/ 8354687 w 11734800"/>
              <a:gd name="csY16" fmla="*/ 0 h 5818169"/>
              <a:gd name="csX17" fmla="*/ 9024778 w 11734800"/>
              <a:gd name="csY17" fmla="*/ 0 h 5818169"/>
              <a:gd name="csX18" fmla="*/ 9797086 w 11734800"/>
              <a:gd name="csY18" fmla="*/ 0 h 5818169"/>
              <a:gd name="csX19" fmla="*/ 10058308 w 11734800"/>
              <a:gd name="csY19" fmla="*/ 0 h 5818169"/>
              <a:gd name="csX20" fmla="*/ 10978263 w 11734800"/>
              <a:gd name="csY20" fmla="*/ 0 h 5818169"/>
              <a:gd name="csX21" fmla="*/ 11734800 w 11734800"/>
              <a:gd name="csY21" fmla="*/ 756537 h 5818169"/>
              <a:gd name="csX22" fmla="*/ 11734800 w 11734800"/>
              <a:gd name="csY22" fmla="*/ 1294674 h 5818169"/>
              <a:gd name="csX23" fmla="*/ 11734800 w 11734800"/>
              <a:gd name="csY23" fmla="*/ 1746709 h 5818169"/>
              <a:gd name="csX24" fmla="*/ 11734800 w 11734800"/>
              <a:gd name="csY24" fmla="*/ 2155693 h 5818169"/>
              <a:gd name="csX25" fmla="*/ 11734800 w 11734800"/>
              <a:gd name="csY25" fmla="*/ 2650779 h 5818169"/>
              <a:gd name="csX26" fmla="*/ 11734800 w 11734800"/>
              <a:gd name="csY26" fmla="*/ 3231967 h 5818169"/>
              <a:gd name="csX27" fmla="*/ 11734800 w 11734800"/>
              <a:gd name="csY27" fmla="*/ 3727053 h 5818169"/>
              <a:gd name="csX28" fmla="*/ 11734800 w 11734800"/>
              <a:gd name="csY28" fmla="*/ 4351291 h 5818169"/>
              <a:gd name="csX29" fmla="*/ 11734800 w 11734800"/>
              <a:gd name="csY29" fmla="*/ 5061632 h 5818169"/>
              <a:gd name="csX30" fmla="*/ 10978263 w 11734800"/>
              <a:gd name="csY30" fmla="*/ 5818169 h 5818169"/>
              <a:gd name="csX31" fmla="*/ 10614824 w 11734800"/>
              <a:gd name="csY31" fmla="*/ 5818169 h 5818169"/>
              <a:gd name="csX32" fmla="*/ 9944733 w 11734800"/>
              <a:gd name="csY32" fmla="*/ 5818169 h 5818169"/>
              <a:gd name="csX33" fmla="*/ 9479077 w 11734800"/>
              <a:gd name="csY33" fmla="*/ 5818169 h 5818169"/>
              <a:gd name="csX34" fmla="*/ 9013420 w 11734800"/>
              <a:gd name="csY34" fmla="*/ 5818169 h 5818169"/>
              <a:gd name="csX35" fmla="*/ 8343329 w 11734800"/>
              <a:gd name="csY35" fmla="*/ 5818169 h 5818169"/>
              <a:gd name="csX36" fmla="*/ 7571021 w 11734800"/>
              <a:gd name="csY36" fmla="*/ 5818169 h 5818169"/>
              <a:gd name="csX37" fmla="*/ 6798713 w 11734800"/>
              <a:gd name="csY37" fmla="*/ 5818169 h 5818169"/>
              <a:gd name="csX38" fmla="*/ 6026405 w 11734800"/>
              <a:gd name="csY38" fmla="*/ 5818169 h 5818169"/>
              <a:gd name="csX39" fmla="*/ 5662965 w 11734800"/>
              <a:gd name="csY39" fmla="*/ 5818169 h 5818169"/>
              <a:gd name="csX40" fmla="*/ 5095092 w 11734800"/>
              <a:gd name="csY40" fmla="*/ 5818169 h 5818169"/>
              <a:gd name="csX41" fmla="*/ 4527218 w 11734800"/>
              <a:gd name="csY41" fmla="*/ 5818169 h 5818169"/>
              <a:gd name="csX42" fmla="*/ 3754910 w 11734800"/>
              <a:gd name="csY42" fmla="*/ 5818169 h 5818169"/>
              <a:gd name="csX43" fmla="*/ 3187036 w 11734800"/>
              <a:gd name="csY43" fmla="*/ 5818169 h 5818169"/>
              <a:gd name="csX44" fmla="*/ 2925814 w 11734800"/>
              <a:gd name="csY44" fmla="*/ 5818169 h 5818169"/>
              <a:gd name="csX45" fmla="*/ 2153506 w 11734800"/>
              <a:gd name="csY45" fmla="*/ 5818169 h 5818169"/>
              <a:gd name="csX46" fmla="*/ 1892284 w 11734800"/>
              <a:gd name="csY46" fmla="*/ 5818169 h 5818169"/>
              <a:gd name="csX47" fmla="*/ 1631062 w 11734800"/>
              <a:gd name="csY47" fmla="*/ 5818169 h 5818169"/>
              <a:gd name="csX48" fmla="*/ 756537 w 11734800"/>
              <a:gd name="csY48" fmla="*/ 5818169 h 5818169"/>
              <a:gd name="csX49" fmla="*/ 0 w 11734800"/>
              <a:gd name="csY49" fmla="*/ 5061632 h 5818169"/>
              <a:gd name="csX50" fmla="*/ 0 w 11734800"/>
              <a:gd name="csY50" fmla="*/ 4480444 h 5818169"/>
              <a:gd name="csX51" fmla="*/ 0 w 11734800"/>
              <a:gd name="csY51" fmla="*/ 4028409 h 5818169"/>
              <a:gd name="csX52" fmla="*/ 0 w 11734800"/>
              <a:gd name="csY52" fmla="*/ 3576374 h 5818169"/>
              <a:gd name="csX53" fmla="*/ 0 w 11734800"/>
              <a:gd name="csY53" fmla="*/ 2995186 h 5818169"/>
              <a:gd name="csX54" fmla="*/ 0 w 11734800"/>
              <a:gd name="csY54" fmla="*/ 2543151 h 5818169"/>
              <a:gd name="csX55" fmla="*/ 0 w 11734800"/>
              <a:gd name="csY55" fmla="*/ 1961964 h 5818169"/>
              <a:gd name="csX56" fmla="*/ 0 w 11734800"/>
              <a:gd name="csY56" fmla="*/ 1509929 h 5818169"/>
              <a:gd name="csX57" fmla="*/ 0 w 11734800"/>
              <a:gd name="csY57" fmla="*/ 756537 h 581816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</a:cxnLst>
            <a:rect l="l" t="t" r="r" b="b"/>
            <a:pathLst>
              <a:path w="11734800" h="5818169" fill="none" extrusionOk="0">
                <a:moveTo>
                  <a:pt x="0" y="756537"/>
                </a:moveTo>
                <a:cubicBezTo>
                  <a:pt x="77115" y="297408"/>
                  <a:pt x="328980" y="34881"/>
                  <a:pt x="756537" y="0"/>
                </a:cubicBezTo>
                <a:cubicBezTo>
                  <a:pt x="1138123" y="-28411"/>
                  <a:pt x="1184369" y="33763"/>
                  <a:pt x="1528845" y="0"/>
                </a:cubicBezTo>
                <a:cubicBezTo>
                  <a:pt x="1873321" y="-33763"/>
                  <a:pt x="1804035" y="20543"/>
                  <a:pt x="1994502" y="0"/>
                </a:cubicBezTo>
                <a:cubicBezTo>
                  <a:pt x="2184969" y="-20543"/>
                  <a:pt x="2278706" y="13415"/>
                  <a:pt x="2357941" y="0"/>
                </a:cubicBezTo>
                <a:cubicBezTo>
                  <a:pt x="2437176" y="-13415"/>
                  <a:pt x="2887419" y="25794"/>
                  <a:pt x="3130249" y="0"/>
                </a:cubicBezTo>
                <a:cubicBezTo>
                  <a:pt x="3373079" y="-25794"/>
                  <a:pt x="3278997" y="3698"/>
                  <a:pt x="3391471" y="0"/>
                </a:cubicBezTo>
                <a:cubicBezTo>
                  <a:pt x="3503945" y="-3698"/>
                  <a:pt x="3907376" y="81768"/>
                  <a:pt x="4163779" y="0"/>
                </a:cubicBezTo>
                <a:cubicBezTo>
                  <a:pt x="4420182" y="-81768"/>
                  <a:pt x="4575802" y="22707"/>
                  <a:pt x="4936087" y="0"/>
                </a:cubicBezTo>
                <a:cubicBezTo>
                  <a:pt x="5296372" y="-22707"/>
                  <a:pt x="5188376" y="39431"/>
                  <a:pt x="5299526" y="0"/>
                </a:cubicBezTo>
                <a:cubicBezTo>
                  <a:pt x="5410676" y="-39431"/>
                  <a:pt x="5454640" y="20601"/>
                  <a:pt x="5560748" y="0"/>
                </a:cubicBezTo>
                <a:cubicBezTo>
                  <a:pt x="5666856" y="-20601"/>
                  <a:pt x="6031082" y="75536"/>
                  <a:pt x="6230839" y="0"/>
                </a:cubicBezTo>
                <a:cubicBezTo>
                  <a:pt x="6430596" y="-75536"/>
                  <a:pt x="6392515" y="9287"/>
                  <a:pt x="6492061" y="0"/>
                </a:cubicBezTo>
                <a:cubicBezTo>
                  <a:pt x="6591607" y="-9287"/>
                  <a:pt x="6838244" y="49881"/>
                  <a:pt x="7059935" y="0"/>
                </a:cubicBezTo>
                <a:cubicBezTo>
                  <a:pt x="7281626" y="-49881"/>
                  <a:pt x="7253007" y="3702"/>
                  <a:pt x="7321157" y="0"/>
                </a:cubicBezTo>
                <a:cubicBezTo>
                  <a:pt x="7389307" y="-3702"/>
                  <a:pt x="7675945" y="37275"/>
                  <a:pt x="7889030" y="0"/>
                </a:cubicBezTo>
                <a:cubicBezTo>
                  <a:pt x="8102115" y="-37275"/>
                  <a:pt x="8223722" y="11608"/>
                  <a:pt x="8354687" y="0"/>
                </a:cubicBezTo>
                <a:cubicBezTo>
                  <a:pt x="8485652" y="-11608"/>
                  <a:pt x="8704768" y="67629"/>
                  <a:pt x="9024778" y="0"/>
                </a:cubicBezTo>
                <a:cubicBezTo>
                  <a:pt x="9344788" y="-67629"/>
                  <a:pt x="9586377" y="29562"/>
                  <a:pt x="9797086" y="0"/>
                </a:cubicBezTo>
                <a:cubicBezTo>
                  <a:pt x="10007795" y="-29562"/>
                  <a:pt x="9995637" y="15117"/>
                  <a:pt x="10058308" y="0"/>
                </a:cubicBezTo>
                <a:cubicBezTo>
                  <a:pt x="10120979" y="-15117"/>
                  <a:pt x="10549725" y="89625"/>
                  <a:pt x="10978263" y="0"/>
                </a:cubicBezTo>
                <a:cubicBezTo>
                  <a:pt x="11322706" y="-65024"/>
                  <a:pt x="11656124" y="246416"/>
                  <a:pt x="11734800" y="756537"/>
                </a:cubicBezTo>
                <a:cubicBezTo>
                  <a:pt x="11794035" y="986335"/>
                  <a:pt x="11713481" y="1086249"/>
                  <a:pt x="11734800" y="1294674"/>
                </a:cubicBezTo>
                <a:cubicBezTo>
                  <a:pt x="11756119" y="1503099"/>
                  <a:pt x="11712800" y="1525902"/>
                  <a:pt x="11734800" y="1746709"/>
                </a:cubicBezTo>
                <a:cubicBezTo>
                  <a:pt x="11756800" y="1967517"/>
                  <a:pt x="11686933" y="2019220"/>
                  <a:pt x="11734800" y="2155693"/>
                </a:cubicBezTo>
                <a:cubicBezTo>
                  <a:pt x="11782667" y="2292166"/>
                  <a:pt x="11676263" y="2405792"/>
                  <a:pt x="11734800" y="2650779"/>
                </a:cubicBezTo>
                <a:cubicBezTo>
                  <a:pt x="11793337" y="2895766"/>
                  <a:pt x="11674792" y="3003190"/>
                  <a:pt x="11734800" y="3231967"/>
                </a:cubicBezTo>
                <a:cubicBezTo>
                  <a:pt x="11794808" y="3460744"/>
                  <a:pt x="11721210" y="3597966"/>
                  <a:pt x="11734800" y="3727053"/>
                </a:cubicBezTo>
                <a:cubicBezTo>
                  <a:pt x="11748390" y="3856140"/>
                  <a:pt x="11676258" y="4205105"/>
                  <a:pt x="11734800" y="4351291"/>
                </a:cubicBezTo>
                <a:cubicBezTo>
                  <a:pt x="11793342" y="4497477"/>
                  <a:pt x="11682542" y="4751823"/>
                  <a:pt x="11734800" y="5061632"/>
                </a:cubicBezTo>
                <a:cubicBezTo>
                  <a:pt x="11710225" y="5400384"/>
                  <a:pt x="11405866" y="5835763"/>
                  <a:pt x="10978263" y="5818169"/>
                </a:cubicBezTo>
                <a:cubicBezTo>
                  <a:pt x="10824234" y="5856377"/>
                  <a:pt x="10783403" y="5803013"/>
                  <a:pt x="10614824" y="5818169"/>
                </a:cubicBezTo>
                <a:cubicBezTo>
                  <a:pt x="10446245" y="5833325"/>
                  <a:pt x="10159112" y="5767782"/>
                  <a:pt x="9944733" y="5818169"/>
                </a:cubicBezTo>
                <a:cubicBezTo>
                  <a:pt x="9730354" y="5868556"/>
                  <a:pt x="9707139" y="5791565"/>
                  <a:pt x="9479077" y="5818169"/>
                </a:cubicBezTo>
                <a:cubicBezTo>
                  <a:pt x="9251015" y="5844773"/>
                  <a:pt x="9156148" y="5811133"/>
                  <a:pt x="9013420" y="5818169"/>
                </a:cubicBezTo>
                <a:cubicBezTo>
                  <a:pt x="8870692" y="5825205"/>
                  <a:pt x="8564896" y="5809620"/>
                  <a:pt x="8343329" y="5818169"/>
                </a:cubicBezTo>
                <a:cubicBezTo>
                  <a:pt x="8121762" y="5826718"/>
                  <a:pt x="7809531" y="5742284"/>
                  <a:pt x="7571021" y="5818169"/>
                </a:cubicBezTo>
                <a:cubicBezTo>
                  <a:pt x="7332511" y="5894054"/>
                  <a:pt x="7065183" y="5802245"/>
                  <a:pt x="6798713" y="5818169"/>
                </a:cubicBezTo>
                <a:cubicBezTo>
                  <a:pt x="6532243" y="5834093"/>
                  <a:pt x="6342014" y="5806976"/>
                  <a:pt x="6026405" y="5818169"/>
                </a:cubicBezTo>
                <a:cubicBezTo>
                  <a:pt x="5710796" y="5829362"/>
                  <a:pt x="5770134" y="5782439"/>
                  <a:pt x="5662965" y="5818169"/>
                </a:cubicBezTo>
                <a:cubicBezTo>
                  <a:pt x="5555796" y="5853899"/>
                  <a:pt x="5230029" y="5769445"/>
                  <a:pt x="5095092" y="5818169"/>
                </a:cubicBezTo>
                <a:cubicBezTo>
                  <a:pt x="4960155" y="5866893"/>
                  <a:pt x="4781383" y="5816594"/>
                  <a:pt x="4527218" y="5818169"/>
                </a:cubicBezTo>
                <a:cubicBezTo>
                  <a:pt x="4273053" y="5819744"/>
                  <a:pt x="3962392" y="5734676"/>
                  <a:pt x="3754910" y="5818169"/>
                </a:cubicBezTo>
                <a:cubicBezTo>
                  <a:pt x="3547428" y="5901662"/>
                  <a:pt x="3432123" y="5781537"/>
                  <a:pt x="3187036" y="5818169"/>
                </a:cubicBezTo>
                <a:cubicBezTo>
                  <a:pt x="2941949" y="5854801"/>
                  <a:pt x="3022078" y="5801823"/>
                  <a:pt x="2925814" y="5818169"/>
                </a:cubicBezTo>
                <a:cubicBezTo>
                  <a:pt x="2829550" y="5834515"/>
                  <a:pt x="2326099" y="5743242"/>
                  <a:pt x="2153506" y="5818169"/>
                </a:cubicBezTo>
                <a:cubicBezTo>
                  <a:pt x="1980913" y="5893096"/>
                  <a:pt x="1991766" y="5809632"/>
                  <a:pt x="1892284" y="5818169"/>
                </a:cubicBezTo>
                <a:cubicBezTo>
                  <a:pt x="1792802" y="5826706"/>
                  <a:pt x="1746927" y="5796079"/>
                  <a:pt x="1631062" y="5818169"/>
                </a:cubicBezTo>
                <a:cubicBezTo>
                  <a:pt x="1515197" y="5840259"/>
                  <a:pt x="1081051" y="5793936"/>
                  <a:pt x="756537" y="5818169"/>
                </a:cubicBezTo>
                <a:cubicBezTo>
                  <a:pt x="293192" y="5840030"/>
                  <a:pt x="-16493" y="5466978"/>
                  <a:pt x="0" y="5061632"/>
                </a:cubicBezTo>
                <a:cubicBezTo>
                  <a:pt x="-58429" y="4852477"/>
                  <a:pt x="14521" y="4750517"/>
                  <a:pt x="0" y="4480444"/>
                </a:cubicBezTo>
                <a:cubicBezTo>
                  <a:pt x="-14521" y="4210371"/>
                  <a:pt x="29023" y="4218521"/>
                  <a:pt x="0" y="4028409"/>
                </a:cubicBezTo>
                <a:cubicBezTo>
                  <a:pt x="-29023" y="3838298"/>
                  <a:pt x="40470" y="3709314"/>
                  <a:pt x="0" y="3576374"/>
                </a:cubicBezTo>
                <a:cubicBezTo>
                  <a:pt x="-40470" y="3443434"/>
                  <a:pt x="43723" y="3233440"/>
                  <a:pt x="0" y="2995186"/>
                </a:cubicBezTo>
                <a:cubicBezTo>
                  <a:pt x="-43723" y="2756932"/>
                  <a:pt x="38490" y="2673104"/>
                  <a:pt x="0" y="2543151"/>
                </a:cubicBezTo>
                <a:cubicBezTo>
                  <a:pt x="-38490" y="2413198"/>
                  <a:pt x="68635" y="2206372"/>
                  <a:pt x="0" y="1961964"/>
                </a:cubicBezTo>
                <a:cubicBezTo>
                  <a:pt x="-68635" y="1717556"/>
                  <a:pt x="51819" y="1625201"/>
                  <a:pt x="0" y="1509929"/>
                </a:cubicBezTo>
                <a:cubicBezTo>
                  <a:pt x="-51819" y="1394658"/>
                  <a:pt x="5726" y="1045910"/>
                  <a:pt x="0" y="756537"/>
                </a:cubicBezTo>
                <a:close/>
              </a:path>
              <a:path w="11734800" h="5818169" stroke="0" extrusionOk="0">
                <a:moveTo>
                  <a:pt x="0" y="756537"/>
                </a:moveTo>
                <a:cubicBezTo>
                  <a:pt x="-7832" y="345765"/>
                  <a:pt x="336114" y="13503"/>
                  <a:pt x="756537" y="0"/>
                </a:cubicBezTo>
                <a:cubicBezTo>
                  <a:pt x="1038148" y="-38930"/>
                  <a:pt x="1234936" y="18490"/>
                  <a:pt x="1528845" y="0"/>
                </a:cubicBezTo>
                <a:cubicBezTo>
                  <a:pt x="1822754" y="-18490"/>
                  <a:pt x="1917887" y="23572"/>
                  <a:pt x="2096719" y="0"/>
                </a:cubicBezTo>
                <a:cubicBezTo>
                  <a:pt x="2275551" y="-23572"/>
                  <a:pt x="2360182" y="36824"/>
                  <a:pt x="2460158" y="0"/>
                </a:cubicBezTo>
                <a:cubicBezTo>
                  <a:pt x="2560134" y="-36824"/>
                  <a:pt x="2874792" y="9296"/>
                  <a:pt x="3028032" y="0"/>
                </a:cubicBezTo>
                <a:cubicBezTo>
                  <a:pt x="3181272" y="-9296"/>
                  <a:pt x="3224161" y="1780"/>
                  <a:pt x="3289254" y="0"/>
                </a:cubicBezTo>
                <a:cubicBezTo>
                  <a:pt x="3354347" y="-1780"/>
                  <a:pt x="3580595" y="489"/>
                  <a:pt x="3754910" y="0"/>
                </a:cubicBezTo>
                <a:cubicBezTo>
                  <a:pt x="3929225" y="-489"/>
                  <a:pt x="4150278" y="20957"/>
                  <a:pt x="4322784" y="0"/>
                </a:cubicBezTo>
                <a:cubicBezTo>
                  <a:pt x="4495290" y="-20957"/>
                  <a:pt x="4629738" y="1274"/>
                  <a:pt x="4890657" y="0"/>
                </a:cubicBezTo>
                <a:cubicBezTo>
                  <a:pt x="5151576" y="-1274"/>
                  <a:pt x="5315342" y="28773"/>
                  <a:pt x="5560748" y="0"/>
                </a:cubicBezTo>
                <a:cubicBezTo>
                  <a:pt x="5806154" y="-28773"/>
                  <a:pt x="5779607" y="18777"/>
                  <a:pt x="5924187" y="0"/>
                </a:cubicBezTo>
                <a:cubicBezTo>
                  <a:pt x="6068767" y="-18777"/>
                  <a:pt x="6224785" y="41677"/>
                  <a:pt x="6389844" y="0"/>
                </a:cubicBezTo>
                <a:cubicBezTo>
                  <a:pt x="6554903" y="-41677"/>
                  <a:pt x="6885627" y="53234"/>
                  <a:pt x="7059935" y="0"/>
                </a:cubicBezTo>
                <a:cubicBezTo>
                  <a:pt x="7234243" y="-53234"/>
                  <a:pt x="7348552" y="12680"/>
                  <a:pt x="7525591" y="0"/>
                </a:cubicBezTo>
                <a:cubicBezTo>
                  <a:pt x="7702630" y="-12680"/>
                  <a:pt x="7835368" y="33617"/>
                  <a:pt x="7991248" y="0"/>
                </a:cubicBezTo>
                <a:cubicBezTo>
                  <a:pt x="8147128" y="-33617"/>
                  <a:pt x="8486332" y="17929"/>
                  <a:pt x="8763556" y="0"/>
                </a:cubicBezTo>
                <a:cubicBezTo>
                  <a:pt x="9040780" y="-17929"/>
                  <a:pt x="9313465" y="74520"/>
                  <a:pt x="9535864" y="0"/>
                </a:cubicBezTo>
                <a:cubicBezTo>
                  <a:pt x="9758263" y="-74520"/>
                  <a:pt x="10108662" y="62528"/>
                  <a:pt x="10308172" y="0"/>
                </a:cubicBezTo>
                <a:cubicBezTo>
                  <a:pt x="10507682" y="-62528"/>
                  <a:pt x="10717625" y="70780"/>
                  <a:pt x="10978263" y="0"/>
                </a:cubicBezTo>
                <a:cubicBezTo>
                  <a:pt x="11487027" y="-54490"/>
                  <a:pt x="11720837" y="353990"/>
                  <a:pt x="11734800" y="756537"/>
                </a:cubicBezTo>
                <a:cubicBezTo>
                  <a:pt x="11797784" y="873019"/>
                  <a:pt x="11695063" y="1150556"/>
                  <a:pt x="11734800" y="1294674"/>
                </a:cubicBezTo>
                <a:cubicBezTo>
                  <a:pt x="11774537" y="1438792"/>
                  <a:pt x="11701206" y="1620806"/>
                  <a:pt x="11734800" y="1832811"/>
                </a:cubicBezTo>
                <a:cubicBezTo>
                  <a:pt x="11768394" y="2044816"/>
                  <a:pt x="11699616" y="2258104"/>
                  <a:pt x="11734800" y="2413999"/>
                </a:cubicBezTo>
                <a:cubicBezTo>
                  <a:pt x="11769984" y="2569894"/>
                  <a:pt x="11667457" y="2776912"/>
                  <a:pt x="11734800" y="2995186"/>
                </a:cubicBezTo>
                <a:cubicBezTo>
                  <a:pt x="11802143" y="3213460"/>
                  <a:pt x="11694138" y="3362854"/>
                  <a:pt x="11734800" y="3490272"/>
                </a:cubicBezTo>
                <a:cubicBezTo>
                  <a:pt x="11775462" y="3617690"/>
                  <a:pt x="11695138" y="3798688"/>
                  <a:pt x="11734800" y="3899256"/>
                </a:cubicBezTo>
                <a:cubicBezTo>
                  <a:pt x="11774462" y="3999824"/>
                  <a:pt x="11731337" y="4131576"/>
                  <a:pt x="11734800" y="4308240"/>
                </a:cubicBezTo>
                <a:cubicBezTo>
                  <a:pt x="11738263" y="4484904"/>
                  <a:pt x="11719654" y="4748182"/>
                  <a:pt x="11734800" y="5061632"/>
                </a:cubicBezTo>
                <a:cubicBezTo>
                  <a:pt x="11739225" y="5492910"/>
                  <a:pt x="11498067" y="5883364"/>
                  <a:pt x="10978263" y="5818169"/>
                </a:cubicBezTo>
                <a:cubicBezTo>
                  <a:pt x="10744143" y="5876366"/>
                  <a:pt x="10532325" y="5733808"/>
                  <a:pt x="10205955" y="5818169"/>
                </a:cubicBezTo>
                <a:cubicBezTo>
                  <a:pt x="9879585" y="5902530"/>
                  <a:pt x="9799266" y="5752471"/>
                  <a:pt x="9535864" y="5818169"/>
                </a:cubicBezTo>
                <a:cubicBezTo>
                  <a:pt x="9272462" y="5883867"/>
                  <a:pt x="9403287" y="5803655"/>
                  <a:pt x="9274642" y="5818169"/>
                </a:cubicBezTo>
                <a:cubicBezTo>
                  <a:pt x="9145997" y="5832683"/>
                  <a:pt x="8966966" y="5794964"/>
                  <a:pt x="8706768" y="5818169"/>
                </a:cubicBezTo>
                <a:cubicBezTo>
                  <a:pt x="8446570" y="5841374"/>
                  <a:pt x="8280268" y="5787867"/>
                  <a:pt x="8036677" y="5818169"/>
                </a:cubicBezTo>
                <a:cubicBezTo>
                  <a:pt x="7793086" y="5848471"/>
                  <a:pt x="7733351" y="5785002"/>
                  <a:pt x="7468804" y="5818169"/>
                </a:cubicBezTo>
                <a:cubicBezTo>
                  <a:pt x="7204257" y="5851336"/>
                  <a:pt x="7110634" y="5792157"/>
                  <a:pt x="6900930" y="5818169"/>
                </a:cubicBezTo>
                <a:cubicBezTo>
                  <a:pt x="6691226" y="5844181"/>
                  <a:pt x="6516777" y="5756508"/>
                  <a:pt x="6230839" y="5818169"/>
                </a:cubicBezTo>
                <a:cubicBezTo>
                  <a:pt x="5944901" y="5879830"/>
                  <a:pt x="6006421" y="5803573"/>
                  <a:pt x="5867400" y="5818169"/>
                </a:cubicBezTo>
                <a:cubicBezTo>
                  <a:pt x="5728379" y="5832765"/>
                  <a:pt x="5628592" y="5798953"/>
                  <a:pt x="5401744" y="5818169"/>
                </a:cubicBezTo>
                <a:cubicBezTo>
                  <a:pt x="5174896" y="5837385"/>
                  <a:pt x="5155799" y="5790656"/>
                  <a:pt x="4936087" y="5818169"/>
                </a:cubicBezTo>
                <a:cubicBezTo>
                  <a:pt x="4716375" y="5845682"/>
                  <a:pt x="4701489" y="5794430"/>
                  <a:pt x="4572648" y="5818169"/>
                </a:cubicBezTo>
                <a:cubicBezTo>
                  <a:pt x="4443807" y="5841908"/>
                  <a:pt x="4376499" y="5816009"/>
                  <a:pt x="4209209" y="5818169"/>
                </a:cubicBezTo>
                <a:cubicBezTo>
                  <a:pt x="4041919" y="5820329"/>
                  <a:pt x="3812039" y="5748662"/>
                  <a:pt x="3539118" y="5818169"/>
                </a:cubicBezTo>
                <a:cubicBezTo>
                  <a:pt x="3266197" y="5887676"/>
                  <a:pt x="3103279" y="5739506"/>
                  <a:pt x="2869027" y="5818169"/>
                </a:cubicBezTo>
                <a:cubicBezTo>
                  <a:pt x="2634775" y="5896832"/>
                  <a:pt x="2671280" y="5796079"/>
                  <a:pt x="2505588" y="5818169"/>
                </a:cubicBezTo>
                <a:cubicBezTo>
                  <a:pt x="2339896" y="5840259"/>
                  <a:pt x="2221124" y="5803364"/>
                  <a:pt x="2142149" y="5818169"/>
                </a:cubicBezTo>
                <a:cubicBezTo>
                  <a:pt x="2063174" y="5832974"/>
                  <a:pt x="1658939" y="5811110"/>
                  <a:pt x="1369841" y="5818169"/>
                </a:cubicBezTo>
                <a:cubicBezTo>
                  <a:pt x="1080743" y="5825228"/>
                  <a:pt x="960121" y="5790254"/>
                  <a:pt x="756537" y="5818169"/>
                </a:cubicBezTo>
                <a:cubicBezTo>
                  <a:pt x="315532" y="5704602"/>
                  <a:pt x="-42121" y="5419660"/>
                  <a:pt x="0" y="5061632"/>
                </a:cubicBezTo>
                <a:cubicBezTo>
                  <a:pt x="-53698" y="4911889"/>
                  <a:pt x="40499" y="4787363"/>
                  <a:pt x="0" y="4523495"/>
                </a:cubicBezTo>
                <a:cubicBezTo>
                  <a:pt x="-40499" y="4259627"/>
                  <a:pt x="15940" y="4175226"/>
                  <a:pt x="0" y="4028409"/>
                </a:cubicBezTo>
                <a:cubicBezTo>
                  <a:pt x="-15940" y="3881592"/>
                  <a:pt x="27436" y="3717920"/>
                  <a:pt x="0" y="3447221"/>
                </a:cubicBezTo>
                <a:cubicBezTo>
                  <a:pt x="-27436" y="3176522"/>
                  <a:pt x="27982" y="3129377"/>
                  <a:pt x="0" y="2995186"/>
                </a:cubicBezTo>
                <a:cubicBezTo>
                  <a:pt x="-27982" y="2860996"/>
                  <a:pt x="55754" y="2658153"/>
                  <a:pt x="0" y="2457050"/>
                </a:cubicBezTo>
                <a:cubicBezTo>
                  <a:pt x="-55754" y="2255947"/>
                  <a:pt x="22681" y="2111905"/>
                  <a:pt x="0" y="1918913"/>
                </a:cubicBezTo>
                <a:cubicBezTo>
                  <a:pt x="-22681" y="1725921"/>
                  <a:pt x="42545" y="1619699"/>
                  <a:pt x="0" y="1466878"/>
                </a:cubicBezTo>
                <a:cubicBezTo>
                  <a:pt x="-42545" y="1314057"/>
                  <a:pt x="30495" y="990974"/>
                  <a:pt x="0" y="756537"/>
                </a:cubicBezTo>
                <a:close/>
              </a:path>
            </a:pathLst>
          </a:custGeom>
          <a:solidFill>
            <a:sysClr val="window" lastClr="FFFFFF"/>
          </a:solidFill>
          <a:ln w="28575" cap="flat" cmpd="sng" algn="ctr">
            <a:solidFill>
              <a:srgbClr val="70AD47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439500498">
                  <a:prstGeom prst="roundRect">
                    <a:avLst>
                      <a:gd name="adj" fmla="val 13003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 defTabSz="609585">
              <a:buClr>
                <a:srgbClr val="000000"/>
              </a:buClr>
            </a:pPr>
            <a:endParaRPr lang="en-US" sz="4800" kern="0" dirty="0">
              <a:solidFill>
                <a:srgbClr val="00B050"/>
              </a:solidFill>
              <a:latin typeface="Calibri" panose="020F0502020204030204" pitchFamily="34" charset="0"/>
              <a:ea typeface="微软雅黑"/>
              <a:cs typeface="Calibri" panose="020F0502020204030204" pitchFamily="34" charset="0"/>
              <a:sym typeface="Arial"/>
            </a:endParaRPr>
          </a:p>
        </p:txBody>
      </p:sp>
      <p:sp>
        <p:nvSpPr>
          <p:cNvPr id="385" name="Rectangle: Rounded Corners 33">
            <a:extLst>
              <a:ext uri="{FF2B5EF4-FFF2-40B4-BE49-F238E27FC236}">
                <a16:creationId xmlns:a16="http://schemas.microsoft.com/office/drawing/2014/main" id="{E89AF8CC-6D20-4B5C-A163-EF33BDA8C533}"/>
              </a:ext>
            </a:extLst>
          </p:cNvPr>
          <p:cNvSpPr/>
          <p:nvPr/>
        </p:nvSpPr>
        <p:spPr>
          <a:xfrm>
            <a:off x="417444" y="275501"/>
            <a:ext cx="11380304" cy="1096099"/>
          </a:xfrm>
          <a:custGeom>
            <a:avLst/>
            <a:gdLst>
              <a:gd name="csX0" fmla="*/ 0 w 11380304"/>
              <a:gd name="csY0" fmla="*/ 142526 h 1096099"/>
              <a:gd name="csX1" fmla="*/ 142526 w 11380304"/>
              <a:gd name="csY1" fmla="*/ 0 h 1096099"/>
              <a:gd name="csX2" fmla="*/ 948392 w 11380304"/>
              <a:gd name="csY2" fmla="*/ 0 h 1096099"/>
              <a:gd name="csX3" fmla="*/ 1310447 w 11380304"/>
              <a:gd name="csY3" fmla="*/ 0 h 1096099"/>
              <a:gd name="csX4" fmla="*/ 1894408 w 11380304"/>
              <a:gd name="csY4" fmla="*/ 0 h 1096099"/>
              <a:gd name="csX5" fmla="*/ 2478369 w 11380304"/>
              <a:gd name="csY5" fmla="*/ 0 h 1096099"/>
              <a:gd name="csX6" fmla="*/ 2840424 w 11380304"/>
              <a:gd name="csY6" fmla="*/ 0 h 1096099"/>
              <a:gd name="csX7" fmla="*/ 3424385 w 11380304"/>
              <a:gd name="csY7" fmla="*/ 0 h 1096099"/>
              <a:gd name="csX8" fmla="*/ 4008345 w 11380304"/>
              <a:gd name="csY8" fmla="*/ 0 h 1096099"/>
              <a:gd name="csX9" fmla="*/ 4592306 w 11380304"/>
              <a:gd name="csY9" fmla="*/ 0 h 1096099"/>
              <a:gd name="csX10" fmla="*/ 4954362 w 11380304"/>
              <a:gd name="csY10" fmla="*/ 0 h 1096099"/>
              <a:gd name="csX11" fmla="*/ 5427370 w 11380304"/>
              <a:gd name="csY11" fmla="*/ 0 h 1096099"/>
              <a:gd name="csX12" fmla="*/ 5789425 w 11380304"/>
              <a:gd name="csY12" fmla="*/ 0 h 1096099"/>
              <a:gd name="csX13" fmla="*/ 6595291 w 11380304"/>
              <a:gd name="csY13" fmla="*/ 0 h 1096099"/>
              <a:gd name="csX14" fmla="*/ 6846394 w 11380304"/>
              <a:gd name="csY14" fmla="*/ 0 h 1096099"/>
              <a:gd name="csX15" fmla="*/ 7652260 w 11380304"/>
              <a:gd name="csY15" fmla="*/ 0 h 1096099"/>
              <a:gd name="csX16" fmla="*/ 8458125 w 11380304"/>
              <a:gd name="csY16" fmla="*/ 0 h 1096099"/>
              <a:gd name="csX17" fmla="*/ 8820181 w 11380304"/>
              <a:gd name="csY17" fmla="*/ 0 h 1096099"/>
              <a:gd name="csX18" fmla="*/ 9071284 w 11380304"/>
              <a:gd name="csY18" fmla="*/ 0 h 1096099"/>
              <a:gd name="csX19" fmla="*/ 9766197 w 11380304"/>
              <a:gd name="csY19" fmla="*/ 0 h 1096099"/>
              <a:gd name="csX20" fmla="*/ 10017300 w 11380304"/>
              <a:gd name="csY20" fmla="*/ 0 h 1096099"/>
              <a:gd name="csX21" fmla="*/ 10601261 w 11380304"/>
              <a:gd name="csY21" fmla="*/ 0 h 1096099"/>
              <a:gd name="csX22" fmla="*/ 11237778 w 11380304"/>
              <a:gd name="csY22" fmla="*/ 0 h 1096099"/>
              <a:gd name="csX23" fmla="*/ 11380304 w 11380304"/>
              <a:gd name="csY23" fmla="*/ 142526 h 1096099"/>
              <a:gd name="csX24" fmla="*/ 11380304 w 11380304"/>
              <a:gd name="csY24" fmla="*/ 564270 h 1096099"/>
              <a:gd name="csX25" fmla="*/ 11380304 w 11380304"/>
              <a:gd name="csY25" fmla="*/ 953573 h 1096099"/>
              <a:gd name="csX26" fmla="*/ 11237778 w 11380304"/>
              <a:gd name="csY26" fmla="*/ 1096099 h 1096099"/>
              <a:gd name="csX27" fmla="*/ 10653817 w 11380304"/>
              <a:gd name="csY27" fmla="*/ 1096099 h 1096099"/>
              <a:gd name="csX28" fmla="*/ 10291762 w 11380304"/>
              <a:gd name="csY28" fmla="*/ 1096099 h 1096099"/>
              <a:gd name="csX29" fmla="*/ 9596849 w 11380304"/>
              <a:gd name="csY29" fmla="*/ 1096099 h 1096099"/>
              <a:gd name="csX30" fmla="*/ 9234793 w 11380304"/>
              <a:gd name="csY30" fmla="*/ 1096099 h 1096099"/>
              <a:gd name="csX31" fmla="*/ 8983690 w 11380304"/>
              <a:gd name="csY31" fmla="*/ 1096099 h 1096099"/>
              <a:gd name="csX32" fmla="*/ 8510682 w 11380304"/>
              <a:gd name="csY32" fmla="*/ 1096099 h 1096099"/>
              <a:gd name="csX33" fmla="*/ 7815769 w 11380304"/>
              <a:gd name="csY33" fmla="*/ 1096099 h 1096099"/>
              <a:gd name="csX34" fmla="*/ 7342761 w 11380304"/>
              <a:gd name="csY34" fmla="*/ 1096099 h 1096099"/>
              <a:gd name="csX35" fmla="*/ 6536895 w 11380304"/>
              <a:gd name="csY35" fmla="*/ 1096099 h 1096099"/>
              <a:gd name="csX36" fmla="*/ 6285792 w 11380304"/>
              <a:gd name="csY36" fmla="*/ 1096099 h 1096099"/>
              <a:gd name="csX37" fmla="*/ 5812784 w 11380304"/>
              <a:gd name="csY37" fmla="*/ 1096099 h 1096099"/>
              <a:gd name="csX38" fmla="*/ 5228823 w 11380304"/>
              <a:gd name="csY38" fmla="*/ 1096099 h 1096099"/>
              <a:gd name="csX39" fmla="*/ 4755815 w 11380304"/>
              <a:gd name="csY39" fmla="*/ 1096099 h 1096099"/>
              <a:gd name="csX40" fmla="*/ 4060902 w 11380304"/>
              <a:gd name="csY40" fmla="*/ 1096099 h 1096099"/>
              <a:gd name="csX41" fmla="*/ 3587894 w 11380304"/>
              <a:gd name="csY41" fmla="*/ 1096099 h 1096099"/>
              <a:gd name="csX42" fmla="*/ 3114886 w 11380304"/>
              <a:gd name="csY42" fmla="*/ 1096099 h 1096099"/>
              <a:gd name="csX43" fmla="*/ 2419972 w 11380304"/>
              <a:gd name="csY43" fmla="*/ 1096099 h 1096099"/>
              <a:gd name="csX44" fmla="*/ 1614107 w 11380304"/>
              <a:gd name="csY44" fmla="*/ 1096099 h 1096099"/>
              <a:gd name="csX45" fmla="*/ 808241 w 11380304"/>
              <a:gd name="csY45" fmla="*/ 1096099 h 1096099"/>
              <a:gd name="csX46" fmla="*/ 142526 w 11380304"/>
              <a:gd name="csY46" fmla="*/ 1096099 h 1096099"/>
              <a:gd name="csX47" fmla="*/ 0 w 11380304"/>
              <a:gd name="csY47" fmla="*/ 953573 h 1096099"/>
              <a:gd name="csX48" fmla="*/ 0 w 11380304"/>
              <a:gd name="csY48" fmla="*/ 548050 h 1096099"/>
              <a:gd name="csX49" fmla="*/ 0 w 11380304"/>
              <a:gd name="csY49" fmla="*/ 142526 h 109609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</a:cxnLst>
            <a:rect l="l" t="t" r="r" b="b"/>
            <a:pathLst>
              <a:path w="11380304" h="1096099" fill="none" extrusionOk="0">
                <a:moveTo>
                  <a:pt x="0" y="142526"/>
                </a:moveTo>
                <a:cubicBezTo>
                  <a:pt x="-8661" y="73086"/>
                  <a:pt x="48373" y="-9473"/>
                  <a:pt x="142526" y="0"/>
                </a:cubicBezTo>
                <a:cubicBezTo>
                  <a:pt x="434861" y="-43124"/>
                  <a:pt x="629673" y="16494"/>
                  <a:pt x="948392" y="0"/>
                </a:cubicBezTo>
                <a:cubicBezTo>
                  <a:pt x="1267111" y="-16494"/>
                  <a:pt x="1205279" y="40899"/>
                  <a:pt x="1310447" y="0"/>
                </a:cubicBezTo>
                <a:cubicBezTo>
                  <a:pt x="1415615" y="-40899"/>
                  <a:pt x="1716747" y="42017"/>
                  <a:pt x="1894408" y="0"/>
                </a:cubicBezTo>
                <a:cubicBezTo>
                  <a:pt x="2072069" y="-42017"/>
                  <a:pt x="2204166" y="52991"/>
                  <a:pt x="2478369" y="0"/>
                </a:cubicBezTo>
                <a:cubicBezTo>
                  <a:pt x="2752572" y="-52991"/>
                  <a:pt x="2739347" y="12898"/>
                  <a:pt x="2840424" y="0"/>
                </a:cubicBezTo>
                <a:cubicBezTo>
                  <a:pt x="2941502" y="-12898"/>
                  <a:pt x="3247746" y="37844"/>
                  <a:pt x="3424385" y="0"/>
                </a:cubicBezTo>
                <a:cubicBezTo>
                  <a:pt x="3601024" y="-37844"/>
                  <a:pt x="3857513" y="23588"/>
                  <a:pt x="4008345" y="0"/>
                </a:cubicBezTo>
                <a:cubicBezTo>
                  <a:pt x="4159177" y="-23588"/>
                  <a:pt x="4349877" y="5510"/>
                  <a:pt x="4592306" y="0"/>
                </a:cubicBezTo>
                <a:cubicBezTo>
                  <a:pt x="4834735" y="-5510"/>
                  <a:pt x="4853225" y="3802"/>
                  <a:pt x="4954362" y="0"/>
                </a:cubicBezTo>
                <a:cubicBezTo>
                  <a:pt x="5055499" y="-3802"/>
                  <a:pt x="5284167" y="37297"/>
                  <a:pt x="5427370" y="0"/>
                </a:cubicBezTo>
                <a:cubicBezTo>
                  <a:pt x="5570573" y="-37297"/>
                  <a:pt x="5634497" y="34232"/>
                  <a:pt x="5789425" y="0"/>
                </a:cubicBezTo>
                <a:cubicBezTo>
                  <a:pt x="5944353" y="-34232"/>
                  <a:pt x="6432958" y="29891"/>
                  <a:pt x="6595291" y="0"/>
                </a:cubicBezTo>
                <a:cubicBezTo>
                  <a:pt x="6757624" y="-29891"/>
                  <a:pt x="6767761" y="21723"/>
                  <a:pt x="6846394" y="0"/>
                </a:cubicBezTo>
                <a:cubicBezTo>
                  <a:pt x="6925027" y="-21723"/>
                  <a:pt x="7370425" y="12869"/>
                  <a:pt x="7652260" y="0"/>
                </a:cubicBezTo>
                <a:cubicBezTo>
                  <a:pt x="7934095" y="-12869"/>
                  <a:pt x="8072412" y="27725"/>
                  <a:pt x="8458125" y="0"/>
                </a:cubicBezTo>
                <a:cubicBezTo>
                  <a:pt x="8843838" y="-27725"/>
                  <a:pt x="8654034" y="7195"/>
                  <a:pt x="8820181" y="0"/>
                </a:cubicBezTo>
                <a:cubicBezTo>
                  <a:pt x="8986328" y="-7195"/>
                  <a:pt x="8991910" y="27967"/>
                  <a:pt x="9071284" y="0"/>
                </a:cubicBezTo>
                <a:cubicBezTo>
                  <a:pt x="9150658" y="-27967"/>
                  <a:pt x="9510460" y="25307"/>
                  <a:pt x="9766197" y="0"/>
                </a:cubicBezTo>
                <a:cubicBezTo>
                  <a:pt x="10021934" y="-25307"/>
                  <a:pt x="9947597" y="29374"/>
                  <a:pt x="10017300" y="0"/>
                </a:cubicBezTo>
                <a:cubicBezTo>
                  <a:pt x="10087003" y="-29374"/>
                  <a:pt x="10405019" y="30002"/>
                  <a:pt x="10601261" y="0"/>
                </a:cubicBezTo>
                <a:cubicBezTo>
                  <a:pt x="10797503" y="-30002"/>
                  <a:pt x="11106687" y="39571"/>
                  <a:pt x="11237778" y="0"/>
                </a:cubicBezTo>
                <a:cubicBezTo>
                  <a:pt x="11315924" y="2102"/>
                  <a:pt x="11386651" y="70220"/>
                  <a:pt x="11380304" y="142526"/>
                </a:cubicBezTo>
                <a:cubicBezTo>
                  <a:pt x="11400782" y="276227"/>
                  <a:pt x="11343291" y="478518"/>
                  <a:pt x="11380304" y="564270"/>
                </a:cubicBezTo>
                <a:cubicBezTo>
                  <a:pt x="11417317" y="650022"/>
                  <a:pt x="11355980" y="842533"/>
                  <a:pt x="11380304" y="953573"/>
                </a:cubicBezTo>
                <a:cubicBezTo>
                  <a:pt x="11381564" y="1045725"/>
                  <a:pt x="11297218" y="1096206"/>
                  <a:pt x="11237778" y="1096099"/>
                </a:cubicBezTo>
                <a:cubicBezTo>
                  <a:pt x="11020386" y="1097660"/>
                  <a:pt x="10875408" y="1084851"/>
                  <a:pt x="10653817" y="1096099"/>
                </a:cubicBezTo>
                <a:cubicBezTo>
                  <a:pt x="10432226" y="1107347"/>
                  <a:pt x="10405175" y="1088696"/>
                  <a:pt x="10291762" y="1096099"/>
                </a:cubicBezTo>
                <a:cubicBezTo>
                  <a:pt x="10178349" y="1103502"/>
                  <a:pt x="9887510" y="1017487"/>
                  <a:pt x="9596849" y="1096099"/>
                </a:cubicBezTo>
                <a:cubicBezTo>
                  <a:pt x="9306188" y="1174711"/>
                  <a:pt x="9376328" y="1093373"/>
                  <a:pt x="9234793" y="1096099"/>
                </a:cubicBezTo>
                <a:cubicBezTo>
                  <a:pt x="9093258" y="1098825"/>
                  <a:pt x="9041247" y="1066024"/>
                  <a:pt x="8983690" y="1096099"/>
                </a:cubicBezTo>
                <a:cubicBezTo>
                  <a:pt x="8926133" y="1126174"/>
                  <a:pt x="8731429" y="1091747"/>
                  <a:pt x="8510682" y="1096099"/>
                </a:cubicBezTo>
                <a:cubicBezTo>
                  <a:pt x="8289935" y="1100451"/>
                  <a:pt x="8033714" y="1036053"/>
                  <a:pt x="7815769" y="1096099"/>
                </a:cubicBezTo>
                <a:cubicBezTo>
                  <a:pt x="7597824" y="1156145"/>
                  <a:pt x="7536718" y="1093994"/>
                  <a:pt x="7342761" y="1096099"/>
                </a:cubicBezTo>
                <a:cubicBezTo>
                  <a:pt x="7148804" y="1098204"/>
                  <a:pt x="6756914" y="1071743"/>
                  <a:pt x="6536895" y="1096099"/>
                </a:cubicBezTo>
                <a:cubicBezTo>
                  <a:pt x="6316876" y="1120455"/>
                  <a:pt x="6390434" y="1081155"/>
                  <a:pt x="6285792" y="1096099"/>
                </a:cubicBezTo>
                <a:cubicBezTo>
                  <a:pt x="6181150" y="1111043"/>
                  <a:pt x="5988534" y="1069890"/>
                  <a:pt x="5812784" y="1096099"/>
                </a:cubicBezTo>
                <a:cubicBezTo>
                  <a:pt x="5637034" y="1122308"/>
                  <a:pt x="5442111" y="1093668"/>
                  <a:pt x="5228823" y="1096099"/>
                </a:cubicBezTo>
                <a:cubicBezTo>
                  <a:pt x="5015535" y="1098530"/>
                  <a:pt x="4892359" y="1095524"/>
                  <a:pt x="4755815" y="1096099"/>
                </a:cubicBezTo>
                <a:cubicBezTo>
                  <a:pt x="4619271" y="1096674"/>
                  <a:pt x="4331563" y="1040695"/>
                  <a:pt x="4060902" y="1096099"/>
                </a:cubicBezTo>
                <a:cubicBezTo>
                  <a:pt x="3790241" y="1151503"/>
                  <a:pt x="3768678" y="1066475"/>
                  <a:pt x="3587894" y="1096099"/>
                </a:cubicBezTo>
                <a:cubicBezTo>
                  <a:pt x="3407110" y="1125723"/>
                  <a:pt x="3308455" y="1044440"/>
                  <a:pt x="3114886" y="1096099"/>
                </a:cubicBezTo>
                <a:cubicBezTo>
                  <a:pt x="2921317" y="1147758"/>
                  <a:pt x="2617249" y="1078262"/>
                  <a:pt x="2419972" y="1096099"/>
                </a:cubicBezTo>
                <a:cubicBezTo>
                  <a:pt x="2222695" y="1113936"/>
                  <a:pt x="1940559" y="1042966"/>
                  <a:pt x="1614107" y="1096099"/>
                </a:cubicBezTo>
                <a:cubicBezTo>
                  <a:pt x="1287655" y="1149232"/>
                  <a:pt x="1137848" y="1001374"/>
                  <a:pt x="808241" y="1096099"/>
                </a:cubicBezTo>
                <a:cubicBezTo>
                  <a:pt x="478634" y="1190824"/>
                  <a:pt x="306398" y="1057623"/>
                  <a:pt x="142526" y="1096099"/>
                </a:cubicBezTo>
                <a:cubicBezTo>
                  <a:pt x="47899" y="1104495"/>
                  <a:pt x="-1154" y="1022976"/>
                  <a:pt x="0" y="953573"/>
                </a:cubicBezTo>
                <a:cubicBezTo>
                  <a:pt x="-9220" y="843630"/>
                  <a:pt x="28729" y="708810"/>
                  <a:pt x="0" y="548050"/>
                </a:cubicBezTo>
                <a:cubicBezTo>
                  <a:pt x="-28729" y="387290"/>
                  <a:pt x="26523" y="230943"/>
                  <a:pt x="0" y="142526"/>
                </a:cubicBezTo>
                <a:close/>
              </a:path>
              <a:path w="11380304" h="1096099" stroke="0" extrusionOk="0">
                <a:moveTo>
                  <a:pt x="0" y="142526"/>
                </a:moveTo>
                <a:cubicBezTo>
                  <a:pt x="-3392" y="66865"/>
                  <a:pt x="61109" y="14041"/>
                  <a:pt x="142526" y="0"/>
                </a:cubicBezTo>
                <a:cubicBezTo>
                  <a:pt x="504210" y="-4834"/>
                  <a:pt x="564793" y="36920"/>
                  <a:pt x="948392" y="0"/>
                </a:cubicBezTo>
                <a:cubicBezTo>
                  <a:pt x="1331991" y="-36920"/>
                  <a:pt x="1410153" y="59560"/>
                  <a:pt x="1532352" y="0"/>
                </a:cubicBezTo>
                <a:cubicBezTo>
                  <a:pt x="1654551" y="-59560"/>
                  <a:pt x="1714864" y="13711"/>
                  <a:pt x="1894408" y="0"/>
                </a:cubicBezTo>
                <a:cubicBezTo>
                  <a:pt x="2073952" y="-13711"/>
                  <a:pt x="2244160" y="40819"/>
                  <a:pt x="2478369" y="0"/>
                </a:cubicBezTo>
                <a:cubicBezTo>
                  <a:pt x="2712578" y="-40819"/>
                  <a:pt x="2619821" y="1904"/>
                  <a:pt x="2729472" y="0"/>
                </a:cubicBezTo>
                <a:cubicBezTo>
                  <a:pt x="2839123" y="-1904"/>
                  <a:pt x="3092411" y="56642"/>
                  <a:pt x="3202480" y="0"/>
                </a:cubicBezTo>
                <a:cubicBezTo>
                  <a:pt x="3312549" y="-56642"/>
                  <a:pt x="3511545" y="33585"/>
                  <a:pt x="3786440" y="0"/>
                </a:cubicBezTo>
                <a:cubicBezTo>
                  <a:pt x="4061335" y="-33585"/>
                  <a:pt x="4121340" y="50102"/>
                  <a:pt x="4370401" y="0"/>
                </a:cubicBezTo>
                <a:cubicBezTo>
                  <a:pt x="4619462" y="-50102"/>
                  <a:pt x="4768082" y="15561"/>
                  <a:pt x="5065314" y="0"/>
                </a:cubicBezTo>
                <a:cubicBezTo>
                  <a:pt x="5362546" y="-15561"/>
                  <a:pt x="5269469" y="41848"/>
                  <a:pt x="5427370" y="0"/>
                </a:cubicBezTo>
                <a:cubicBezTo>
                  <a:pt x="5585271" y="-41848"/>
                  <a:pt x="5710243" y="19347"/>
                  <a:pt x="5900378" y="0"/>
                </a:cubicBezTo>
                <a:cubicBezTo>
                  <a:pt x="6090513" y="-19347"/>
                  <a:pt x="6342482" y="21111"/>
                  <a:pt x="6595291" y="0"/>
                </a:cubicBezTo>
                <a:cubicBezTo>
                  <a:pt x="6848100" y="-21111"/>
                  <a:pt x="6952477" y="24550"/>
                  <a:pt x="7068299" y="0"/>
                </a:cubicBezTo>
                <a:cubicBezTo>
                  <a:pt x="7184121" y="-24550"/>
                  <a:pt x="7437209" y="45858"/>
                  <a:pt x="7541307" y="0"/>
                </a:cubicBezTo>
                <a:cubicBezTo>
                  <a:pt x="7645405" y="-45858"/>
                  <a:pt x="8179130" y="1095"/>
                  <a:pt x="8347173" y="0"/>
                </a:cubicBezTo>
                <a:cubicBezTo>
                  <a:pt x="8515216" y="-1095"/>
                  <a:pt x="8969865" y="1127"/>
                  <a:pt x="9153039" y="0"/>
                </a:cubicBezTo>
                <a:cubicBezTo>
                  <a:pt x="9336213" y="-1127"/>
                  <a:pt x="9746415" y="63084"/>
                  <a:pt x="9958904" y="0"/>
                </a:cubicBezTo>
                <a:cubicBezTo>
                  <a:pt x="10171394" y="-63084"/>
                  <a:pt x="10184676" y="40073"/>
                  <a:pt x="10320960" y="0"/>
                </a:cubicBezTo>
                <a:cubicBezTo>
                  <a:pt x="10457244" y="-40073"/>
                  <a:pt x="10785573" y="91610"/>
                  <a:pt x="11237778" y="0"/>
                </a:cubicBezTo>
                <a:cubicBezTo>
                  <a:pt x="11314514" y="-2072"/>
                  <a:pt x="11362652" y="67143"/>
                  <a:pt x="11380304" y="142526"/>
                </a:cubicBezTo>
                <a:cubicBezTo>
                  <a:pt x="11384185" y="251464"/>
                  <a:pt x="11379881" y="448581"/>
                  <a:pt x="11380304" y="531829"/>
                </a:cubicBezTo>
                <a:cubicBezTo>
                  <a:pt x="11380727" y="615077"/>
                  <a:pt x="11337339" y="846589"/>
                  <a:pt x="11380304" y="953573"/>
                </a:cubicBezTo>
                <a:cubicBezTo>
                  <a:pt x="11375705" y="1048351"/>
                  <a:pt x="11309548" y="1080277"/>
                  <a:pt x="11237778" y="1096099"/>
                </a:cubicBezTo>
                <a:cubicBezTo>
                  <a:pt x="11033978" y="1142534"/>
                  <a:pt x="10990026" y="1081804"/>
                  <a:pt x="10764770" y="1096099"/>
                </a:cubicBezTo>
                <a:cubicBezTo>
                  <a:pt x="10539514" y="1110394"/>
                  <a:pt x="10620154" y="1068958"/>
                  <a:pt x="10513667" y="1096099"/>
                </a:cubicBezTo>
                <a:cubicBezTo>
                  <a:pt x="10407180" y="1123240"/>
                  <a:pt x="10312897" y="1055371"/>
                  <a:pt x="10151611" y="1096099"/>
                </a:cubicBezTo>
                <a:cubicBezTo>
                  <a:pt x="9990325" y="1136827"/>
                  <a:pt x="10003394" y="1093961"/>
                  <a:pt x="9900508" y="1096099"/>
                </a:cubicBezTo>
                <a:cubicBezTo>
                  <a:pt x="9797622" y="1098237"/>
                  <a:pt x="9431075" y="1041272"/>
                  <a:pt x="9094642" y="1096099"/>
                </a:cubicBezTo>
                <a:cubicBezTo>
                  <a:pt x="8758209" y="1150926"/>
                  <a:pt x="8855158" y="1056173"/>
                  <a:pt x="8732587" y="1096099"/>
                </a:cubicBezTo>
                <a:cubicBezTo>
                  <a:pt x="8610017" y="1136025"/>
                  <a:pt x="8278464" y="1015620"/>
                  <a:pt x="8037674" y="1096099"/>
                </a:cubicBezTo>
                <a:cubicBezTo>
                  <a:pt x="7796884" y="1176578"/>
                  <a:pt x="7854064" y="1085090"/>
                  <a:pt x="7786571" y="1096099"/>
                </a:cubicBezTo>
                <a:cubicBezTo>
                  <a:pt x="7719078" y="1107108"/>
                  <a:pt x="7422329" y="1031771"/>
                  <a:pt x="7202610" y="1096099"/>
                </a:cubicBezTo>
                <a:cubicBezTo>
                  <a:pt x="6982891" y="1160427"/>
                  <a:pt x="6781908" y="1019314"/>
                  <a:pt x="6507697" y="1096099"/>
                </a:cubicBezTo>
                <a:cubicBezTo>
                  <a:pt x="6233486" y="1172884"/>
                  <a:pt x="6137093" y="1051376"/>
                  <a:pt x="5923736" y="1096099"/>
                </a:cubicBezTo>
                <a:cubicBezTo>
                  <a:pt x="5710379" y="1140822"/>
                  <a:pt x="5620298" y="1055923"/>
                  <a:pt x="5339776" y="1096099"/>
                </a:cubicBezTo>
                <a:cubicBezTo>
                  <a:pt x="5059254" y="1136275"/>
                  <a:pt x="4839221" y="1017770"/>
                  <a:pt x="4644862" y="1096099"/>
                </a:cubicBezTo>
                <a:cubicBezTo>
                  <a:pt x="4450503" y="1174428"/>
                  <a:pt x="4453084" y="1055286"/>
                  <a:pt x="4282807" y="1096099"/>
                </a:cubicBezTo>
                <a:cubicBezTo>
                  <a:pt x="4112531" y="1136912"/>
                  <a:pt x="4042137" y="1045912"/>
                  <a:pt x="3809799" y="1096099"/>
                </a:cubicBezTo>
                <a:cubicBezTo>
                  <a:pt x="3577461" y="1146286"/>
                  <a:pt x="3480853" y="1056651"/>
                  <a:pt x="3336791" y="1096099"/>
                </a:cubicBezTo>
                <a:cubicBezTo>
                  <a:pt x="3192729" y="1135547"/>
                  <a:pt x="3049268" y="1053020"/>
                  <a:pt x="2974735" y="1096099"/>
                </a:cubicBezTo>
                <a:cubicBezTo>
                  <a:pt x="2900202" y="1139178"/>
                  <a:pt x="2760491" y="1076421"/>
                  <a:pt x="2612679" y="1096099"/>
                </a:cubicBezTo>
                <a:cubicBezTo>
                  <a:pt x="2464867" y="1115777"/>
                  <a:pt x="2063044" y="1080233"/>
                  <a:pt x="1917766" y="1096099"/>
                </a:cubicBezTo>
                <a:cubicBezTo>
                  <a:pt x="1772488" y="1111965"/>
                  <a:pt x="1547151" y="1067715"/>
                  <a:pt x="1222853" y="1096099"/>
                </a:cubicBezTo>
                <a:cubicBezTo>
                  <a:pt x="898555" y="1124483"/>
                  <a:pt x="963471" y="1066362"/>
                  <a:pt x="860798" y="1096099"/>
                </a:cubicBezTo>
                <a:cubicBezTo>
                  <a:pt x="758125" y="1125836"/>
                  <a:pt x="445730" y="1053346"/>
                  <a:pt x="142526" y="1096099"/>
                </a:cubicBezTo>
                <a:cubicBezTo>
                  <a:pt x="65517" y="1109551"/>
                  <a:pt x="-667" y="1036080"/>
                  <a:pt x="0" y="953573"/>
                </a:cubicBezTo>
                <a:cubicBezTo>
                  <a:pt x="-25603" y="784338"/>
                  <a:pt x="500" y="655239"/>
                  <a:pt x="0" y="564270"/>
                </a:cubicBezTo>
                <a:cubicBezTo>
                  <a:pt x="-500" y="473301"/>
                  <a:pt x="39495" y="260620"/>
                  <a:pt x="0" y="142526"/>
                </a:cubicBezTo>
                <a:close/>
              </a:path>
            </a:pathLst>
          </a:custGeom>
          <a:solidFill>
            <a:sysClr val="window" lastClr="FFFFFF"/>
          </a:solidFill>
          <a:ln w="28575" cap="flat" cmpd="sng" algn="ctr">
            <a:solidFill>
              <a:srgbClr val="70AD47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439500498">
                  <a:prstGeom prst="roundRect">
                    <a:avLst>
                      <a:gd name="adj" fmla="val 13003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just" defTabSz="1219170">
              <a:buClr>
                <a:srgbClr val="000000"/>
              </a:buClr>
            </a:pPr>
            <a:r>
              <a:rPr lang="en-US" sz="3733" b="1" kern="0" dirty="0">
                <a:solidFill>
                  <a:srgbClr val="EFF5FF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3. </a:t>
            </a:r>
            <a:r>
              <a:rPr lang="vi-VN" sz="3733" b="1" kern="0" dirty="0">
                <a:solidFill>
                  <a:srgbClr val="EFF5FF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Tìm từ có nghĩa giống và từ có nghĩa trái ngược với mỗi từ dưới đây: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2541F6-C7EC-4338-904E-2F849D41F2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033" y="1488797"/>
            <a:ext cx="8221732" cy="15574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153C85-32DE-4EF4-9D79-C20AC42C51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8363" y="4253627"/>
            <a:ext cx="4363268" cy="250084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CD3AC93-CB27-4A33-B529-B5BB031FF826}"/>
              </a:ext>
            </a:extLst>
          </p:cNvPr>
          <p:cNvGrpSpPr/>
          <p:nvPr/>
        </p:nvGrpSpPr>
        <p:grpSpPr>
          <a:xfrm>
            <a:off x="5466521" y="3001617"/>
            <a:ext cx="4253948" cy="1660994"/>
            <a:chOff x="6263005" y="349885"/>
            <a:chExt cx="5720080" cy="387540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451A894-9F12-4079-90F1-9DE921A858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6263005" y="349885"/>
              <a:ext cx="5720080" cy="3875405"/>
            </a:xfrm>
            <a:prstGeom prst="rect">
              <a:avLst/>
            </a:prstGeom>
          </p:spPr>
        </p:pic>
        <p:sp>
          <p:nvSpPr>
            <p:cNvPr id="12" name="Text Box 4">
              <a:extLst>
                <a:ext uri="{FF2B5EF4-FFF2-40B4-BE49-F238E27FC236}">
                  <a16:creationId xmlns:a16="http://schemas.microsoft.com/office/drawing/2014/main" id="{92B2951F-640D-48EF-8DDA-BB9CEF0E80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8619" y="751288"/>
              <a:ext cx="4257675" cy="205068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 marL="304800" indent="-243205" algn="l" rtl="0" eaLnBrk="0" fontAlgn="base" hangingPunct="0">
                <a:spcBef>
                  <a:spcPct val="20000"/>
                </a:spcBef>
                <a:spcAft>
                  <a:spcPts val="4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2935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1pPr>
              <a:lvl2pPr marL="730250" indent="-243205" algn="l" rtl="0" eaLnBrk="0" fontAlgn="base" hangingPunct="0">
                <a:spcBef>
                  <a:spcPct val="20000"/>
                </a:spcBef>
                <a:spcAft>
                  <a:spcPts val="4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2665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2pPr>
              <a:lvl3pPr marL="1096645" indent="-243205" algn="l" rtl="0" eaLnBrk="0" fontAlgn="base" hangingPunct="0">
                <a:spcBef>
                  <a:spcPct val="20000"/>
                </a:spcBef>
                <a:spcAft>
                  <a:spcPts val="4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3pPr>
              <a:lvl4pPr marL="1462405" indent="-243205" algn="l" rtl="0" eaLnBrk="0" fontAlgn="base" hangingPunct="0">
                <a:spcBef>
                  <a:spcPct val="20000"/>
                </a:spcBef>
                <a:spcAft>
                  <a:spcPts val="4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2135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4pPr>
              <a:lvl5pPr marL="1852295" indent="-243205" algn="l" rtl="0" eaLnBrk="0" fontAlgn="base" hangingPunct="0">
                <a:spcBef>
                  <a:spcPct val="20000"/>
                </a:spcBef>
                <a:spcAft>
                  <a:spcPts val="400"/>
                </a:spcAft>
                <a:buClr>
                  <a:srgbClr val="C3260C"/>
                </a:buClr>
                <a:buSzPct val="130000"/>
                <a:buFont typeface="Georgia" panose="02040502050405020303" pitchFamily="18" charset="0"/>
                <a:buChar char="*"/>
                <a:defRPr sz="1865" kern="1200">
                  <a:solidFill>
                    <a:srgbClr val="404040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defTabSz="1217930" eaLnBrk="1" hangingPunct="1"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sz="30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ea"/>
                </a:rPr>
                <a:t>Hoàn</a:t>
              </a:r>
              <a:r>
                <a:rPr lang="en-US" sz="30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ea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ea"/>
                </a:rPr>
                <a:t>thành</a:t>
              </a:r>
              <a:r>
                <a:rPr lang="en-US" sz="30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ea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ea"/>
                </a:rPr>
                <a:t>phiếu</a:t>
              </a:r>
              <a:r>
                <a:rPr lang="en-US" sz="30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ea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ea"/>
                </a:rPr>
                <a:t>bài</a:t>
              </a:r>
              <a:r>
                <a:rPr lang="en-US" sz="30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ea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ea"/>
                </a:rPr>
                <a:t>tập</a:t>
              </a:r>
              <a:endParaRPr lang="en-US" altLang="en-US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endParaRPr>
            </a:p>
          </p:txBody>
        </p:sp>
      </p:grp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B7C2E68-3AE7-4B02-9CAA-09C22C68BD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3549470"/>
              </p:ext>
            </p:extLst>
          </p:nvPr>
        </p:nvGraphicFramePr>
        <p:xfrm>
          <a:off x="815008" y="4987956"/>
          <a:ext cx="6589643" cy="171704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679503">
                  <a:extLst>
                    <a:ext uri="{9D8B030D-6E8A-4147-A177-3AD203B41FA5}">
                      <a16:colId xmlns:a16="http://schemas.microsoft.com/office/drawing/2014/main" val="2629154648"/>
                    </a:ext>
                  </a:extLst>
                </a:gridCol>
                <a:gridCol w="2717158">
                  <a:extLst>
                    <a:ext uri="{9D8B030D-6E8A-4147-A177-3AD203B41FA5}">
                      <a16:colId xmlns:a16="http://schemas.microsoft.com/office/drawing/2014/main" val="766315492"/>
                    </a:ext>
                  </a:extLst>
                </a:gridCol>
                <a:gridCol w="2192982">
                  <a:extLst>
                    <a:ext uri="{9D8B030D-6E8A-4147-A177-3AD203B41FA5}">
                      <a16:colId xmlns:a16="http://schemas.microsoft.com/office/drawing/2014/main" val="22094178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Từ</a:t>
                      </a: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1750" marR="31750" marT="31750" marB="3175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Từ</a:t>
                      </a: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đồng</a:t>
                      </a: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nghĩa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0" marR="31750" marT="31750" marB="3175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Từ</a:t>
                      </a: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trái</a:t>
                      </a: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nghĩa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0" marR="31750" marT="31750" marB="3175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33597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mới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0" marR="31750" marT="31750" marB="3175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24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0" marR="31750" marT="31750" marB="31750"/>
                </a:tc>
                <a:tc>
                  <a:txBody>
                    <a:bodyPr/>
                    <a:lstStyle/>
                    <a:p>
                      <a:pPr algn="ctr" fontAlgn="t"/>
                      <a:endParaRPr lang="vi-VN" sz="2400" b="1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0" marR="31750" marT="31750" marB="31750"/>
                </a:tc>
                <a:extLst>
                  <a:ext uri="{0D108BD9-81ED-4DB2-BD59-A6C34878D82A}">
                    <a16:rowId xmlns:a16="http://schemas.microsoft.com/office/drawing/2014/main" val="36791494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nhỏ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0" marR="31750" marT="31750" marB="3175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24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0" marR="31750" marT="31750" marB="3175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2400" b="1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0" marR="31750" marT="31750" marB="31750"/>
                </a:tc>
                <a:extLst>
                  <a:ext uri="{0D108BD9-81ED-4DB2-BD59-A6C34878D82A}">
                    <a16:rowId xmlns:a16="http://schemas.microsoft.com/office/drawing/2014/main" val="41706830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nhiều</a:t>
                      </a:r>
                    </a:p>
                  </a:txBody>
                  <a:tcPr marL="31750" marR="31750" marT="31750" marB="3175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2400" b="1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0" marR="31750" marT="31750" marB="3175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24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0" marR="31750" marT="31750" marB="31750"/>
                </a:tc>
                <a:extLst>
                  <a:ext uri="{0D108BD9-81ED-4DB2-BD59-A6C34878D82A}">
                    <a16:rowId xmlns:a16="http://schemas.microsoft.com/office/drawing/2014/main" val="29655364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591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Rectangle: Rounded Corners 33">
            <a:extLst>
              <a:ext uri="{FF2B5EF4-FFF2-40B4-BE49-F238E27FC236}">
                <a16:creationId xmlns:a16="http://schemas.microsoft.com/office/drawing/2014/main" id="{E89AF8CC-6D20-4B5C-A163-EF33BDA8C533}"/>
              </a:ext>
            </a:extLst>
          </p:cNvPr>
          <p:cNvSpPr/>
          <p:nvPr/>
        </p:nvSpPr>
        <p:spPr>
          <a:xfrm>
            <a:off x="143566" y="268356"/>
            <a:ext cx="11734800" cy="6450497"/>
          </a:xfrm>
          <a:custGeom>
            <a:avLst/>
            <a:gdLst>
              <a:gd name="csX0" fmla="*/ 0 w 11734800"/>
              <a:gd name="csY0" fmla="*/ 1246236 h 6450497"/>
              <a:gd name="csX1" fmla="*/ 1246236 w 11734800"/>
              <a:gd name="csY1" fmla="*/ 0 h 6450497"/>
              <a:gd name="csX2" fmla="*/ 1546612 w 11734800"/>
              <a:gd name="csY2" fmla="*/ 0 h 6450497"/>
              <a:gd name="csX3" fmla="*/ 1939411 w 11734800"/>
              <a:gd name="csY3" fmla="*/ 0 h 6450497"/>
              <a:gd name="csX4" fmla="*/ 2517056 w 11734800"/>
              <a:gd name="csY4" fmla="*/ 0 h 6450497"/>
              <a:gd name="csX5" fmla="*/ 3094702 w 11734800"/>
              <a:gd name="csY5" fmla="*/ 0 h 6450497"/>
              <a:gd name="csX6" fmla="*/ 3672347 w 11734800"/>
              <a:gd name="csY6" fmla="*/ 0 h 6450497"/>
              <a:gd name="csX7" fmla="*/ 4065146 w 11734800"/>
              <a:gd name="csY7" fmla="*/ 0 h 6450497"/>
              <a:gd name="csX8" fmla="*/ 4550368 w 11734800"/>
              <a:gd name="csY8" fmla="*/ 0 h 6450497"/>
              <a:gd name="csX9" fmla="*/ 4943167 w 11734800"/>
              <a:gd name="csY9" fmla="*/ 0 h 6450497"/>
              <a:gd name="csX10" fmla="*/ 5705659 w 11734800"/>
              <a:gd name="csY10" fmla="*/ 0 h 6450497"/>
              <a:gd name="csX11" fmla="*/ 6006035 w 11734800"/>
              <a:gd name="csY11" fmla="*/ 0 h 6450497"/>
              <a:gd name="csX12" fmla="*/ 6768527 w 11734800"/>
              <a:gd name="csY12" fmla="*/ 0 h 6450497"/>
              <a:gd name="csX13" fmla="*/ 7531019 w 11734800"/>
              <a:gd name="csY13" fmla="*/ 0 h 6450497"/>
              <a:gd name="csX14" fmla="*/ 7923818 w 11734800"/>
              <a:gd name="csY14" fmla="*/ 0 h 6450497"/>
              <a:gd name="csX15" fmla="*/ 8224194 w 11734800"/>
              <a:gd name="csY15" fmla="*/ 0 h 6450497"/>
              <a:gd name="csX16" fmla="*/ 8894262 w 11734800"/>
              <a:gd name="csY16" fmla="*/ 0 h 6450497"/>
              <a:gd name="csX17" fmla="*/ 9194638 w 11734800"/>
              <a:gd name="csY17" fmla="*/ 0 h 6450497"/>
              <a:gd name="csX18" fmla="*/ 9772284 w 11734800"/>
              <a:gd name="csY18" fmla="*/ 0 h 6450497"/>
              <a:gd name="csX19" fmla="*/ 10488564 w 11734800"/>
              <a:gd name="csY19" fmla="*/ 0 h 6450497"/>
              <a:gd name="csX20" fmla="*/ 11734800 w 11734800"/>
              <a:gd name="csY20" fmla="*/ 1246236 h 6450497"/>
              <a:gd name="csX21" fmla="*/ 11734800 w 11734800"/>
              <a:gd name="csY21" fmla="*/ 1890829 h 6450497"/>
              <a:gd name="csX22" fmla="*/ 11734800 w 11734800"/>
              <a:gd name="csY22" fmla="*/ 2535421 h 6450497"/>
              <a:gd name="csX23" fmla="*/ 11734800 w 11734800"/>
              <a:gd name="csY23" fmla="*/ 2982113 h 6450497"/>
              <a:gd name="csX24" fmla="*/ 11734800 w 11734800"/>
              <a:gd name="csY24" fmla="*/ 3587125 h 6450497"/>
              <a:gd name="csX25" fmla="*/ 11734800 w 11734800"/>
              <a:gd name="csY25" fmla="*/ 4192137 h 6450497"/>
              <a:gd name="csX26" fmla="*/ 11734800 w 11734800"/>
              <a:gd name="csY26" fmla="*/ 4678409 h 6450497"/>
              <a:gd name="csX27" fmla="*/ 11734800 w 11734800"/>
              <a:gd name="csY27" fmla="*/ 5204261 h 6450497"/>
              <a:gd name="csX28" fmla="*/ 10488564 w 11734800"/>
              <a:gd name="csY28" fmla="*/ 6450497 h 6450497"/>
              <a:gd name="csX29" fmla="*/ 10095765 w 11734800"/>
              <a:gd name="csY29" fmla="*/ 6450497 h 6450497"/>
              <a:gd name="csX30" fmla="*/ 9425696 w 11734800"/>
              <a:gd name="csY30" fmla="*/ 6450497 h 6450497"/>
              <a:gd name="csX31" fmla="*/ 8940474 w 11734800"/>
              <a:gd name="csY31" fmla="*/ 6450497 h 6450497"/>
              <a:gd name="csX32" fmla="*/ 8177982 w 11734800"/>
              <a:gd name="csY32" fmla="*/ 6450497 h 6450497"/>
              <a:gd name="csX33" fmla="*/ 7877606 w 11734800"/>
              <a:gd name="csY33" fmla="*/ 6450497 h 6450497"/>
              <a:gd name="csX34" fmla="*/ 7392384 w 11734800"/>
              <a:gd name="csY34" fmla="*/ 6450497 h 6450497"/>
              <a:gd name="csX35" fmla="*/ 6814739 w 11734800"/>
              <a:gd name="csY35" fmla="*/ 6450497 h 6450497"/>
              <a:gd name="csX36" fmla="*/ 6329516 w 11734800"/>
              <a:gd name="csY36" fmla="*/ 6450497 h 6450497"/>
              <a:gd name="csX37" fmla="*/ 5659448 w 11734800"/>
              <a:gd name="csY37" fmla="*/ 6450497 h 6450497"/>
              <a:gd name="csX38" fmla="*/ 5174225 w 11734800"/>
              <a:gd name="csY38" fmla="*/ 6450497 h 6450497"/>
              <a:gd name="csX39" fmla="*/ 4689003 w 11734800"/>
              <a:gd name="csY39" fmla="*/ 6450497 h 6450497"/>
              <a:gd name="csX40" fmla="*/ 4018934 w 11734800"/>
              <a:gd name="csY40" fmla="*/ 6450497 h 6450497"/>
              <a:gd name="csX41" fmla="*/ 3256442 w 11734800"/>
              <a:gd name="csY41" fmla="*/ 6450497 h 6450497"/>
              <a:gd name="csX42" fmla="*/ 2493950 w 11734800"/>
              <a:gd name="csY42" fmla="*/ 6450497 h 6450497"/>
              <a:gd name="csX43" fmla="*/ 1246236 w 11734800"/>
              <a:gd name="csY43" fmla="*/ 6450497 h 6450497"/>
              <a:gd name="csX44" fmla="*/ 0 w 11734800"/>
              <a:gd name="csY44" fmla="*/ 5204261 h 6450497"/>
              <a:gd name="csX45" fmla="*/ 0 w 11734800"/>
              <a:gd name="csY45" fmla="*/ 4638829 h 6450497"/>
              <a:gd name="csX46" fmla="*/ 0 w 11734800"/>
              <a:gd name="csY46" fmla="*/ 3994236 h 6450497"/>
              <a:gd name="csX47" fmla="*/ 0 w 11734800"/>
              <a:gd name="csY47" fmla="*/ 3428804 h 6450497"/>
              <a:gd name="csX48" fmla="*/ 0 w 11734800"/>
              <a:gd name="csY48" fmla="*/ 2982113 h 6450497"/>
              <a:gd name="csX49" fmla="*/ 0 w 11734800"/>
              <a:gd name="csY49" fmla="*/ 2337520 h 6450497"/>
              <a:gd name="csX50" fmla="*/ 0 w 11734800"/>
              <a:gd name="csY50" fmla="*/ 1890829 h 6450497"/>
              <a:gd name="csX51" fmla="*/ 0 w 11734800"/>
              <a:gd name="csY51" fmla="*/ 1246236 h 645049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</a:cxnLst>
            <a:rect l="l" t="t" r="r" b="b"/>
            <a:pathLst>
              <a:path w="11734800" h="6450497" fill="none" extrusionOk="0">
                <a:moveTo>
                  <a:pt x="0" y="1246236"/>
                </a:moveTo>
                <a:cubicBezTo>
                  <a:pt x="-104531" y="730087"/>
                  <a:pt x="575610" y="-12831"/>
                  <a:pt x="1246236" y="0"/>
                </a:cubicBezTo>
                <a:cubicBezTo>
                  <a:pt x="1368941" y="-13036"/>
                  <a:pt x="1473641" y="30256"/>
                  <a:pt x="1546612" y="0"/>
                </a:cubicBezTo>
                <a:cubicBezTo>
                  <a:pt x="1619583" y="-30256"/>
                  <a:pt x="1821518" y="4342"/>
                  <a:pt x="1939411" y="0"/>
                </a:cubicBezTo>
                <a:cubicBezTo>
                  <a:pt x="2057304" y="-4342"/>
                  <a:pt x="2378408" y="69137"/>
                  <a:pt x="2517056" y="0"/>
                </a:cubicBezTo>
                <a:cubicBezTo>
                  <a:pt x="2655705" y="-69137"/>
                  <a:pt x="2902081" y="46969"/>
                  <a:pt x="3094702" y="0"/>
                </a:cubicBezTo>
                <a:cubicBezTo>
                  <a:pt x="3287323" y="-46969"/>
                  <a:pt x="3404939" y="40548"/>
                  <a:pt x="3672347" y="0"/>
                </a:cubicBezTo>
                <a:cubicBezTo>
                  <a:pt x="3939756" y="-40548"/>
                  <a:pt x="3885865" y="6243"/>
                  <a:pt x="4065146" y="0"/>
                </a:cubicBezTo>
                <a:cubicBezTo>
                  <a:pt x="4244427" y="-6243"/>
                  <a:pt x="4415283" y="44540"/>
                  <a:pt x="4550368" y="0"/>
                </a:cubicBezTo>
                <a:cubicBezTo>
                  <a:pt x="4685453" y="-44540"/>
                  <a:pt x="4760027" y="8328"/>
                  <a:pt x="4943167" y="0"/>
                </a:cubicBezTo>
                <a:cubicBezTo>
                  <a:pt x="5126307" y="-8328"/>
                  <a:pt x="5501252" y="36967"/>
                  <a:pt x="5705659" y="0"/>
                </a:cubicBezTo>
                <a:cubicBezTo>
                  <a:pt x="5910066" y="-36967"/>
                  <a:pt x="5898032" y="22794"/>
                  <a:pt x="6006035" y="0"/>
                </a:cubicBezTo>
                <a:cubicBezTo>
                  <a:pt x="6114038" y="-22794"/>
                  <a:pt x="6563507" y="82814"/>
                  <a:pt x="6768527" y="0"/>
                </a:cubicBezTo>
                <a:cubicBezTo>
                  <a:pt x="6973547" y="-82814"/>
                  <a:pt x="7361039" y="77692"/>
                  <a:pt x="7531019" y="0"/>
                </a:cubicBezTo>
                <a:cubicBezTo>
                  <a:pt x="7700999" y="-77692"/>
                  <a:pt x="7740541" y="17508"/>
                  <a:pt x="7923818" y="0"/>
                </a:cubicBezTo>
                <a:cubicBezTo>
                  <a:pt x="8107095" y="-17508"/>
                  <a:pt x="8101010" y="20516"/>
                  <a:pt x="8224194" y="0"/>
                </a:cubicBezTo>
                <a:cubicBezTo>
                  <a:pt x="8347378" y="-20516"/>
                  <a:pt x="8630687" y="5325"/>
                  <a:pt x="8894262" y="0"/>
                </a:cubicBezTo>
                <a:cubicBezTo>
                  <a:pt x="9157837" y="-5325"/>
                  <a:pt x="9092192" y="11245"/>
                  <a:pt x="9194638" y="0"/>
                </a:cubicBezTo>
                <a:cubicBezTo>
                  <a:pt x="9297084" y="-11245"/>
                  <a:pt x="9522548" y="7352"/>
                  <a:pt x="9772284" y="0"/>
                </a:cubicBezTo>
                <a:cubicBezTo>
                  <a:pt x="10022020" y="-7352"/>
                  <a:pt x="10263340" y="79039"/>
                  <a:pt x="10488564" y="0"/>
                </a:cubicBezTo>
                <a:cubicBezTo>
                  <a:pt x="11126132" y="187192"/>
                  <a:pt x="11834130" y="658259"/>
                  <a:pt x="11734800" y="1246236"/>
                </a:cubicBezTo>
                <a:cubicBezTo>
                  <a:pt x="11748102" y="1557777"/>
                  <a:pt x="11694690" y="1587851"/>
                  <a:pt x="11734800" y="1890829"/>
                </a:cubicBezTo>
                <a:cubicBezTo>
                  <a:pt x="11774910" y="2193807"/>
                  <a:pt x="11689159" y="2265994"/>
                  <a:pt x="11734800" y="2535421"/>
                </a:cubicBezTo>
                <a:cubicBezTo>
                  <a:pt x="11780441" y="2804848"/>
                  <a:pt x="11685566" y="2849340"/>
                  <a:pt x="11734800" y="2982113"/>
                </a:cubicBezTo>
                <a:cubicBezTo>
                  <a:pt x="11784034" y="3114886"/>
                  <a:pt x="11732598" y="3307953"/>
                  <a:pt x="11734800" y="3587125"/>
                </a:cubicBezTo>
                <a:cubicBezTo>
                  <a:pt x="11737002" y="3866297"/>
                  <a:pt x="11711591" y="3903375"/>
                  <a:pt x="11734800" y="4192137"/>
                </a:cubicBezTo>
                <a:cubicBezTo>
                  <a:pt x="11758009" y="4480899"/>
                  <a:pt x="11693634" y="4471481"/>
                  <a:pt x="11734800" y="4678409"/>
                </a:cubicBezTo>
                <a:cubicBezTo>
                  <a:pt x="11775966" y="4885337"/>
                  <a:pt x="11681839" y="5004804"/>
                  <a:pt x="11734800" y="5204261"/>
                </a:cubicBezTo>
                <a:cubicBezTo>
                  <a:pt x="11829688" y="5866384"/>
                  <a:pt x="11290470" y="6616917"/>
                  <a:pt x="10488564" y="6450497"/>
                </a:cubicBezTo>
                <a:cubicBezTo>
                  <a:pt x="10387320" y="6488342"/>
                  <a:pt x="10210625" y="6421029"/>
                  <a:pt x="10095765" y="6450497"/>
                </a:cubicBezTo>
                <a:cubicBezTo>
                  <a:pt x="9980905" y="6479965"/>
                  <a:pt x="9653641" y="6378120"/>
                  <a:pt x="9425696" y="6450497"/>
                </a:cubicBezTo>
                <a:cubicBezTo>
                  <a:pt x="9197751" y="6522874"/>
                  <a:pt x="9053862" y="6401891"/>
                  <a:pt x="8940474" y="6450497"/>
                </a:cubicBezTo>
                <a:cubicBezTo>
                  <a:pt x="8827086" y="6499103"/>
                  <a:pt x="8476146" y="6401769"/>
                  <a:pt x="8177982" y="6450497"/>
                </a:cubicBezTo>
                <a:cubicBezTo>
                  <a:pt x="7879818" y="6499225"/>
                  <a:pt x="7975268" y="6419271"/>
                  <a:pt x="7877606" y="6450497"/>
                </a:cubicBezTo>
                <a:cubicBezTo>
                  <a:pt x="7779944" y="6481723"/>
                  <a:pt x="7561814" y="6402140"/>
                  <a:pt x="7392384" y="6450497"/>
                </a:cubicBezTo>
                <a:cubicBezTo>
                  <a:pt x="7222954" y="6498854"/>
                  <a:pt x="6955096" y="6419917"/>
                  <a:pt x="6814739" y="6450497"/>
                </a:cubicBezTo>
                <a:cubicBezTo>
                  <a:pt x="6674383" y="6481077"/>
                  <a:pt x="6551181" y="6436042"/>
                  <a:pt x="6329516" y="6450497"/>
                </a:cubicBezTo>
                <a:cubicBezTo>
                  <a:pt x="6107851" y="6464952"/>
                  <a:pt x="5830890" y="6437407"/>
                  <a:pt x="5659448" y="6450497"/>
                </a:cubicBezTo>
                <a:cubicBezTo>
                  <a:pt x="5488006" y="6463587"/>
                  <a:pt x="5313792" y="6448432"/>
                  <a:pt x="5174225" y="6450497"/>
                </a:cubicBezTo>
                <a:cubicBezTo>
                  <a:pt x="5034658" y="6452562"/>
                  <a:pt x="4926326" y="6413560"/>
                  <a:pt x="4689003" y="6450497"/>
                </a:cubicBezTo>
                <a:cubicBezTo>
                  <a:pt x="4451680" y="6487434"/>
                  <a:pt x="4201721" y="6397020"/>
                  <a:pt x="4018934" y="6450497"/>
                </a:cubicBezTo>
                <a:cubicBezTo>
                  <a:pt x="3836147" y="6503974"/>
                  <a:pt x="3426973" y="6387988"/>
                  <a:pt x="3256442" y="6450497"/>
                </a:cubicBezTo>
                <a:cubicBezTo>
                  <a:pt x="3085911" y="6513006"/>
                  <a:pt x="2850238" y="6399955"/>
                  <a:pt x="2493950" y="6450497"/>
                </a:cubicBezTo>
                <a:cubicBezTo>
                  <a:pt x="2137662" y="6501039"/>
                  <a:pt x="1787564" y="6408106"/>
                  <a:pt x="1246236" y="6450497"/>
                </a:cubicBezTo>
                <a:cubicBezTo>
                  <a:pt x="444727" y="6510247"/>
                  <a:pt x="-21073" y="5722520"/>
                  <a:pt x="0" y="5204261"/>
                </a:cubicBezTo>
                <a:cubicBezTo>
                  <a:pt x="-49757" y="5046534"/>
                  <a:pt x="17627" y="4861682"/>
                  <a:pt x="0" y="4638829"/>
                </a:cubicBezTo>
                <a:cubicBezTo>
                  <a:pt x="-17627" y="4415976"/>
                  <a:pt x="68392" y="4242473"/>
                  <a:pt x="0" y="3994236"/>
                </a:cubicBezTo>
                <a:cubicBezTo>
                  <a:pt x="-68392" y="3745999"/>
                  <a:pt x="30580" y="3582402"/>
                  <a:pt x="0" y="3428804"/>
                </a:cubicBezTo>
                <a:cubicBezTo>
                  <a:pt x="-30580" y="3275206"/>
                  <a:pt x="10865" y="3161205"/>
                  <a:pt x="0" y="2982113"/>
                </a:cubicBezTo>
                <a:cubicBezTo>
                  <a:pt x="-10865" y="2803021"/>
                  <a:pt x="63596" y="2495420"/>
                  <a:pt x="0" y="2337520"/>
                </a:cubicBezTo>
                <a:cubicBezTo>
                  <a:pt x="-63596" y="2179620"/>
                  <a:pt x="25017" y="1981936"/>
                  <a:pt x="0" y="1890829"/>
                </a:cubicBezTo>
                <a:cubicBezTo>
                  <a:pt x="-25017" y="1799722"/>
                  <a:pt x="19799" y="1501637"/>
                  <a:pt x="0" y="1246236"/>
                </a:cubicBezTo>
                <a:close/>
              </a:path>
              <a:path w="11734800" h="6450497" stroke="0" extrusionOk="0">
                <a:moveTo>
                  <a:pt x="0" y="1246236"/>
                </a:moveTo>
                <a:cubicBezTo>
                  <a:pt x="-53191" y="605854"/>
                  <a:pt x="532078" y="134468"/>
                  <a:pt x="1246236" y="0"/>
                </a:cubicBezTo>
                <a:cubicBezTo>
                  <a:pt x="1422819" y="-12917"/>
                  <a:pt x="1758272" y="68195"/>
                  <a:pt x="2008728" y="0"/>
                </a:cubicBezTo>
                <a:cubicBezTo>
                  <a:pt x="2259184" y="-68195"/>
                  <a:pt x="2467487" y="30108"/>
                  <a:pt x="2586374" y="0"/>
                </a:cubicBezTo>
                <a:cubicBezTo>
                  <a:pt x="2705261" y="-30108"/>
                  <a:pt x="2796067" y="29018"/>
                  <a:pt x="2979173" y="0"/>
                </a:cubicBezTo>
                <a:cubicBezTo>
                  <a:pt x="3162279" y="-29018"/>
                  <a:pt x="3309567" y="38272"/>
                  <a:pt x="3556818" y="0"/>
                </a:cubicBezTo>
                <a:cubicBezTo>
                  <a:pt x="3804070" y="-38272"/>
                  <a:pt x="3755543" y="16428"/>
                  <a:pt x="3857194" y="0"/>
                </a:cubicBezTo>
                <a:cubicBezTo>
                  <a:pt x="3958845" y="-16428"/>
                  <a:pt x="4199491" y="25478"/>
                  <a:pt x="4342416" y="0"/>
                </a:cubicBezTo>
                <a:cubicBezTo>
                  <a:pt x="4485341" y="-25478"/>
                  <a:pt x="4649569" y="68478"/>
                  <a:pt x="4920061" y="0"/>
                </a:cubicBezTo>
                <a:cubicBezTo>
                  <a:pt x="5190553" y="-68478"/>
                  <a:pt x="5263289" y="35444"/>
                  <a:pt x="5497707" y="0"/>
                </a:cubicBezTo>
                <a:cubicBezTo>
                  <a:pt x="5732125" y="-35444"/>
                  <a:pt x="5981913" y="54358"/>
                  <a:pt x="6167776" y="0"/>
                </a:cubicBezTo>
                <a:cubicBezTo>
                  <a:pt x="6353639" y="-54358"/>
                  <a:pt x="6457893" y="28159"/>
                  <a:pt x="6560575" y="0"/>
                </a:cubicBezTo>
                <a:cubicBezTo>
                  <a:pt x="6663257" y="-28159"/>
                  <a:pt x="6893894" y="7648"/>
                  <a:pt x="7045797" y="0"/>
                </a:cubicBezTo>
                <a:cubicBezTo>
                  <a:pt x="7197700" y="-7648"/>
                  <a:pt x="7426895" y="22447"/>
                  <a:pt x="7715866" y="0"/>
                </a:cubicBezTo>
                <a:cubicBezTo>
                  <a:pt x="8004837" y="-22447"/>
                  <a:pt x="8036231" y="14543"/>
                  <a:pt x="8201088" y="0"/>
                </a:cubicBezTo>
                <a:cubicBezTo>
                  <a:pt x="8365945" y="-14543"/>
                  <a:pt x="8555465" y="39355"/>
                  <a:pt x="8686310" y="0"/>
                </a:cubicBezTo>
                <a:cubicBezTo>
                  <a:pt x="8817155" y="-39355"/>
                  <a:pt x="9244889" y="45309"/>
                  <a:pt x="9448802" y="0"/>
                </a:cubicBezTo>
                <a:cubicBezTo>
                  <a:pt x="9652715" y="-45309"/>
                  <a:pt x="10081435" y="2900"/>
                  <a:pt x="10488564" y="0"/>
                </a:cubicBezTo>
                <a:cubicBezTo>
                  <a:pt x="11156346" y="-37207"/>
                  <a:pt x="11716538" y="497199"/>
                  <a:pt x="11734800" y="1246236"/>
                </a:cubicBezTo>
                <a:cubicBezTo>
                  <a:pt x="11738375" y="1355590"/>
                  <a:pt x="11712375" y="1636314"/>
                  <a:pt x="11734800" y="1772088"/>
                </a:cubicBezTo>
                <a:cubicBezTo>
                  <a:pt x="11757225" y="1907862"/>
                  <a:pt x="11732438" y="2134369"/>
                  <a:pt x="11734800" y="2258360"/>
                </a:cubicBezTo>
                <a:cubicBezTo>
                  <a:pt x="11737162" y="2382351"/>
                  <a:pt x="11731555" y="2569717"/>
                  <a:pt x="11734800" y="2863372"/>
                </a:cubicBezTo>
                <a:cubicBezTo>
                  <a:pt x="11738045" y="3157027"/>
                  <a:pt x="11686075" y="3276075"/>
                  <a:pt x="11734800" y="3428804"/>
                </a:cubicBezTo>
                <a:cubicBezTo>
                  <a:pt x="11783525" y="3581533"/>
                  <a:pt x="11717887" y="3829865"/>
                  <a:pt x="11734800" y="4033816"/>
                </a:cubicBezTo>
                <a:cubicBezTo>
                  <a:pt x="11751713" y="4237767"/>
                  <a:pt x="11713316" y="4476759"/>
                  <a:pt x="11734800" y="4638829"/>
                </a:cubicBezTo>
                <a:cubicBezTo>
                  <a:pt x="11756284" y="4800899"/>
                  <a:pt x="11692322" y="5088679"/>
                  <a:pt x="11734800" y="5204261"/>
                </a:cubicBezTo>
                <a:cubicBezTo>
                  <a:pt x="11549874" y="5835015"/>
                  <a:pt x="11083067" y="6562063"/>
                  <a:pt x="10488564" y="6450497"/>
                </a:cubicBezTo>
                <a:cubicBezTo>
                  <a:pt x="10367001" y="6453719"/>
                  <a:pt x="10280040" y="6428183"/>
                  <a:pt x="10095765" y="6450497"/>
                </a:cubicBezTo>
                <a:cubicBezTo>
                  <a:pt x="9911490" y="6472811"/>
                  <a:pt x="9915091" y="6440638"/>
                  <a:pt x="9795389" y="6450497"/>
                </a:cubicBezTo>
                <a:cubicBezTo>
                  <a:pt x="9675687" y="6460356"/>
                  <a:pt x="9398824" y="6412376"/>
                  <a:pt x="9032897" y="6450497"/>
                </a:cubicBezTo>
                <a:cubicBezTo>
                  <a:pt x="8666970" y="6488618"/>
                  <a:pt x="8762387" y="6423218"/>
                  <a:pt x="8640098" y="6450497"/>
                </a:cubicBezTo>
                <a:cubicBezTo>
                  <a:pt x="8517809" y="6477776"/>
                  <a:pt x="8122959" y="6390039"/>
                  <a:pt x="7970030" y="6450497"/>
                </a:cubicBezTo>
                <a:cubicBezTo>
                  <a:pt x="7817101" y="6510955"/>
                  <a:pt x="7817538" y="6421808"/>
                  <a:pt x="7669654" y="6450497"/>
                </a:cubicBezTo>
                <a:cubicBezTo>
                  <a:pt x="7521770" y="6479186"/>
                  <a:pt x="7300162" y="6448582"/>
                  <a:pt x="7092008" y="6450497"/>
                </a:cubicBezTo>
                <a:cubicBezTo>
                  <a:pt x="6883854" y="6452412"/>
                  <a:pt x="6748882" y="6381575"/>
                  <a:pt x="6421940" y="6450497"/>
                </a:cubicBezTo>
                <a:cubicBezTo>
                  <a:pt x="6094998" y="6519419"/>
                  <a:pt x="6036092" y="6388759"/>
                  <a:pt x="5844294" y="6450497"/>
                </a:cubicBezTo>
                <a:cubicBezTo>
                  <a:pt x="5652496" y="6512235"/>
                  <a:pt x="5547061" y="6402396"/>
                  <a:pt x="5266649" y="6450497"/>
                </a:cubicBezTo>
                <a:cubicBezTo>
                  <a:pt x="4986237" y="6498598"/>
                  <a:pt x="4881306" y="6407104"/>
                  <a:pt x="4596580" y="6450497"/>
                </a:cubicBezTo>
                <a:cubicBezTo>
                  <a:pt x="4311854" y="6493890"/>
                  <a:pt x="4383646" y="6420883"/>
                  <a:pt x="4203781" y="6450497"/>
                </a:cubicBezTo>
                <a:cubicBezTo>
                  <a:pt x="4023916" y="6480111"/>
                  <a:pt x="3908414" y="6414841"/>
                  <a:pt x="3718559" y="6450497"/>
                </a:cubicBezTo>
                <a:cubicBezTo>
                  <a:pt x="3528704" y="6486153"/>
                  <a:pt x="3349901" y="6411341"/>
                  <a:pt x="3233337" y="6450497"/>
                </a:cubicBezTo>
                <a:cubicBezTo>
                  <a:pt x="3116773" y="6489653"/>
                  <a:pt x="2949097" y="6432813"/>
                  <a:pt x="2840538" y="6450497"/>
                </a:cubicBezTo>
                <a:cubicBezTo>
                  <a:pt x="2731979" y="6468181"/>
                  <a:pt x="2585996" y="6406361"/>
                  <a:pt x="2447739" y="6450497"/>
                </a:cubicBezTo>
                <a:cubicBezTo>
                  <a:pt x="2309482" y="6494633"/>
                  <a:pt x="1949817" y="6443391"/>
                  <a:pt x="1777670" y="6450497"/>
                </a:cubicBezTo>
                <a:cubicBezTo>
                  <a:pt x="1605523" y="6457603"/>
                  <a:pt x="1413038" y="6415878"/>
                  <a:pt x="1246236" y="6450497"/>
                </a:cubicBezTo>
                <a:cubicBezTo>
                  <a:pt x="523104" y="6470691"/>
                  <a:pt x="-78366" y="5833503"/>
                  <a:pt x="0" y="5204261"/>
                </a:cubicBezTo>
                <a:cubicBezTo>
                  <a:pt x="-63054" y="5071384"/>
                  <a:pt x="71168" y="4900508"/>
                  <a:pt x="0" y="4599249"/>
                </a:cubicBezTo>
                <a:cubicBezTo>
                  <a:pt x="-71168" y="4297990"/>
                  <a:pt x="18662" y="4221915"/>
                  <a:pt x="0" y="4033816"/>
                </a:cubicBezTo>
                <a:cubicBezTo>
                  <a:pt x="-18662" y="3845717"/>
                  <a:pt x="52051" y="3734330"/>
                  <a:pt x="0" y="3507965"/>
                </a:cubicBezTo>
                <a:cubicBezTo>
                  <a:pt x="-52051" y="3281600"/>
                  <a:pt x="20614" y="3250128"/>
                  <a:pt x="0" y="3021693"/>
                </a:cubicBezTo>
                <a:cubicBezTo>
                  <a:pt x="-20614" y="2793258"/>
                  <a:pt x="37341" y="2736048"/>
                  <a:pt x="0" y="2535421"/>
                </a:cubicBezTo>
                <a:cubicBezTo>
                  <a:pt x="-37341" y="2334794"/>
                  <a:pt x="61966" y="2153009"/>
                  <a:pt x="0" y="2009569"/>
                </a:cubicBezTo>
                <a:cubicBezTo>
                  <a:pt x="-61966" y="1866129"/>
                  <a:pt x="75390" y="1483675"/>
                  <a:pt x="0" y="1246236"/>
                </a:cubicBezTo>
                <a:close/>
              </a:path>
            </a:pathLst>
          </a:custGeom>
          <a:solidFill>
            <a:sysClr val="window" lastClr="FFFFFF"/>
          </a:solidFill>
          <a:ln w="28575" cap="flat" cmpd="sng" algn="ctr">
            <a:solidFill>
              <a:srgbClr val="70AD47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439500498">
                  <a:prstGeom prst="roundRect">
                    <a:avLst>
                      <a:gd name="adj" fmla="val 1932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 defTabSz="609585">
              <a:buClr>
                <a:srgbClr val="000000"/>
              </a:buClr>
            </a:pPr>
            <a:endParaRPr lang="en-US" sz="4800" kern="0" dirty="0">
              <a:solidFill>
                <a:srgbClr val="00B050"/>
              </a:solidFill>
              <a:latin typeface="Calibri" panose="020F0502020204030204" pitchFamily="34" charset="0"/>
              <a:ea typeface="微软雅黑"/>
              <a:cs typeface="Calibri" panose="020F0502020204030204" pitchFamily="34" charset="0"/>
              <a:sym typeface="Arial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96BEAC9-CE8D-42B6-9EA5-A2DE97CE2F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889507"/>
              </p:ext>
            </p:extLst>
          </p:nvPr>
        </p:nvGraphicFramePr>
        <p:xfrm>
          <a:off x="1023730" y="1499321"/>
          <a:ext cx="10227366" cy="283414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606650">
                  <a:extLst>
                    <a:ext uri="{9D8B030D-6E8A-4147-A177-3AD203B41FA5}">
                      <a16:colId xmlns:a16="http://schemas.microsoft.com/office/drawing/2014/main" val="2629154648"/>
                    </a:ext>
                  </a:extLst>
                </a:gridCol>
                <a:gridCol w="4217128">
                  <a:extLst>
                    <a:ext uri="{9D8B030D-6E8A-4147-A177-3AD203B41FA5}">
                      <a16:colId xmlns:a16="http://schemas.microsoft.com/office/drawing/2014/main" val="766315492"/>
                    </a:ext>
                  </a:extLst>
                </a:gridCol>
                <a:gridCol w="3403588">
                  <a:extLst>
                    <a:ext uri="{9D8B030D-6E8A-4147-A177-3AD203B41FA5}">
                      <a16:colId xmlns:a16="http://schemas.microsoft.com/office/drawing/2014/main" val="2209417847"/>
                    </a:ext>
                  </a:extLst>
                </a:gridCol>
              </a:tblGrid>
              <a:tr h="708535"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Từ</a:t>
                      </a:r>
                      <a:r>
                        <a:rPr lang="en-US" sz="3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1750" marR="31750" marT="31750" marB="3175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Từ</a:t>
                      </a:r>
                      <a:r>
                        <a:rPr lang="en-US" sz="3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0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đồng</a:t>
                      </a:r>
                      <a:r>
                        <a:rPr lang="en-US" sz="3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0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nghĩa</a:t>
                      </a:r>
                      <a:endParaRPr lang="en-US" sz="30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0" marR="31750" marT="31750" marB="3175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Từ</a:t>
                      </a:r>
                      <a:r>
                        <a:rPr lang="en-US" sz="3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0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trái</a:t>
                      </a:r>
                      <a:r>
                        <a:rPr lang="en-US" sz="3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0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nghĩa</a:t>
                      </a:r>
                      <a:endParaRPr lang="en-US" sz="30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0" marR="31750" marT="31750" marB="3175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3359709"/>
                  </a:ext>
                </a:extLst>
              </a:tr>
              <a:tr h="708535"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mới</a:t>
                      </a:r>
                      <a:endParaRPr lang="en-US" sz="30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0" marR="31750" marT="31750" marB="3175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30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0" marR="31750" marT="31750" marB="31750"/>
                </a:tc>
                <a:tc>
                  <a:txBody>
                    <a:bodyPr/>
                    <a:lstStyle/>
                    <a:p>
                      <a:pPr algn="ctr" fontAlgn="t"/>
                      <a:endParaRPr lang="vi-VN" sz="3000" b="1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0" marR="31750" marT="31750" marB="31750"/>
                </a:tc>
                <a:extLst>
                  <a:ext uri="{0D108BD9-81ED-4DB2-BD59-A6C34878D82A}">
                    <a16:rowId xmlns:a16="http://schemas.microsoft.com/office/drawing/2014/main" val="3679149416"/>
                  </a:ext>
                </a:extLst>
              </a:tr>
              <a:tr h="708535"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nhỏ</a:t>
                      </a:r>
                      <a:endParaRPr lang="en-US" sz="30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0" marR="31750" marT="31750" marB="3175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30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0" marR="31750" marT="31750" marB="3175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30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0" marR="31750" marT="31750" marB="31750"/>
                </a:tc>
                <a:extLst>
                  <a:ext uri="{0D108BD9-81ED-4DB2-BD59-A6C34878D82A}">
                    <a16:rowId xmlns:a16="http://schemas.microsoft.com/office/drawing/2014/main" val="4170683038"/>
                  </a:ext>
                </a:extLst>
              </a:tr>
              <a:tr h="708535">
                <a:tc>
                  <a:txBody>
                    <a:bodyPr/>
                    <a:lstStyle/>
                    <a:p>
                      <a:pPr algn="ctr" fontAlgn="t"/>
                      <a:r>
                        <a:rPr lang="en-US" sz="30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nhiều</a:t>
                      </a:r>
                    </a:p>
                  </a:txBody>
                  <a:tcPr marL="31750" marR="31750" marT="31750" marB="3175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3000" b="1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0" marR="31750" marT="31750" marB="3175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30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0" marR="31750" marT="31750" marB="31750"/>
                </a:tc>
                <a:extLst>
                  <a:ext uri="{0D108BD9-81ED-4DB2-BD59-A6C34878D82A}">
                    <a16:rowId xmlns:a16="http://schemas.microsoft.com/office/drawing/2014/main" val="296553643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01CF5EB-75D8-41CA-97E3-186943988E3C}"/>
              </a:ext>
            </a:extLst>
          </p:cNvPr>
          <p:cNvSpPr txBox="1"/>
          <p:nvPr/>
        </p:nvSpPr>
        <p:spPr>
          <a:xfrm>
            <a:off x="3747052" y="2246245"/>
            <a:ext cx="2604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mới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mẻ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433623-3420-4AED-AAA4-F8FD28F3FE8F}"/>
              </a:ext>
            </a:extLst>
          </p:cNvPr>
          <p:cNvSpPr txBox="1"/>
          <p:nvPr/>
        </p:nvSpPr>
        <p:spPr>
          <a:xfrm>
            <a:off x="5466521" y="2246245"/>
            <a:ext cx="2087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mới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tinh</a:t>
            </a:r>
            <a:endParaRPr lang="en-US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5110E9-CEEC-4E91-BF32-2140670A982F}"/>
              </a:ext>
            </a:extLst>
          </p:cNvPr>
          <p:cNvSpPr txBox="1"/>
          <p:nvPr/>
        </p:nvSpPr>
        <p:spPr>
          <a:xfrm>
            <a:off x="7871790" y="2256184"/>
            <a:ext cx="12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cũ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9A4E53-A82D-422D-B8ED-0B4298D6DDF4}"/>
              </a:ext>
            </a:extLst>
          </p:cNvPr>
          <p:cNvSpPr txBox="1"/>
          <p:nvPr/>
        </p:nvSpPr>
        <p:spPr>
          <a:xfrm>
            <a:off x="8726555" y="2266123"/>
            <a:ext cx="1838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cũ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rích</a:t>
            </a:r>
            <a:endParaRPr lang="en-US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C8C1CE-77DB-4F86-94D4-CD38CCD52A2B}"/>
              </a:ext>
            </a:extLst>
          </p:cNvPr>
          <p:cNvSpPr txBox="1"/>
          <p:nvPr/>
        </p:nvSpPr>
        <p:spPr>
          <a:xfrm>
            <a:off x="4909929" y="2971802"/>
            <a:ext cx="1411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bé</a:t>
            </a:r>
            <a:endParaRPr lang="en-US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D1AE03-DD02-479D-AC85-86EC776CDBDA}"/>
              </a:ext>
            </a:extLst>
          </p:cNvPr>
          <p:cNvSpPr txBox="1"/>
          <p:nvPr/>
        </p:nvSpPr>
        <p:spPr>
          <a:xfrm>
            <a:off x="8458198" y="2892288"/>
            <a:ext cx="1411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1B290D-F16D-443D-84AB-4D2D07EBA79A}"/>
              </a:ext>
            </a:extLst>
          </p:cNvPr>
          <p:cNvSpPr txBox="1"/>
          <p:nvPr/>
        </p:nvSpPr>
        <p:spPr>
          <a:xfrm>
            <a:off x="9402415" y="2892288"/>
            <a:ext cx="1411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E64525-9D8B-4EFC-B5D2-F8EF38810033}"/>
              </a:ext>
            </a:extLst>
          </p:cNvPr>
          <p:cNvSpPr txBox="1"/>
          <p:nvPr/>
        </p:nvSpPr>
        <p:spPr>
          <a:xfrm>
            <a:off x="4870173" y="3697359"/>
            <a:ext cx="1411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lắm</a:t>
            </a:r>
            <a:endParaRPr lang="en-US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59E6F4-026F-48DA-A40C-950549DDD4DD}"/>
              </a:ext>
            </a:extLst>
          </p:cNvPr>
          <p:cNvSpPr txBox="1"/>
          <p:nvPr/>
        </p:nvSpPr>
        <p:spPr>
          <a:xfrm>
            <a:off x="8746434" y="3647663"/>
            <a:ext cx="1411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ít</a:t>
            </a:r>
            <a:endParaRPr lang="en-US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55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654169;#614596;#748408;#654169;"/>
</p:tagLst>
</file>

<file path=ppt/theme/theme1.xml><?xml version="1.0" encoding="utf-8"?>
<a:theme xmlns:a="http://schemas.openxmlformats.org/drawingml/2006/main" name="Cute Chicks Newsletter by Slidesgo">
  <a:themeElements>
    <a:clrScheme name="Simple Light">
      <a:dk1>
        <a:srgbClr val="000000"/>
      </a:dk1>
      <a:lt1>
        <a:srgbClr val="EFF5FF"/>
      </a:lt1>
      <a:dk2>
        <a:srgbClr val="6CA368"/>
      </a:dk2>
      <a:lt2>
        <a:srgbClr val="8AC789"/>
      </a:lt2>
      <a:accent1>
        <a:srgbClr val="F6DF5C"/>
      </a:accent1>
      <a:accent2>
        <a:srgbClr val="FDE886"/>
      </a:accent2>
      <a:accent3>
        <a:srgbClr val="FAC54B"/>
      </a:accent3>
      <a:accent4>
        <a:srgbClr val="E69138"/>
      </a:accent4>
      <a:accent5>
        <a:srgbClr val="CA1E49"/>
      </a:accent5>
      <a:accent6>
        <a:srgbClr val="BBA2FD"/>
      </a:accent6>
      <a:hlink>
        <a:srgbClr val="46464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ftxhl3j">
      <a:majorFont>
        <a:latin typeface="字魂64号-萌趣软糖体" panose="020F0302020204030204"/>
        <a:ea typeface="字魂64号-萌趣软糖体"/>
        <a:cs typeface=""/>
      </a:majorFont>
      <a:minorFont>
        <a:latin typeface="字魂64号-萌趣软糖体" panose="020F0502020204030204"/>
        <a:ea typeface="字魂64号-萌趣软糖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336</Words>
  <Application>Microsoft Office PowerPoint</Application>
  <PresentationFormat>Màn hình rộng</PresentationFormat>
  <Paragraphs>64</Paragraphs>
  <Slides>12</Slides>
  <Notes>8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17</vt:i4>
      </vt:variant>
      <vt:variant>
        <vt:lpstr>Chủ đề</vt:lpstr>
      </vt:variant>
      <vt:variant>
        <vt:i4>4</vt:i4>
      </vt:variant>
      <vt:variant>
        <vt:lpstr>Tiêu đề Bản chiếu</vt:lpstr>
      </vt:variant>
      <vt:variant>
        <vt:i4>12</vt:i4>
      </vt:variant>
    </vt:vector>
  </HeadingPairs>
  <TitlesOfParts>
    <vt:vector size="33" baseType="lpstr">
      <vt:lpstr>Arial</vt:lpstr>
      <vt:lpstr>Calibri</vt:lpstr>
      <vt:lpstr>Calibri Light</vt:lpstr>
      <vt:lpstr>Livvic</vt:lpstr>
      <vt:lpstr>LNTH-Hoa Nho LNTH</vt:lpstr>
      <vt:lpstr>Nunito</vt:lpstr>
      <vt:lpstr>OpenSans</vt:lpstr>
      <vt:lpstr>Patrick Hand</vt:lpstr>
      <vt:lpstr>Roboto Condensed Light</vt:lpstr>
      <vt:lpstr>Roboto Slab Light</vt:lpstr>
      <vt:lpstr>SVN-Newton</vt:lpstr>
      <vt:lpstr>SVN-Poky's</vt:lpstr>
      <vt:lpstr>SVN-Ready</vt:lpstr>
      <vt:lpstr>Times New Roman</vt:lpstr>
      <vt:lpstr>Titan One</vt:lpstr>
      <vt:lpstr>字魂64号-萌趣软糖体</vt:lpstr>
      <vt:lpstr>字魂80号-萌趣小鱼体</vt:lpstr>
      <vt:lpstr>Cute Chicks Newsletter by Slidesgo</vt:lpstr>
      <vt:lpstr>Office 主题​​</vt:lpstr>
      <vt:lpstr>4_Custom Design</vt:lpstr>
      <vt:lpstr>2_Office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HIEN</cp:lastModifiedBy>
  <cp:revision>32</cp:revision>
  <dcterms:created xsi:type="dcterms:W3CDTF">2022-12-31T23:29:53Z</dcterms:created>
  <dcterms:modified xsi:type="dcterms:W3CDTF">2026-03-17T02:01:47Z</dcterms:modified>
</cp:coreProperties>
</file>