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7" r:id="rId2"/>
    <p:sldId id="8733" r:id="rId3"/>
    <p:sldId id="8730" r:id="rId4"/>
    <p:sldId id="8779" r:id="rId5"/>
    <p:sldId id="8780" r:id="rId6"/>
    <p:sldId id="8781" r:id="rId7"/>
    <p:sldId id="8789" r:id="rId8"/>
    <p:sldId id="8790" r:id="rId9"/>
    <p:sldId id="8791" r:id="rId10"/>
    <p:sldId id="8811" r:id="rId11"/>
    <p:sldId id="8812" r:id="rId12"/>
    <p:sldId id="87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280" autoAdjust="0"/>
  </p:normalViewPr>
  <p:slideViewPr>
    <p:cSldViewPr snapToGrid="0">
      <p:cViewPr varScale="1">
        <p:scale>
          <a:sx n="65" d="100"/>
          <a:sy n="65" d="100"/>
        </p:scale>
        <p:origin x="93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394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id="{30F4D69A-2533-4294-9CF0-A838432D77FC}"/>
              </a:ext>
            </a:extLst>
          </p:cNvPr>
          <p:cNvSpPr/>
          <p:nvPr userDrawn="1"/>
        </p:nvSpPr>
        <p:spPr>
          <a:xfrm>
            <a:off x="335280" y="320040"/>
            <a:ext cx="11521440" cy="6217920"/>
          </a:xfrm>
          <a:custGeom>
            <a:avLst/>
            <a:gdLst>
              <a:gd name="csX0" fmla="*/ 0 w 11521440"/>
              <a:gd name="csY0" fmla="*/ 406155 h 6217920"/>
              <a:gd name="csX1" fmla="*/ 406155 w 11521440"/>
              <a:gd name="csY1" fmla="*/ 0 h 6217920"/>
              <a:gd name="csX2" fmla="*/ 11115285 w 11521440"/>
              <a:gd name="csY2" fmla="*/ 0 h 6217920"/>
              <a:gd name="csX3" fmla="*/ 11521440 w 11521440"/>
              <a:gd name="csY3" fmla="*/ 406155 h 6217920"/>
              <a:gd name="csX4" fmla="*/ 11521440 w 11521440"/>
              <a:gd name="csY4" fmla="*/ 5811765 h 6217920"/>
              <a:gd name="csX5" fmla="*/ 11115285 w 11521440"/>
              <a:gd name="csY5" fmla="*/ 6217920 h 6217920"/>
              <a:gd name="csX6" fmla="*/ 406155 w 11521440"/>
              <a:gd name="csY6" fmla="*/ 6217920 h 6217920"/>
              <a:gd name="csX7" fmla="*/ 0 w 11521440"/>
              <a:gd name="csY7" fmla="*/ 5811765 h 6217920"/>
              <a:gd name="csX8" fmla="*/ 0 w 11521440"/>
              <a:gd name="csY8" fmla="*/ 406155 h 621792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ask="http://schemas.microsoft.com/office/drawing/2018/sketchyshape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2026/3/17</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2026/3/17</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microsoft.com/office/2007/relationships/hdphoto" Target="../media/hdphoto1.wdp"/><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slide" Target="slide6.xml"/><Relationship Id="rId12"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5.png"/><Relationship Id="rId11" Type="http://schemas.openxmlformats.org/officeDocument/2006/relationships/slide" Target="slide9.xml"/><Relationship Id="rId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13.png"/><Relationship Id="rId9"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 Target="slide5.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2" name="TextBox 21">
            <a:extLst>
              <a:ext uri="{FF2B5EF4-FFF2-40B4-BE49-F238E27FC236}">
                <a16:creationId xmlns:a16="http://schemas.microsoft.com/office/drawing/2014/main" id="{09897162-4DBA-4CD7-AADD-8765ADE73B22}"/>
              </a:ext>
            </a:extLst>
          </p:cNvPr>
          <p:cNvSpPr txBox="1"/>
          <p:nvPr/>
        </p:nvSpPr>
        <p:spPr>
          <a:xfrm>
            <a:off x="3148580" y="841973"/>
            <a:ext cx="589483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Thứ</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ngày</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tháng</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baseline="0" noProof="0" dirty="0" err="1">
                <a:ln>
                  <a:noFill/>
                </a:ln>
                <a:solidFill>
                  <a:srgbClr val="23569C"/>
                </a:solidFill>
                <a:effectLst/>
                <a:uLnTx/>
                <a:uFillTx/>
                <a:latin typeface="Calibri" panose="020F0502020204030204" pitchFamily="34" charset="0"/>
                <a:cs typeface="Calibri" panose="020F0502020204030204" pitchFamily="34" charset="0"/>
              </a:rPr>
              <a:t>năm</a:t>
            </a:r>
            <a:r>
              <a:rPr kumimoji="0" lang="en-US" sz="3200" b="1" i="0" u="none" strike="noStrike" kern="1200" cap="none" spc="0" normalizeH="0" baseline="0" noProof="0" dirty="0">
                <a:ln>
                  <a:noFill/>
                </a:ln>
                <a:solidFill>
                  <a:srgbClr val="23569C"/>
                </a:solidFill>
                <a:effectLst/>
                <a:uLnTx/>
                <a:uFillTx/>
                <a:latin typeface="Calibri" panose="020F0502020204030204" pitchFamily="34" charset="0"/>
                <a:cs typeface="Calibri" panose="020F0502020204030204" pitchFamily="34" charset="0"/>
              </a:rPr>
              <a:t>…</a:t>
            </a:r>
          </a:p>
        </p:txBody>
      </p:sp>
      <p:grpSp>
        <p:nvGrpSpPr>
          <p:cNvPr id="23" name="Group 22">
            <a:extLst>
              <a:ext uri="{FF2B5EF4-FFF2-40B4-BE49-F238E27FC236}">
                <a16:creationId xmlns:a16="http://schemas.microsoft.com/office/drawing/2014/main"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a16="http://schemas.microsoft.com/office/drawing/2014/main"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a16="http://schemas.microsoft.com/office/drawing/2014/main" id="{230E7F2B-7D86-4F55-ADDD-CC84B02B2861}"/>
              </a:ext>
            </a:extLst>
          </p:cNvPr>
          <p:cNvPicPr>
            <a:picLocks noChangeAspect="1"/>
          </p:cNvPicPr>
          <p:nvPr/>
        </p:nvPicPr>
        <p:blipFill>
          <a:blip r:embed="rId4"/>
          <a:stretch>
            <a:fillRect/>
          </a:stretch>
        </p:blipFill>
        <p:spPr>
          <a:xfrm>
            <a:off x="974162" y="2236381"/>
            <a:ext cx="10053175" cy="2042337"/>
          </a:xfrm>
          <a:prstGeom prst="rect">
            <a:avLst/>
          </a:prstGeom>
        </p:spPr>
      </p:pic>
      <p:sp>
        <p:nvSpPr>
          <p:cNvPr id="4" name="TextBox 3">
            <a:extLst>
              <a:ext uri="{FF2B5EF4-FFF2-40B4-BE49-F238E27FC236}">
                <a16:creationId xmlns:a16="http://schemas.microsoft.com/office/drawing/2014/main"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1 + 2)</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10000"/>
                                  </p:iterate>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750"/>
                                        <p:tgtEl>
                                          <p:spTgt spid="22"/>
                                        </p:tgtEl>
                                      </p:cBhvr>
                                    </p:animEffect>
                                  </p:childTnLst>
                                </p:cTn>
                              </p:par>
                            </p:childTnLst>
                          </p:cTn>
                        </p:par>
                        <p:par>
                          <p:cTn id="8" fill="hold">
                            <p:stCondLst>
                              <p:cond delay="2100"/>
                            </p:stCondLst>
                            <p:childTnLst>
                              <p:par>
                                <p:cTn id="9" presetID="47"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Vertic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a16="http://schemas.microsoft.com/office/drawing/2014/main"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a16="http://schemas.microsoft.com/office/drawing/2014/main"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a16="http://schemas.microsoft.com/office/drawing/2014/main"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a16="http://schemas.microsoft.com/office/drawing/2014/main"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a16="http://schemas.microsoft.com/office/drawing/2014/main"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a16="http://schemas.microsoft.com/office/drawing/2014/main"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a16="http://schemas.microsoft.com/office/drawing/2014/main"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a16="http://schemas.microsoft.com/office/drawing/2014/main"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a16="http://schemas.microsoft.com/office/drawing/2014/main"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pic>
        <p:nvPicPr>
          <p:cNvPr id="72" name="Picture 71">
            <a:extLst>
              <a:ext uri="{FF2B5EF4-FFF2-40B4-BE49-F238E27FC236}">
                <a16:creationId xmlns:a16="http://schemas.microsoft.com/office/drawing/2014/main" id="{FC4BCC8A-D1C9-436A-85C8-96F385DA27DC}"/>
              </a:ext>
            </a:extLst>
          </p:cNvPr>
          <p:cNvPicPr>
            <a:picLocks noChangeAspect="1"/>
          </p:cNvPicPr>
          <p:nvPr/>
        </p:nvPicPr>
        <p:blipFill>
          <a:blip r:embed="rId3"/>
          <a:stretch>
            <a:fillRect/>
          </a:stretch>
        </p:blipFill>
        <p:spPr>
          <a:xfrm>
            <a:off x="8978257" y="4048124"/>
            <a:ext cx="2698298" cy="2370065"/>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568A5A67-C3E9-4373-A356-7D024019D68B}"/>
              </a:ext>
            </a:extLst>
          </p:cNvPr>
          <p:cNvSpPr txBox="1"/>
          <p:nvPr/>
        </p:nvSpPr>
        <p:spPr>
          <a:xfrm>
            <a:off x="2510867" y="1651681"/>
            <a:ext cx="71702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90817"/>
                </a:solidFill>
                <a:effectLst>
                  <a:glow rad="152400">
                    <a:srgbClr val="FFFFFF"/>
                  </a:glow>
                </a:effectLst>
                <a:uLnTx/>
                <a:uFillTx/>
                <a:latin typeface="Calibri" panose="020F0502020204030204" pitchFamily="34" charset="0"/>
                <a:ea typeface="White Xmas PERSONAL USE" pitchFamily="50" charset="0"/>
                <a:cs typeface="Calibri" panose="020F0502020204030204" pitchFamily="34" charset="0"/>
              </a:rPr>
              <a:t>TẠM BIỆT VÀ HẸN GẶP LẠI</a:t>
            </a:r>
          </a:p>
        </p:txBody>
      </p:sp>
    </p:spTree>
    <p:extLst>
      <p:ext uri="{BB962C8B-B14F-4D97-AF65-F5344CB8AC3E}">
        <p14:creationId xmlns:p14="http://schemas.microsoft.com/office/powerpoint/2010/main" val="197635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Scale>
                                      <p:cBhvr>
                                        <p:cTn id="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7"/>
                                        </p:tgtEl>
                                        <p:attrNameLst>
                                          <p:attrName>ppt_x</p:attrName>
                                          <p:attrName>ppt_y</p:attrName>
                                        </p:attrNameLst>
                                      </p:cBhvr>
                                    </p:animMotion>
                                    <p:animEffect transition="in" filter="fade">
                                      <p:cBhvr>
                                        <p:cTn id="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rotWithShape="1">
          <a:blip r:embed="rId3">
            <a:extLst>
              <a:ext uri="{28A0092B-C50C-407E-A947-70E740481C1C}">
                <a14:useLocalDpi xmlns:a14="http://schemas.microsoft.com/office/drawing/2010/main" val="0"/>
              </a:ext>
            </a:extLst>
          </a:blip>
          <a:srcRect b="33502"/>
          <a:stretch/>
        </p:blipFill>
        <p:spPr>
          <a:xfrm>
            <a:off x="0" y="0"/>
            <a:ext cx="12192000" cy="4560424"/>
          </a:xfrm>
          <a:prstGeom prst="rect">
            <a:avLst/>
          </a:prstGeom>
          <a:effectLst>
            <a:outerShdw blurRad="50800" dist="38100" dir="5400000" algn="t" rotWithShape="0">
              <a:prstClr val="black">
                <a:alpha val="40000"/>
              </a:prstClr>
            </a:outerShdw>
          </a:effectLst>
        </p:spPr>
      </p:pic>
      <p:pic>
        <p:nvPicPr>
          <p:cNvPr id="3" name="图片 2">
            <a:extLst>
              <a:ext uri="{FF2B5EF4-FFF2-40B4-BE49-F238E27FC236}">
                <a16:creationId xmlns:a16="http://schemas.microsoft.com/office/drawing/2014/main" id="{68743C49-40B0-4CCD-889D-9898BF022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05"/>
          <a:stretch/>
        </p:blipFill>
        <p:spPr>
          <a:xfrm>
            <a:off x="1" y="3022215"/>
            <a:ext cx="12191999" cy="3835784"/>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id="{1EB07B28-963A-4E6F-B748-8FF91A2980A0}"/>
              </a:ext>
            </a:extLst>
          </p:cNvPr>
          <p:cNvPicPr>
            <a:picLocks noChangeAspect="1"/>
          </p:cNvPicPr>
          <p:nvPr/>
        </p:nvPicPr>
        <p:blipFill>
          <a:blip r:embed="rId5"/>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pic>
        <p:nvPicPr>
          <p:cNvPr id="10" name="Picture 9">
            <a:extLst>
              <a:ext uri="{FF2B5EF4-FFF2-40B4-BE49-F238E27FC236}">
                <a16:creationId xmlns:a16="http://schemas.microsoft.com/office/drawing/2014/main" id="{6DD431BB-4154-4183-9A8E-2B3CC3201263}"/>
              </a:ext>
            </a:extLst>
          </p:cNvPr>
          <p:cNvPicPr>
            <a:picLocks noChangeAspect="1"/>
          </p:cNvPicPr>
          <p:nvPr/>
        </p:nvPicPr>
        <p:blipFill>
          <a:blip r:embed="rId4"/>
          <a:stretch>
            <a:fillRect/>
          </a:stretch>
        </p:blipFill>
        <p:spPr>
          <a:xfrm>
            <a:off x="7702910" y="2293865"/>
            <a:ext cx="416414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37"/>
          <p:cNvPicPr>
            <a:picLocks noChangeAspect="1"/>
          </p:cNvPicPr>
          <p:nvPr/>
        </p:nvPicPr>
        <p:blipFill>
          <a:blip r:embed="rId3"/>
          <a:stretch>
            <a:fillRect/>
          </a:stretch>
        </p:blipFill>
        <p:spPr>
          <a:xfrm>
            <a:off x="7918543" y="3892781"/>
            <a:ext cx="551250" cy="2621250"/>
          </a:xfrm>
          <a:prstGeom prst="rect">
            <a:avLst/>
          </a:prstGeom>
        </p:spPr>
      </p:pic>
      <p:pic>
        <p:nvPicPr>
          <p:cNvPr id="14" name="Picture 13"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69" y="352029"/>
            <a:ext cx="1659681" cy="1698133"/>
          </a:xfrm>
          <a:prstGeom prst="rect">
            <a:avLst/>
          </a:prstGeom>
        </p:spPr>
      </p:pic>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grpSp>
        <p:nvGrpSpPr>
          <p:cNvPr id="42" name="Group 41"/>
          <p:cNvGrpSpPr/>
          <p:nvPr/>
        </p:nvGrpSpPr>
        <p:grpSpPr>
          <a:xfrm>
            <a:off x="6943251" y="5525018"/>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6" name="图片 38"/>
          <p:cNvPicPr>
            <a:picLocks noChangeAspect="1"/>
          </p:cNvPicPr>
          <p:nvPr/>
        </p:nvPicPr>
        <p:blipFill>
          <a:blip r:embed="rId5"/>
          <a:stretch>
            <a:fillRect/>
          </a:stretch>
        </p:blipFill>
        <p:spPr>
          <a:xfrm rot="19747431">
            <a:off x="7750758" y="4479418"/>
            <a:ext cx="618750" cy="2610000"/>
          </a:xfrm>
          <a:prstGeom prst="rect">
            <a:avLst/>
          </a:prstGeom>
        </p:spPr>
      </p:pic>
      <p:pic>
        <p:nvPicPr>
          <p:cNvPr id="47"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6577" y="1660287"/>
            <a:ext cx="1232334" cy="867581"/>
          </a:xfrm>
          <a:prstGeom prst="rect">
            <a:avLst/>
          </a:prstGeom>
        </p:spPr>
      </p:pic>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14:presetBounceEnd="52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2000">
                                          <p:cBhvr additive="base">
                                            <p:cTn id="21"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14:presetBounceEnd="52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52000">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750" fill="hold"/>
                                            <p:tgtEl>
                                              <p:spTgt spid="46"/>
                                            </p:tgtEl>
                                            <p:attrNameLst>
                                              <p:attrName>ppt_x</p:attrName>
                                            </p:attrNameLst>
                                          </p:cBhvr>
                                          <p:tavLst>
                                            <p:tav tm="0">
                                              <p:val>
                                                <p:strVal val="#ppt_x"/>
                                              </p:val>
                                            </p:tav>
                                            <p:tav tm="100000">
                                              <p:val>
                                                <p:strVal val="#ppt_x"/>
                                              </p:val>
                                            </p:tav>
                                          </p:tavLst>
                                        </p:anim>
                                        <p:anim calcmode="lin" valueType="num">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 action="ppaction://noaction"/>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a16="http://schemas.microsoft.com/office/drawing/2014/main"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a16="http://schemas.microsoft.com/office/drawing/2014/main"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a16="http://schemas.microsoft.com/office/drawing/2014/main"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a16="http://schemas.microsoft.com/office/drawing/2014/main"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a16="http://schemas.microsoft.com/office/drawing/2014/main"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a16="http://schemas.microsoft.com/office/drawing/2014/main"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a16="http://schemas.microsoft.com/office/drawing/2014/main"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a16="http://schemas.microsoft.com/office/drawing/2014/main"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a16="http://schemas.microsoft.com/office/drawing/2014/main"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a16="http://schemas.microsoft.com/office/drawing/2014/main"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a16="http://schemas.microsoft.com/office/drawing/2014/main"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a16="http://schemas.microsoft.com/office/drawing/2014/main"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a16="http://schemas.microsoft.com/office/drawing/2014/main"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a16="http://schemas.microsoft.com/office/drawing/2014/main"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a16="http://schemas.microsoft.com/office/drawing/2014/main"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a16="http://schemas.microsoft.com/office/drawing/2014/main"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a16="http://schemas.microsoft.com/office/drawing/2014/main"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368</Words>
  <Application>Microsoft Office PowerPoint</Application>
  <PresentationFormat>Màn hình rộng</PresentationFormat>
  <Paragraphs>25</Paragraphs>
  <Slides>12</Slides>
  <Notes>7</Notes>
  <HiddenSlides>0</HiddenSlides>
  <MMClips>0</MMClips>
  <ScaleCrop>false</ScaleCrop>
  <HeadingPairs>
    <vt:vector size="6" baseType="variant">
      <vt:variant>
        <vt:lpstr>Phông được Dùng</vt:lpstr>
      </vt:variant>
      <vt:variant>
        <vt:i4>5</vt:i4>
      </vt:variant>
      <vt:variant>
        <vt:lpstr>Chủ đề</vt:lpstr>
      </vt:variant>
      <vt:variant>
        <vt:i4>1</vt:i4>
      </vt:variant>
      <vt:variant>
        <vt:lpstr>Tiêu đề Bản chiếu</vt:lpstr>
      </vt:variant>
      <vt:variant>
        <vt:i4>12</vt:i4>
      </vt:variant>
    </vt:vector>
  </HeadingPairs>
  <TitlesOfParts>
    <vt:vector size="18" baseType="lpstr">
      <vt:lpstr>等线</vt:lpstr>
      <vt:lpstr>Arial</vt:lpstr>
      <vt:lpstr>Calibri</vt:lpstr>
      <vt:lpstr>Times New Roman</vt:lpstr>
      <vt:lpstr>字魂59号-创粗黑</vt:lpstr>
      <vt:lpstr>千图网海量PPT模板www.58pic.com​​</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HIEN</cp:lastModifiedBy>
  <cp:revision>37</cp:revision>
  <dcterms:created xsi:type="dcterms:W3CDTF">2022-12-31T09:50:38Z</dcterms:created>
  <dcterms:modified xsi:type="dcterms:W3CDTF">2026-03-17T02:00:34Z</dcterms:modified>
</cp:coreProperties>
</file>