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0" r:id="rId2"/>
    <p:sldId id="321" r:id="rId3"/>
    <p:sldId id="376" r:id="rId4"/>
    <p:sldId id="348" r:id="rId5"/>
    <p:sldId id="320" r:id="rId6"/>
    <p:sldId id="337" r:id="rId7"/>
    <p:sldId id="339" r:id="rId8"/>
    <p:sldId id="341" r:id="rId9"/>
    <p:sldId id="383" r:id="rId10"/>
    <p:sldId id="385" r:id="rId11"/>
    <p:sldId id="386" r:id="rId12"/>
    <p:sldId id="3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34E89-9B11-44C5-9F86-3DBDF64D4C66}"/>
              </a:ext>
            </a:extLst>
          </p:cNvPr>
          <p:cNvSpPr/>
          <p:nvPr/>
        </p:nvSpPr>
        <p:spPr>
          <a:xfrm>
            <a:off x="-1405054" y="323467"/>
            <a:ext cx="1233938" cy="1260006"/>
          </a:xfrm>
          <a:prstGeom prst="rect">
            <a:avLst/>
          </a:prstGeom>
          <a:solidFill>
            <a:srgbClr val="B0D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812220" y="2271550"/>
              <a:ext cx="816523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F16CF-8C37-A9FF-AB43-5C618A5AC605}"/>
              </a:ext>
            </a:extLst>
          </p:cNvPr>
          <p:cNvSpPr txBox="1"/>
          <p:nvPr/>
        </p:nvSpPr>
        <p:spPr>
          <a:xfrm>
            <a:off x="5594459" y="2237807"/>
            <a:ext cx="8165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911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x 4 = 9296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9296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956924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Giơ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sai</a:t>
            </a:r>
            <a:endParaRPr lang="en-US" sz="4267" b="1" kern="0" dirty="0">
              <a:solidFill>
                <a:srgbClr val="251C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983996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296347" y="4466932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40294" y="3280401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BCD45-3839-EA31-3A3B-7A080C97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37" y="1740038"/>
            <a:ext cx="632966" cy="652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FB5D2-ED04-D88D-F83B-0C859384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754" y="2497464"/>
            <a:ext cx="632966" cy="6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4220 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803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Đúng</a:t>
              </a:r>
              <a:endParaRPr lang="en-US" sz="10666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(2000 + 7015)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6" y="489806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951184" y="1573267"/>
            <a:ext cx="5598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542174" y="1503892"/>
            <a:ext cx="559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360759" y="3811642"/>
            <a:ext cx="605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51169" y="3712833"/>
            <a:ext cx="556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05616-2E18-09B0-418B-69FB008BE89C}"/>
              </a:ext>
            </a:extLst>
          </p:cNvPr>
          <p:cNvSpPr txBox="1"/>
          <p:nvPr/>
        </p:nvSpPr>
        <p:spPr>
          <a:xfrm>
            <a:off x="851171" y="2277046"/>
            <a:ext cx="680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(2000 + 7015) : 3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			      = 3005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A08F3-BBDA-CC01-0A1E-60DC0F88D1D8}"/>
              </a:ext>
            </a:extLst>
          </p:cNvPr>
          <p:cNvSpPr txBox="1"/>
          <p:nvPr/>
        </p:nvSpPr>
        <p:spPr>
          <a:xfrm>
            <a:off x="6519226" y="2172587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(102 + 901) x 7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174BD-8D82-2BBB-F980-521458E3C092}"/>
              </a:ext>
            </a:extLst>
          </p:cNvPr>
          <p:cNvSpPr txBox="1"/>
          <p:nvPr/>
        </p:nvSpPr>
        <p:spPr>
          <a:xfrm>
            <a:off x="1360759" y="4544866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2515 : (1 + 4)=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		     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543A5-29DF-45C6-05EA-31E9C64D0ED7}"/>
              </a:ext>
            </a:extLst>
          </p:cNvPr>
          <p:cNvSpPr txBox="1"/>
          <p:nvPr/>
        </p:nvSpPr>
        <p:spPr>
          <a:xfrm>
            <a:off x="6542174" y="4366354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705 x (8 - 2)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4230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8" grpId="0" uiExpand="1" build="p"/>
      <p:bldP spid="79" grpId="0" build="p"/>
      <p:bldP spid="84" grpId="0" build="p"/>
      <p:bldP spid="6" grpId="0"/>
      <p:bldP spid="8" grpId="0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2031999" y="578508"/>
              <a:ext cx="6908898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49CB0D-C198-4732-A3AA-746D27A4CCEC}"/>
              </a:ext>
            </a:extLst>
          </p:cNvPr>
          <p:cNvSpPr txBox="1"/>
          <p:nvPr/>
        </p:nvSpPr>
        <p:spPr>
          <a:xfrm>
            <a:off x="3027680" y="2649442"/>
            <a:ext cx="7650480" cy="295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7863 : 3 = 2621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456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Inter</vt:lpstr>
      <vt:lpstr>Orelega One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 NGUYEN</cp:lastModifiedBy>
  <cp:revision>34</cp:revision>
  <dcterms:created xsi:type="dcterms:W3CDTF">2022-11-25T06:41:37Z</dcterms:created>
  <dcterms:modified xsi:type="dcterms:W3CDTF">2026-03-19T06:56:06Z</dcterms:modified>
</cp:coreProperties>
</file>