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80" r:id="rId2"/>
    <p:sldId id="287" r:id="rId3"/>
    <p:sldId id="281" r:id="rId4"/>
    <p:sldId id="451" r:id="rId5"/>
    <p:sldId id="290" r:id="rId6"/>
    <p:sldId id="453" r:id="rId7"/>
    <p:sldId id="454" r:id="rId8"/>
    <p:sldId id="45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02" autoAdjust="0"/>
    <p:restoredTop sz="94660"/>
  </p:normalViewPr>
  <p:slideViewPr>
    <p:cSldViewPr snapToGrid="0">
      <p:cViewPr varScale="1">
        <p:scale>
          <a:sx n="79" d="100"/>
          <a:sy n="79" d="100"/>
        </p:scale>
        <p:origin x="821"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34726E-2661-4DEE-BD5C-C567D2448EA4}" type="datetimeFigureOut">
              <a:rPr lang="en-US" smtClean="0"/>
              <a:t>3/19/2026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7396EB-5A0C-48B7-B699-6E57A74D4EDD}" type="slidenum">
              <a:rPr lang="en-US" smtClean="0"/>
              <a:t>‹#›</a:t>
            </a:fld>
            <a:endParaRPr lang="en-US"/>
          </a:p>
        </p:txBody>
      </p:sp>
    </p:spTree>
    <p:extLst>
      <p:ext uri="{BB962C8B-B14F-4D97-AF65-F5344CB8AC3E}">
        <p14:creationId xmlns:p14="http://schemas.microsoft.com/office/powerpoint/2010/main" val="1226225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B5B33D-5BDE-4682-9957-13DEF00321E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7023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3967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id="{06775B56-5559-66B7-B1FE-4457B526C1BF}"/>
              </a:ext>
            </a:extLst>
          </p:cNvPr>
          <p:cNvGrpSpPr/>
          <p:nvPr userDrawn="1"/>
        </p:nvGrpSpPr>
        <p:grpSpPr>
          <a:xfrm>
            <a:off x="0" y="0"/>
            <a:ext cx="12192000" cy="6858000"/>
            <a:chOff x="0" y="0"/>
            <a:chExt cx="12192000" cy="6858000"/>
          </a:xfrm>
        </p:grpSpPr>
        <p:pic>
          <p:nvPicPr>
            <p:cNvPr id="8" name="图片 7" descr="图片包含 游戏机, 日落, 彩虹&#10;&#10;描述已自动生成">
              <a:extLst>
                <a:ext uri="{FF2B5EF4-FFF2-40B4-BE49-F238E27FC236}">
                  <a16:creationId xmlns:a16="http://schemas.microsoft.com/office/drawing/2014/main" id="{F4E96451-958E-D251-5BA5-A1647A21EB88}"/>
                </a:ext>
              </a:extLst>
            </p:cNvPr>
            <p:cNvPicPr>
              <a:picLocks noChangeAspect="1"/>
            </p:cNvPicPr>
            <p:nvPr/>
          </p:nvPicPr>
          <p:blipFill>
            <a:blip r:embed="rId3" cstate="print">
              <a:extLst>
                <a:ext uri="{28A0092B-C50C-407E-A947-70E740481C1C}">
                  <a14:useLocalDpi xmlns:a14="http://schemas.microsoft.com/office/drawing/2010/main" val="0"/>
                </a:ext>
              </a:extLst>
            </a:blip>
            <a:srcRect r="357" b="202"/>
            <a:stretch>
              <a:fillRect/>
            </a:stretch>
          </p:blipFill>
          <p:spPr>
            <a:xfrm>
              <a:off x="0" y="0"/>
              <a:ext cx="12192000" cy="6858000"/>
            </a:xfrm>
            <a:custGeom>
              <a:avLst/>
              <a:gdLst>
                <a:gd name="connsiteX0" fmla="*/ 0 w 12148458"/>
                <a:gd name="connsiteY0" fmla="*/ 0 h 6843486"/>
                <a:gd name="connsiteX1" fmla="*/ 12148458 w 12148458"/>
                <a:gd name="connsiteY1" fmla="*/ 0 h 6843486"/>
                <a:gd name="connsiteX2" fmla="*/ 12148458 w 12148458"/>
                <a:gd name="connsiteY2" fmla="*/ 6843486 h 6843486"/>
                <a:gd name="connsiteX3" fmla="*/ 0 w 12148458"/>
                <a:gd name="connsiteY3" fmla="*/ 6843486 h 6843486"/>
              </a:gdLst>
              <a:ahLst/>
              <a:cxnLst>
                <a:cxn ang="0">
                  <a:pos x="connsiteX0" y="connsiteY0"/>
                </a:cxn>
                <a:cxn ang="0">
                  <a:pos x="connsiteX1" y="connsiteY1"/>
                </a:cxn>
                <a:cxn ang="0">
                  <a:pos x="connsiteX2" y="connsiteY2"/>
                </a:cxn>
                <a:cxn ang="0">
                  <a:pos x="connsiteX3" y="connsiteY3"/>
                </a:cxn>
              </a:cxnLst>
              <a:rect l="l" t="t" r="r" b="b"/>
              <a:pathLst>
                <a:path w="12148458" h="6843486">
                  <a:moveTo>
                    <a:pt x="0" y="0"/>
                  </a:moveTo>
                  <a:lnTo>
                    <a:pt x="12148458" y="0"/>
                  </a:lnTo>
                  <a:lnTo>
                    <a:pt x="12148458" y="6843486"/>
                  </a:lnTo>
                  <a:lnTo>
                    <a:pt x="0" y="6843486"/>
                  </a:lnTo>
                  <a:close/>
                </a:path>
              </a:pathLst>
            </a:custGeom>
          </p:spPr>
        </p:pic>
        <p:pic>
          <p:nvPicPr>
            <p:cNvPr id="9" name="图片 8" descr="卡通人物&#10;&#10;中度可信度描述已自动生成">
              <a:extLst>
                <a:ext uri="{FF2B5EF4-FFF2-40B4-BE49-F238E27FC236}">
                  <a16:creationId xmlns:a16="http://schemas.microsoft.com/office/drawing/2014/main" id="{A110BE37-71E7-33FC-6F7E-BE0B82EF561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5357" t="66668"/>
            <a:stretch/>
          </p:blipFill>
          <p:spPr>
            <a:xfrm>
              <a:off x="9187542" y="4572000"/>
              <a:ext cx="3004457" cy="2285677"/>
            </a:xfrm>
            <a:prstGeom prst="rect">
              <a:avLst/>
            </a:prstGeom>
          </p:spPr>
        </p:pic>
        <p:pic>
          <p:nvPicPr>
            <p:cNvPr id="10" name="图片 9" descr="卡通人物&#10;&#10;中度可信度描述已自动生成">
              <a:extLst>
                <a:ext uri="{FF2B5EF4-FFF2-40B4-BE49-F238E27FC236}">
                  <a16:creationId xmlns:a16="http://schemas.microsoft.com/office/drawing/2014/main" id="{E0A17A26-27DF-4D4C-2A8E-9F19238FEAE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2910" r="77143"/>
            <a:stretch/>
          </p:blipFill>
          <p:spPr>
            <a:xfrm>
              <a:off x="0" y="3628571"/>
              <a:ext cx="2786743" cy="3229106"/>
            </a:xfrm>
            <a:prstGeom prst="rect">
              <a:avLst/>
            </a:prstGeom>
          </p:spPr>
        </p:pic>
        <p:pic>
          <p:nvPicPr>
            <p:cNvPr id="11" name="图片 10" descr="雪地里走&#10;&#10;中度可信度描述已自动生成">
              <a:extLst>
                <a:ext uri="{FF2B5EF4-FFF2-40B4-BE49-F238E27FC236}">
                  <a16:creationId xmlns:a16="http://schemas.microsoft.com/office/drawing/2014/main" id="{7C9E5B72-5A90-D8F2-4CE8-65ABE07D1BE8}"/>
                </a:ext>
              </a:extLst>
            </p:cNvPr>
            <p:cNvPicPr>
              <a:picLocks noChangeAspect="1"/>
            </p:cNvPicPr>
            <p:nvPr/>
          </p:nvPicPr>
          <p:blipFill>
            <a:blip r:embed="rId5" cstate="print">
              <a:extLst>
                <a:ext uri="{28A0092B-C50C-407E-A947-70E740481C1C}">
                  <a14:useLocalDpi xmlns:a14="http://schemas.microsoft.com/office/drawing/2010/main" val="0"/>
                </a:ext>
              </a:extLst>
            </a:blip>
            <a:srcRect l="6763" t="7583" r="7943" b="7583"/>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grpSp>
    </p:spTree>
    <p:extLst>
      <p:ext uri="{BB962C8B-B14F-4D97-AF65-F5344CB8AC3E}">
        <p14:creationId xmlns:p14="http://schemas.microsoft.com/office/powerpoint/2010/main" val="440880230"/>
      </p:ext>
    </p:extLst>
  </p:cSld>
  <p:clrMap bg1="lt1" tx1="dk1" bg2="lt2" tx2="dk2" accent1="accent1" accent2="accent2" accent3="accent3" accent4="accent4" accent5="accent5" accent6="accent6" hlink="hlink" folHlink="folHlink"/>
  <p:sldLayoutIdLst>
    <p:sldLayoutId id="2147483661"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图片包含 游戏机, 日落, 彩虹&#10;&#10;描述已自动生成">
            <a:extLst>
              <a:ext uri="{FF2B5EF4-FFF2-40B4-BE49-F238E27FC236}">
                <a16:creationId xmlns:a16="http://schemas.microsoft.com/office/drawing/2014/main" id="{84C7C1C0-D0F4-1EB1-F5C2-87EA7DC75B52}"/>
              </a:ext>
            </a:extLst>
          </p:cNvPr>
          <p:cNvPicPr>
            <a:picLocks noChangeAspect="1"/>
          </p:cNvPicPr>
          <p:nvPr/>
        </p:nvPicPr>
        <p:blipFill>
          <a:blip r:embed="rId2" cstate="print">
            <a:extLst>
              <a:ext uri="{28A0092B-C50C-407E-A947-70E740481C1C}">
                <a14:useLocalDpi xmlns:a14="http://schemas.microsoft.com/office/drawing/2010/main" val="0"/>
              </a:ext>
            </a:extLst>
          </a:blip>
          <a:srcRect r="357" b="202"/>
          <a:stretch>
            <a:fillRect/>
          </a:stretch>
        </p:blipFill>
        <p:spPr>
          <a:xfrm>
            <a:off x="0" y="0"/>
            <a:ext cx="12192000" cy="6858000"/>
          </a:xfrm>
          <a:custGeom>
            <a:avLst/>
            <a:gdLst>
              <a:gd name="connsiteX0" fmla="*/ 0 w 12148458"/>
              <a:gd name="connsiteY0" fmla="*/ 0 h 6843486"/>
              <a:gd name="connsiteX1" fmla="*/ 12148458 w 12148458"/>
              <a:gd name="connsiteY1" fmla="*/ 0 h 6843486"/>
              <a:gd name="connsiteX2" fmla="*/ 12148458 w 12148458"/>
              <a:gd name="connsiteY2" fmla="*/ 6843486 h 6843486"/>
              <a:gd name="connsiteX3" fmla="*/ 0 w 12148458"/>
              <a:gd name="connsiteY3" fmla="*/ 6843486 h 6843486"/>
            </a:gdLst>
            <a:ahLst/>
            <a:cxnLst>
              <a:cxn ang="0">
                <a:pos x="connsiteX0" y="connsiteY0"/>
              </a:cxn>
              <a:cxn ang="0">
                <a:pos x="connsiteX1" y="connsiteY1"/>
              </a:cxn>
              <a:cxn ang="0">
                <a:pos x="connsiteX2" y="connsiteY2"/>
              </a:cxn>
              <a:cxn ang="0">
                <a:pos x="connsiteX3" y="connsiteY3"/>
              </a:cxn>
            </a:cxnLst>
            <a:rect l="l" t="t" r="r" b="b"/>
            <a:pathLst>
              <a:path w="12148458" h="6843486">
                <a:moveTo>
                  <a:pt x="0" y="0"/>
                </a:moveTo>
                <a:lnTo>
                  <a:pt x="12148458" y="0"/>
                </a:lnTo>
                <a:lnTo>
                  <a:pt x="12148458" y="6843486"/>
                </a:lnTo>
                <a:lnTo>
                  <a:pt x="0" y="6843486"/>
                </a:lnTo>
                <a:close/>
              </a:path>
            </a:pathLst>
          </a:custGeom>
        </p:spPr>
      </p:pic>
      <p:pic>
        <p:nvPicPr>
          <p:cNvPr id="14" name="图片 13" descr="卡通人物&#10;&#10;中度可信度描述已自动生成">
            <a:extLst>
              <a:ext uri="{FF2B5EF4-FFF2-40B4-BE49-F238E27FC236}">
                <a16:creationId xmlns:a16="http://schemas.microsoft.com/office/drawing/2014/main" id="{D95AD81D-35B6-FD45-D179-E6EF8CFC4E0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357" t="66668"/>
          <a:stretch/>
        </p:blipFill>
        <p:spPr>
          <a:xfrm>
            <a:off x="9187542" y="4572000"/>
            <a:ext cx="3004457" cy="2285677"/>
          </a:xfrm>
          <a:prstGeom prst="rect">
            <a:avLst/>
          </a:prstGeom>
        </p:spPr>
      </p:pic>
      <p:pic>
        <p:nvPicPr>
          <p:cNvPr id="30" name="图片 29" descr="图片包含 游戏机, 台球, 房间, 桌子&#10;&#10;描述已自动生成">
            <a:extLst>
              <a:ext uri="{FF2B5EF4-FFF2-40B4-BE49-F238E27FC236}">
                <a16:creationId xmlns:a16="http://schemas.microsoft.com/office/drawing/2014/main" id="{68344E46-6C3D-06D7-A4BE-8F5134B9FDA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0119" r="357"/>
          <a:stretch/>
        </p:blipFill>
        <p:spPr>
          <a:xfrm>
            <a:off x="7373256" y="322"/>
            <a:ext cx="4818744" cy="6857355"/>
          </a:xfrm>
          <a:custGeom>
            <a:avLst/>
            <a:gdLst>
              <a:gd name="connsiteX0" fmla="*/ 0 w 4818744"/>
              <a:gd name="connsiteY0" fmla="*/ 0 h 6857355"/>
              <a:gd name="connsiteX1" fmla="*/ 4818744 w 4818744"/>
              <a:gd name="connsiteY1" fmla="*/ 0 h 6857355"/>
              <a:gd name="connsiteX2" fmla="*/ 4818744 w 4818744"/>
              <a:gd name="connsiteY2" fmla="*/ 6857355 h 6857355"/>
              <a:gd name="connsiteX3" fmla="*/ 0 w 4818744"/>
              <a:gd name="connsiteY3" fmla="*/ 6857355 h 6857355"/>
            </a:gdLst>
            <a:ahLst/>
            <a:cxnLst>
              <a:cxn ang="0">
                <a:pos x="connsiteX0" y="connsiteY0"/>
              </a:cxn>
              <a:cxn ang="0">
                <a:pos x="connsiteX1" y="connsiteY1"/>
              </a:cxn>
              <a:cxn ang="0">
                <a:pos x="connsiteX2" y="connsiteY2"/>
              </a:cxn>
              <a:cxn ang="0">
                <a:pos x="connsiteX3" y="connsiteY3"/>
              </a:cxn>
            </a:cxnLst>
            <a:rect l="l" t="t" r="r" b="b"/>
            <a:pathLst>
              <a:path w="4818744" h="6857355">
                <a:moveTo>
                  <a:pt x="0" y="0"/>
                </a:moveTo>
                <a:lnTo>
                  <a:pt x="4818744" y="0"/>
                </a:lnTo>
                <a:lnTo>
                  <a:pt x="4818744" y="6857355"/>
                </a:lnTo>
                <a:lnTo>
                  <a:pt x="0" y="6857355"/>
                </a:lnTo>
                <a:close/>
              </a:path>
            </a:pathLst>
          </a:custGeom>
        </p:spPr>
      </p:pic>
      <p:pic>
        <p:nvPicPr>
          <p:cNvPr id="5" name="图片 4" descr="图片包含 室内, 桌子, 小, 蛋糕&#10;&#10;描述已自动生成">
            <a:extLst>
              <a:ext uri="{FF2B5EF4-FFF2-40B4-BE49-F238E27FC236}">
                <a16:creationId xmlns:a16="http://schemas.microsoft.com/office/drawing/2014/main" id="{5940B78B-073E-D51E-2CAC-C1B1BCD3EBA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7619" t="24971" r="16786"/>
          <a:stretch/>
        </p:blipFill>
        <p:spPr>
          <a:xfrm flipH="1">
            <a:off x="1478646" y="2824019"/>
            <a:ext cx="6270169" cy="4033820"/>
          </a:xfrm>
          <a:prstGeom prst="rect">
            <a:avLst/>
          </a:prstGeom>
        </p:spPr>
      </p:pic>
      <p:pic>
        <p:nvPicPr>
          <p:cNvPr id="13" name="图片 12" descr="卡通人物&#10;&#10;中度可信度描述已自动生成">
            <a:extLst>
              <a:ext uri="{FF2B5EF4-FFF2-40B4-BE49-F238E27FC236}">
                <a16:creationId xmlns:a16="http://schemas.microsoft.com/office/drawing/2014/main" id="{1316C176-B028-2E78-202D-9AA942BF067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2910" r="77143"/>
          <a:stretch/>
        </p:blipFill>
        <p:spPr>
          <a:xfrm>
            <a:off x="0" y="3628571"/>
            <a:ext cx="2786743" cy="3229106"/>
          </a:xfrm>
          <a:prstGeom prst="rect">
            <a:avLst/>
          </a:prstGeom>
        </p:spPr>
      </p:pic>
      <p:pic>
        <p:nvPicPr>
          <p:cNvPr id="16" name="图片 15" descr="图片包含 游戏机, 台球, 房间, 桌子&#10;&#10;描述已自动生成">
            <a:extLst>
              <a:ext uri="{FF2B5EF4-FFF2-40B4-BE49-F238E27FC236}">
                <a16:creationId xmlns:a16="http://schemas.microsoft.com/office/drawing/2014/main" id="{F5450463-5FE5-CCCF-F833-D6AD72473EB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3810"/>
          <a:stretch/>
        </p:blipFill>
        <p:spPr>
          <a:xfrm>
            <a:off x="0" y="645"/>
            <a:ext cx="3193143" cy="6857355"/>
          </a:xfrm>
          <a:prstGeom prst="rect">
            <a:avLst/>
          </a:prstGeom>
        </p:spPr>
      </p:pic>
      <p:sp>
        <p:nvSpPr>
          <p:cNvPr id="35" name="文本框 34">
            <a:extLst>
              <a:ext uri="{FF2B5EF4-FFF2-40B4-BE49-F238E27FC236}">
                <a16:creationId xmlns:a16="http://schemas.microsoft.com/office/drawing/2014/main" id="{7BC6B6DE-F737-2C5F-6755-77386D2EE19B}"/>
              </a:ext>
            </a:extLst>
          </p:cNvPr>
          <p:cNvSpPr txBox="1"/>
          <p:nvPr/>
        </p:nvSpPr>
        <p:spPr>
          <a:xfrm>
            <a:off x="-114789" y="429613"/>
            <a:ext cx="48768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0" normalizeH="0" baseline="0" noProof="0" dirty="0">
                <a:ln>
                  <a:noFill/>
                </a:ln>
                <a:solidFill>
                  <a:prstClr val="black">
                    <a:lumMod val="65000"/>
                    <a:lumOff val="35000"/>
                  </a:prstClr>
                </a:solidFill>
                <a:effectLst/>
                <a:uLnTx/>
                <a:uFillTx/>
                <a:latin typeface="Cambria" panose="02040503050406030204" pitchFamily="18" charset="0"/>
                <a:ea typeface="Cambria" panose="02040503050406030204" pitchFamily="18" charset="0"/>
                <a:sym typeface="Arial" panose="020B0604020202020204" pitchFamily="34" charset="0"/>
              </a:rPr>
              <a:t>TOÁN</a:t>
            </a:r>
            <a:endParaRPr kumimoji="0" lang="zh-CN" altLang="en-US" sz="5400" b="0" i="0" u="none" strike="noStrike" kern="1200" cap="none" spc="0" normalizeH="0" baseline="0" noProof="0" dirty="0">
              <a:ln>
                <a:noFill/>
              </a:ln>
              <a:solidFill>
                <a:prstClr val="black">
                  <a:lumMod val="65000"/>
                  <a:lumOff val="35000"/>
                </a:prstClr>
              </a:solidFill>
              <a:effectLst/>
              <a:uLnTx/>
              <a:uFillTx/>
              <a:latin typeface="Cambria" panose="02040503050406030204" pitchFamily="18" charset="0"/>
              <a:ea typeface="思源黑体 CN Normal" panose="020B0400000000000000" pitchFamily="34" charset="-122"/>
              <a:sym typeface="Arial" panose="020B0604020202020204" pitchFamily="34" charset="0"/>
            </a:endParaRPr>
          </a:p>
        </p:txBody>
      </p:sp>
      <p:sp>
        <p:nvSpPr>
          <p:cNvPr id="15" name="TextBox 5">
            <a:extLst>
              <a:ext uri="{FF2B5EF4-FFF2-40B4-BE49-F238E27FC236}">
                <a16:creationId xmlns:a16="http://schemas.microsoft.com/office/drawing/2014/main" id="{23768608-D520-4A19-A4CE-D5C0C5AD59F0}"/>
              </a:ext>
            </a:extLst>
          </p:cNvPr>
          <p:cNvSpPr txBox="1"/>
          <p:nvPr/>
        </p:nvSpPr>
        <p:spPr>
          <a:xfrm>
            <a:off x="7524176" y="4749981"/>
            <a:ext cx="2635823" cy="92333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altLang="zh-CN" sz="5400" b="0" i="0" u="none" strike="noStrike" kern="400" cap="none" spc="0" normalizeH="0" baseline="0" noProof="0" dirty="0" err="1">
                <a:ln w="28575" cmpd="dbl">
                  <a:noFill/>
                </a:ln>
                <a:solidFill>
                  <a:prstClr val="black">
                    <a:lumMod val="65000"/>
                    <a:lumOff val="35000"/>
                  </a:prstClr>
                </a:solidFill>
                <a:effectLst/>
                <a:uLnTx/>
                <a:uFillTx/>
                <a:latin typeface="Cambria" panose="02040503050406030204" pitchFamily="18" charset="0"/>
                <a:ea typeface="Cambria" panose="02040503050406030204" pitchFamily="18" charset="0"/>
                <a:sym typeface="雷盖体" panose="00000800000000000000" pitchFamily="2" charset="-122"/>
              </a:rPr>
              <a:t>Tiết</a:t>
            </a:r>
            <a:r>
              <a:rPr kumimoji="0" lang="en-US" altLang="zh-CN" sz="5400" b="0" i="0" u="none" strike="noStrike" kern="400" cap="none" spc="0" normalizeH="0" noProof="0" dirty="0">
                <a:ln w="28575" cmpd="dbl">
                  <a:noFill/>
                </a:ln>
                <a:solidFill>
                  <a:prstClr val="black">
                    <a:lumMod val="65000"/>
                    <a:lumOff val="35000"/>
                  </a:prstClr>
                </a:solidFill>
                <a:effectLst/>
                <a:uLnTx/>
                <a:uFillTx/>
                <a:latin typeface="Cambria" panose="02040503050406030204" pitchFamily="18" charset="0"/>
                <a:ea typeface="Cambria" panose="02040503050406030204" pitchFamily="18" charset="0"/>
                <a:sym typeface="雷盖体" panose="00000800000000000000" pitchFamily="2" charset="-122"/>
              </a:rPr>
              <a:t> 2</a:t>
            </a:r>
            <a:endParaRPr kumimoji="0" lang="zh-CN" altLang="en-US" sz="5400" b="0" i="0" u="none" strike="noStrike" kern="400" cap="none" spc="0" normalizeH="0" baseline="0" noProof="0" dirty="0">
              <a:ln w="28575" cmpd="dbl">
                <a:noFill/>
              </a:ln>
              <a:solidFill>
                <a:prstClr val="black">
                  <a:lumMod val="65000"/>
                  <a:lumOff val="35000"/>
                </a:prstClr>
              </a:solidFill>
              <a:effectLst/>
              <a:uLnTx/>
              <a:uFillTx/>
              <a:latin typeface="Cambria" panose="02040503050406030204" pitchFamily="18" charset="0"/>
              <a:ea typeface="雷盖体" panose="00000800000000000000" pitchFamily="2" charset="-122"/>
              <a:sym typeface="雷盖体" panose="00000800000000000000" pitchFamily="2" charset="-122"/>
            </a:endParaRPr>
          </a:p>
        </p:txBody>
      </p:sp>
      <p:grpSp>
        <p:nvGrpSpPr>
          <p:cNvPr id="17" name="Group 16"/>
          <p:cNvGrpSpPr/>
          <p:nvPr/>
        </p:nvGrpSpPr>
        <p:grpSpPr>
          <a:xfrm>
            <a:off x="1946651" y="1117895"/>
            <a:ext cx="8291450" cy="3631763"/>
            <a:chOff x="1804949" y="2411718"/>
            <a:chExt cx="8291450" cy="3631763"/>
          </a:xfrm>
        </p:grpSpPr>
        <p:sp>
          <p:nvSpPr>
            <p:cNvPr id="18" name="TextBox 5">
              <a:extLst>
                <a:ext uri="{FF2B5EF4-FFF2-40B4-BE49-F238E27FC236}">
                  <a16:creationId xmlns:a16="http://schemas.microsoft.com/office/drawing/2014/main" id="{23768608-D520-4A19-A4CE-D5C0C5AD59F0}"/>
                </a:ext>
              </a:extLst>
            </p:cNvPr>
            <p:cNvSpPr txBox="1"/>
            <p:nvPr/>
          </p:nvSpPr>
          <p:spPr>
            <a:xfrm>
              <a:off x="1804950" y="2411718"/>
              <a:ext cx="8291449" cy="3631763"/>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altLang="zh-CN" sz="11500" b="0" i="0" u="none" strike="noStrike" kern="400" cap="none" spc="-680" normalizeH="0" baseline="0" noProof="0" dirty="0">
                  <a:ln w="111125" cmpd="dbl">
                    <a:solidFill>
                      <a:prstClr val="white">
                        <a:alpha val="50000"/>
                      </a:prstClr>
                    </a:solidFill>
                  </a:ln>
                  <a:solidFill>
                    <a:srgbClr val="4472C4">
                      <a:lumMod val="60000"/>
                      <a:lumOff val="40000"/>
                    </a:srgbClr>
                  </a:solidFill>
                  <a:effectLst/>
                  <a:uLnTx/>
                  <a:uFillTx/>
                  <a:latin typeface="Cambria" panose="02040503050406030204" pitchFamily="18" charset="0"/>
                  <a:ea typeface="Cambria" panose="02040503050406030204" pitchFamily="18" charset="0"/>
                  <a:sym typeface="雷盖体" panose="00000800000000000000" pitchFamily="2" charset="-122"/>
                </a:rPr>
                <a:t>LUYỆN TẬP CHUNG</a:t>
              </a:r>
              <a:endParaRPr kumimoji="0" lang="zh-CN" altLang="en-US" sz="11500" b="0" i="0" u="none" strike="noStrike" kern="400" cap="none" spc="-680" normalizeH="0" baseline="0" noProof="0" dirty="0">
                <a:ln w="111125" cmpd="dbl">
                  <a:solidFill>
                    <a:prstClr val="white">
                      <a:alpha val="50000"/>
                    </a:prstClr>
                  </a:solidFill>
                </a:ln>
                <a:solidFill>
                  <a:srgbClr val="4472C4">
                    <a:lumMod val="60000"/>
                    <a:lumOff val="40000"/>
                  </a:srgbClr>
                </a:solidFill>
                <a:effectLst/>
                <a:uLnTx/>
                <a:uFillTx/>
                <a:latin typeface="Cambria" panose="02040503050406030204" pitchFamily="18" charset="0"/>
                <a:ea typeface="雷盖体" panose="00000800000000000000" pitchFamily="2" charset="-122"/>
                <a:sym typeface="雷盖体" panose="00000800000000000000" pitchFamily="2" charset="-122"/>
              </a:endParaRPr>
            </a:p>
          </p:txBody>
        </p:sp>
        <p:sp>
          <p:nvSpPr>
            <p:cNvPr id="19" name="TextBox 5">
              <a:extLst>
                <a:ext uri="{FF2B5EF4-FFF2-40B4-BE49-F238E27FC236}">
                  <a16:creationId xmlns:a16="http://schemas.microsoft.com/office/drawing/2014/main" id="{23768608-D520-4A19-A4CE-D5C0C5AD59F0}"/>
                </a:ext>
              </a:extLst>
            </p:cNvPr>
            <p:cNvSpPr txBox="1"/>
            <p:nvPr/>
          </p:nvSpPr>
          <p:spPr>
            <a:xfrm>
              <a:off x="1804949" y="2411718"/>
              <a:ext cx="8291449" cy="3631763"/>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 typeface="Arial" pitchFamily="34" charset="0"/>
                <a:buNone/>
                <a:tabLst/>
                <a:defRPr/>
              </a:pPr>
              <a:r>
                <a:rPr kumimoji="0" lang="en-US" altLang="zh-CN" sz="11500" b="0" i="0" u="none" strike="noStrike" kern="400" cap="none" spc="-680" normalizeH="0" baseline="0" noProof="0" dirty="0">
                  <a:ln w="28575" cmpd="dbl">
                    <a:solidFill>
                      <a:prstClr val="black"/>
                    </a:solidFill>
                  </a:ln>
                  <a:solidFill>
                    <a:srgbClr val="FFC000">
                      <a:lumMod val="20000"/>
                      <a:lumOff val="80000"/>
                    </a:srgbClr>
                  </a:solidFill>
                  <a:effectLst/>
                  <a:uLnTx/>
                  <a:uFillTx/>
                  <a:latin typeface="Cambria" panose="02040503050406030204" pitchFamily="18" charset="0"/>
                  <a:ea typeface="Cambria" panose="02040503050406030204" pitchFamily="18" charset="0"/>
                  <a:sym typeface="雷盖体" panose="00000800000000000000" pitchFamily="2" charset="-122"/>
                </a:rPr>
                <a:t>LUYỆN</a:t>
              </a:r>
              <a:r>
                <a:rPr kumimoji="0" lang="en-US" altLang="zh-CN" sz="11500" b="0" i="0" u="none" strike="noStrike" kern="400" cap="none" spc="-680" normalizeH="0" baseline="0" noProof="0" dirty="0">
                  <a:ln w="28575" cmpd="dbl">
                    <a:solidFill>
                      <a:prstClr val="black"/>
                    </a:solidFill>
                  </a:ln>
                  <a:solidFill>
                    <a:prstClr val="white"/>
                  </a:solidFill>
                  <a:effectLst/>
                  <a:uLnTx/>
                  <a:uFillTx/>
                  <a:latin typeface="Cambria" panose="02040503050406030204" pitchFamily="18" charset="0"/>
                  <a:ea typeface="Cambria" panose="02040503050406030204" pitchFamily="18" charset="0"/>
                  <a:sym typeface="雷盖体" panose="00000800000000000000" pitchFamily="2" charset="-122"/>
                </a:rPr>
                <a:t> </a:t>
              </a:r>
              <a:r>
                <a:rPr kumimoji="0" lang="en-US" altLang="zh-CN" sz="11500" b="0" i="0" u="none" strike="noStrike" kern="400" cap="none" spc="-680" normalizeH="0" baseline="0" noProof="0" dirty="0">
                  <a:ln w="28575" cmpd="dbl">
                    <a:solidFill>
                      <a:prstClr val="black"/>
                    </a:solidFill>
                  </a:ln>
                  <a:solidFill>
                    <a:srgbClr val="FD99DA"/>
                  </a:solidFill>
                  <a:effectLst/>
                  <a:uLnTx/>
                  <a:uFillTx/>
                  <a:latin typeface="Cambria" panose="02040503050406030204" pitchFamily="18" charset="0"/>
                  <a:ea typeface="Cambria" panose="02040503050406030204" pitchFamily="18" charset="0"/>
                  <a:sym typeface="雷盖体" panose="00000800000000000000" pitchFamily="2" charset="-122"/>
                </a:rPr>
                <a:t>TẬP</a:t>
              </a:r>
              <a:r>
                <a:rPr kumimoji="0" lang="en-US" altLang="zh-CN" sz="11500" b="0" i="0" u="none" strike="noStrike" kern="400" cap="none" spc="-680" normalizeH="0" baseline="0" noProof="0" dirty="0">
                  <a:ln w="28575" cmpd="dbl">
                    <a:solidFill>
                      <a:prstClr val="black"/>
                    </a:solidFill>
                  </a:ln>
                  <a:solidFill>
                    <a:prstClr val="white"/>
                  </a:solidFill>
                  <a:effectLst/>
                  <a:uLnTx/>
                  <a:uFillTx/>
                  <a:latin typeface="Cambria" panose="02040503050406030204" pitchFamily="18" charset="0"/>
                  <a:ea typeface="Cambria" panose="02040503050406030204" pitchFamily="18" charset="0"/>
                  <a:sym typeface="雷盖体" panose="00000800000000000000" pitchFamily="2" charset="-122"/>
                </a:rPr>
                <a:t> </a:t>
              </a:r>
              <a:r>
                <a:rPr kumimoji="0" lang="en-US" altLang="zh-CN" sz="11500" b="0" i="0" u="none" strike="noStrike" kern="400" cap="none" spc="-680" normalizeH="0" baseline="0" noProof="0" dirty="0">
                  <a:ln w="28575" cmpd="dbl">
                    <a:solidFill>
                      <a:prstClr val="black"/>
                    </a:solidFill>
                  </a:ln>
                  <a:solidFill>
                    <a:srgbClr val="00B0F0"/>
                  </a:solidFill>
                  <a:effectLst/>
                  <a:uLnTx/>
                  <a:uFillTx/>
                  <a:latin typeface="Cambria" panose="02040503050406030204" pitchFamily="18" charset="0"/>
                  <a:ea typeface="Cambria" panose="02040503050406030204" pitchFamily="18" charset="0"/>
                  <a:sym typeface="雷盖体" panose="00000800000000000000" pitchFamily="2" charset="-122"/>
                </a:rPr>
                <a:t>CHUNG</a:t>
              </a:r>
              <a:endParaRPr kumimoji="0" lang="zh-CN" altLang="en-US" sz="11500" b="0" i="0" u="none" strike="noStrike" kern="400" cap="none" spc="-680" normalizeH="0" baseline="0" noProof="0" dirty="0">
                <a:ln w="28575" cmpd="dbl">
                  <a:solidFill>
                    <a:prstClr val="black"/>
                  </a:solidFill>
                </a:ln>
                <a:solidFill>
                  <a:srgbClr val="00B0F0"/>
                </a:solidFill>
                <a:effectLst/>
                <a:uLnTx/>
                <a:uFillTx/>
                <a:latin typeface="Cambria" panose="02040503050406030204" pitchFamily="18" charset="0"/>
                <a:ea typeface="雷盖体" panose="00000800000000000000" pitchFamily="2" charset="-122"/>
                <a:sym typeface="雷盖体" panose="00000800000000000000" pitchFamily="2" charset="-122"/>
              </a:endParaRPr>
            </a:p>
          </p:txBody>
        </p:sp>
      </p:grpSp>
    </p:spTree>
    <p:extLst>
      <p:ext uri="{BB962C8B-B14F-4D97-AF65-F5344CB8AC3E}">
        <p14:creationId xmlns:p14="http://schemas.microsoft.com/office/powerpoint/2010/main" val="16726356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35"/>
                                        </p:tgtEl>
                                        <p:attrNameLst>
                                          <p:attrName>style.visibility</p:attrName>
                                        </p:attrNameLst>
                                      </p:cBhvr>
                                      <p:to>
                                        <p:strVal val="visible"/>
                                      </p:to>
                                    </p:set>
                                    <p:set>
                                      <p:cBhvr>
                                        <p:cTn id="7" dur="455" fill="hold">
                                          <p:stCondLst>
                                            <p:cond delay="0"/>
                                          </p:stCondLst>
                                        </p:cTn>
                                        <p:tgtEl>
                                          <p:spTgt spid="35"/>
                                        </p:tgtEl>
                                        <p:attrNameLst>
                                          <p:attrName>style.rotation</p:attrName>
                                        </p:attrNameLst>
                                      </p:cBhvr>
                                      <p:to>
                                        <p:strVal val="-45.0"/>
                                      </p:to>
                                    </p:set>
                                    <p:anim calcmode="lin" valueType="num">
                                      <p:cBhvr>
                                        <p:cTn id="8" dur="455" fill="hold">
                                          <p:stCondLst>
                                            <p:cond delay="455"/>
                                          </p:stCondLst>
                                        </p:cTn>
                                        <p:tgtEl>
                                          <p:spTgt spid="35"/>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35"/>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35"/>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35"/>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randombar(horizontal)">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580">
                                          <p:stCondLst>
                                            <p:cond delay="0"/>
                                          </p:stCondLst>
                                        </p:cTn>
                                        <p:tgtEl>
                                          <p:spTgt spid="15"/>
                                        </p:tgtEl>
                                      </p:cBhvr>
                                    </p:animEffect>
                                    <p:anim calcmode="lin" valueType="num">
                                      <p:cBhvr>
                                        <p:cTn id="22"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7" dur="26">
                                          <p:stCondLst>
                                            <p:cond delay="650"/>
                                          </p:stCondLst>
                                        </p:cTn>
                                        <p:tgtEl>
                                          <p:spTgt spid="15"/>
                                        </p:tgtEl>
                                      </p:cBhvr>
                                      <p:to x="100000" y="60000"/>
                                    </p:animScale>
                                    <p:animScale>
                                      <p:cBhvr>
                                        <p:cTn id="28" dur="166" decel="50000">
                                          <p:stCondLst>
                                            <p:cond delay="676"/>
                                          </p:stCondLst>
                                        </p:cTn>
                                        <p:tgtEl>
                                          <p:spTgt spid="15"/>
                                        </p:tgtEl>
                                      </p:cBhvr>
                                      <p:to x="100000" y="100000"/>
                                    </p:animScale>
                                    <p:animScale>
                                      <p:cBhvr>
                                        <p:cTn id="29" dur="26">
                                          <p:stCondLst>
                                            <p:cond delay="1312"/>
                                          </p:stCondLst>
                                        </p:cTn>
                                        <p:tgtEl>
                                          <p:spTgt spid="15"/>
                                        </p:tgtEl>
                                      </p:cBhvr>
                                      <p:to x="100000" y="80000"/>
                                    </p:animScale>
                                    <p:animScale>
                                      <p:cBhvr>
                                        <p:cTn id="30" dur="166" decel="50000">
                                          <p:stCondLst>
                                            <p:cond delay="1338"/>
                                          </p:stCondLst>
                                        </p:cTn>
                                        <p:tgtEl>
                                          <p:spTgt spid="15"/>
                                        </p:tgtEl>
                                      </p:cBhvr>
                                      <p:to x="100000" y="100000"/>
                                    </p:animScale>
                                    <p:animScale>
                                      <p:cBhvr>
                                        <p:cTn id="31" dur="26">
                                          <p:stCondLst>
                                            <p:cond delay="1642"/>
                                          </p:stCondLst>
                                        </p:cTn>
                                        <p:tgtEl>
                                          <p:spTgt spid="15"/>
                                        </p:tgtEl>
                                      </p:cBhvr>
                                      <p:to x="100000" y="90000"/>
                                    </p:animScale>
                                    <p:animScale>
                                      <p:cBhvr>
                                        <p:cTn id="32" dur="166" decel="50000">
                                          <p:stCondLst>
                                            <p:cond delay="1668"/>
                                          </p:stCondLst>
                                        </p:cTn>
                                        <p:tgtEl>
                                          <p:spTgt spid="15"/>
                                        </p:tgtEl>
                                      </p:cBhvr>
                                      <p:to x="100000" y="100000"/>
                                    </p:animScale>
                                    <p:animScale>
                                      <p:cBhvr>
                                        <p:cTn id="33" dur="26">
                                          <p:stCondLst>
                                            <p:cond delay="1808"/>
                                          </p:stCondLst>
                                        </p:cTn>
                                        <p:tgtEl>
                                          <p:spTgt spid="15"/>
                                        </p:tgtEl>
                                      </p:cBhvr>
                                      <p:to x="100000" y="95000"/>
                                    </p:animScale>
                                    <p:animScale>
                                      <p:cBhvr>
                                        <p:cTn id="34" dur="166" decel="50000">
                                          <p:stCondLst>
                                            <p:cond delay="1834"/>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CA37598E-C642-442B-A9C0-F68CBA657110}"/>
              </a:ext>
            </a:extLst>
          </p:cNvPr>
          <p:cNvGrpSpPr/>
          <p:nvPr/>
        </p:nvGrpSpPr>
        <p:grpSpPr>
          <a:xfrm>
            <a:off x="410183" y="547663"/>
            <a:ext cx="619044" cy="584775"/>
            <a:chOff x="621568" y="794220"/>
            <a:chExt cx="619044" cy="584775"/>
          </a:xfrm>
        </p:grpSpPr>
        <p:pic>
          <p:nvPicPr>
            <p:cNvPr id="33" name="Picture 32">
              <a:extLst>
                <a:ext uri="{FF2B5EF4-FFF2-40B4-BE49-F238E27FC236}">
                  <a16:creationId xmlns:a16="http://schemas.microsoft.com/office/drawing/2014/main" id="{5DA60E42-6680-4F98-AB78-D6AD700ABE3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1568" y="835857"/>
              <a:ext cx="532424" cy="532424"/>
            </a:xfrm>
            <a:prstGeom prst="rect">
              <a:avLst/>
            </a:prstGeom>
          </p:spPr>
        </p:pic>
        <p:sp>
          <p:nvSpPr>
            <p:cNvPr id="35" name="TextBox 34">
              <a:extLst>
                <a:ext uri="{FF2B5EF4-FFF2-40B4-BE49-F238E27FC236}">
                  <a16:creationId xmlns:a16="http://schemas.microsoft.com/office/drawing/2014/main" id="{2F309427-B9CC-49F2-AA81-2C00059A054C}"/>
                </a:ext>
              </a:extLst>
            </p:cNvPr>
            <p:cNvSpPr txBox="1"/>
            <p:nvPr/>
          </p:nvSpPr>
          <p:spPr>
            <a:xfrm>
              <a:off x="685096" y="794220"/>
              <a:ext cx="555516" cy="58477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1</a:t>
              </a:r>
            </a:p>
          </p:txBody>
        </p:sp>
      </p:grpSp>
      <p:sp>
        <p:nvSpPr>
          <p:cNvPr id="36" name="TextBox 35">
            <a:extLst>
              <a:ext uri="{FF2B5EF4-FFF2-40B4-BE49-F238E27FC236}">
                <a16:creationId xmlns:a16="http://schemas.microsoft.com/office/drawing/2014/main" id="{9A920D91-45CD-46D2-BA75-AAB48D25E12E}"/>
              </a:ext>
            </a:extLst>
          </p:cNvPr>
          <p:cNvSpPr txBox="1"/>
          <p:nvPr/>
        </p:nvSpPr>
        <p:spPr>
          <a:xfrm>
            <a:off x="942605" y="516884"/>
            <a:ext cx="520301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1" dirty="0" err="1">
                <a:solidFill>
                  <a:prstClr val="black"/>
                </a:solidFill>
                <a:latin typeface="Tahoma" panose="020B0604030504040204" pitchFamily="34" charset="0"/>
                <a:ea typeface="Tahoma" panose="020B0604030504040204" pitchFamily="34" charset="0"/>
                <a:cs typeface="Tahoma" panose="020B0604030504040204" pitchFamily="34" charset="0"/>
              </a:rPr>
              <a:t>Đặt</a:t>
            </a:r>
            <a:r>
              <a:rPr lang="en-US" sz="36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prstClr val="black"/>
                </a:solidFill>
                <a:latin typeface="Tahoma" panose="020B0604030504040204" pitchFamily="34" charset="0"/>
                <a:ea typeface="Tahoma" panose="020B0604030504040204" pitchFamily="34" charset="0"/>
                <a:cs typeface="Tahoma" panose="020B0604030504040204" pitchFamily="34" charset="0"/>
              </a:rPr>
              <a:t>tính</a:t>
            </a:r>
            <a:r>
              <a:rPr lang="en-US" sz="36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prstClr val="black"/>
                </a:solidFill>
                <a:latin typeface="Tahoma" panose="020B0604030504040204" pitchFamily="34" charset="0"/>
                <a:ea typeface="Tahoma" panose="020B0604030504040204" pitchFamily="34" charset="0"/>
                <a:cs typeface="Tahoma" panose="020B0604030504040204" pitchFamily="34" charset="0"/>
              </a:rPr>
              <a:t>rồi</a:t>
            </a:r>
            <a:r>
              <a:rPr lang="en-US" sz="36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sz="3600" b="1" dirty="0" err="1">
                <a:solidFill>
                  <a:prstClr val="black"/>
                </a:solidFill>
                <a:latin typeface="Tahoma" panose="020B0604030504040204" pitchFamily="34" charset="0"/>
                <a:ea typeface="Tahoma" panose="020B0604030504040204" pitchFamily="34" charset="0"/>
                <a:cs typeface="Tahoma" panose="020B0604030504040204" pitchFamily="34" charset="0"/>
              </a:rPr>
              <a:t>tính</a:t>
            </a:r>
            <a:endPar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 name="TextBox 1">
            <a:extLst>
              <a:ext uri="{FF2B5EF4-FFF2-40B4-BE49-F238E27FC236}">
                <a16:creationId xmlns:a16="http://schemas.microsoft.com/office/drawing/2014/main" id="{2D293013-570D-4AE6-B847-486D171E967D}"/>
              </a:ext>
            </a:extLst>
          </p:cNvPr>
          <p:cNvSpPr txBox="1"/>
          <p:nvPr/>
        </p:nvSpPr>
        <p:spPr>
          <a:xfrm>
            <a:off x="817462" y="1629628"/>
            <a:ext cx="2232159" cy="707886"/>
          </a:xfrm>
          <a:prstGeom prst="rect">
            <a:avLst/>
          </a:prstGeom>
          <a:noFill/>
        </p:spPr>
        <p:txBody>
          <a:bodyPr wrap="square" rtlCol="0">
            <a:spAutoFit/>
          </a:bodyPr>
          <a:lstStyle/>
          <a:p>
            <a:pPr algn="just"/>
            <a:r>
              <a:rPr lang="en-US" sz="4000" b="1" i="0" dirty="0">
                <a:solidFill>
                  <a:srgbClr val="0070C0"/>
                </a:solidFill>
                <a:effectLst/>
                <a:latin typeface="Cambria" panose="02040503050406030204" pitchFamily="18" charset="0"/>
                <a:ea typeface="Cambria" panose="02040503050406030204" pitchFamily="18" charset="0"/>
              </a:rPr>
              <a:t>9 362 : 9</a:t>
            </a:r>
            <a:endParaRPr lang="en-US" sz="4000" b="1" dirty="0">
              <a:solidFill>
                <a:srgbClr val="0070C0"/>
              </a:solidFill>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90CD8109-DCD9-8A6E-0D36-2F7408BEEFBC}"/>
              </a:ext>
            </a:extLst>
          </p:cNvPr>
          <p:cNvSpPr txBox="1"/>
          <p:nvPr/>
        </p:nvSpPr>
        <p:spPr>
          <a:xfrm>
            <a:off x="3769468" y="1629628"/>
            <a:ext cx="2376150" cy="707886"/>
          </a:xfrm>
          <a:prstGeom prst="rect">
            <a:avLst/>
          </a:prstGeom>
          <a:noFill/>
        </p:spPr>
        <p:txBody>
          <a:bodyPr wrap="square">
            <a:spAutoFit/>
          </a:bodyPr>
          <a:lstStyle/>
          <a:p>
            <a:r>
              <a:rPr lang="en-US" sz="4000" b="1" i="0" dirty="0">
                <a:solidFill>
                  <a:srgbClr val="0070C0"/>
                </a:solidFill>
                <a:effectLst/>
                <a:latin typeface="Cambria" panose="02040503050406030204" pitchFamily="18" charset="0"/>
                <a:ea typeface="Cambria" panose="02040503050406030204" pitchFamily="18" charset="0"/>
              </a:rPr>
              <a:t>1 214 x 6 </a:t>
            </a:r>
            <a:endParaRPr lang="en-US" sz="4000" dirty="0"/>
          </a:p>
        </p:txBody>
      </p:sp>
      <p:sp>
        <p:nvSpPr>
          <p:cNvPr id="6" name="TextBox 5">
            <a:extLst>
              <a:ext uri="{FF2B5EF4-FFF2-40B4-BE49-F238E27FC236}">
                <a16:creationId xmlns:a16="http://schemas.microsoft.com/office/drawing/2014/main" id="{7D6260F1-9354-8619-7700-16BE67ED01ED}"/>
              </a:ext>
            </a:extLst>
          </p:cNvPr>
          <p:cNvSpPr txBox="1"/>
          <p:nvPr/>
        </p:nvSpPr>
        <p:spPr>
          <a:xfrm>
            <a:off x="6551577" y="1610173"/>
            <a:ext cx="2232159" cy="707886"/>
          </a:xfrm>
          <a:prstGeom prst="rect">
            <a:avLst/>
          </a:prstGeom>
          <a:noFill/>
        </p:spPr>
        <p:txBody>
          <a:bodyPr wrap="square">
            <a:spAutoFit/>
          </a:bodyPr>
          <a:lstStyle/>
          <a:p>
            <a:r>
              <a:rPr lang="en-US" sz="4000" b="1" i="0" dirty="0">
                <a:solidFill>
                  <a:srgbClr val="0070C0"/>
                </a:solidFill>
                <a:effectLst/>
                <a:latin typeface="Cambria" panose="02040503050406030204" pitchFamily="18" charset="0"/>
                <a:ea typeface="Cambria" panose="02040503050406030204" pitchFamily="18" charset="0"/>
              </a:rPr>
              <a:t>2 790 : 3 </a:t>
            </a:r>
            <a:endParaRPr lang="en-US" sz="4000" dirty="0"/>
          </a:p>
        </p:txBody>
      </p:sp>
      <p:sp>
        <p:nvSpPr>
          <p:cNvPr id="8" name="TextBox 7">
            <a:extLst>
              <a:ext uri="{FF2B5EF4-FFF2-40B4-BE49-F238E27FC236}">
                <a16:creationId xmlns:a16="http://schemas.microsoft.com/office/drawing/2014/main" id="{7964CE2E-AA3B-B870-6689-B018A496DE6A}"/>
              </a:ext>
            </a:extLst>
          </p:cNvPr>
          <p:cNvSpPr txBox="1"/>
          <p:nvPr/>
        </p:nvSpPr>
        <p:spPr>
          <a:xfrm>
            <a:off x="9357669" y="1610173"/>
            <a:ext cx="2232159" cy="707886"/>
          </a:xfrm>
          <a:prstGeom prst="rect">
            <a:avLst/>
          </a:prstGeom>
          <a:noFill/>
        </p:spPr>
        <p:txBody>
          <a:bodyPr wrap="square">
            <a:spAutoFit/>
          </a:bodyPr>
          <a:lstStyle/>
          <a:p>
            <a:r>
              <a:rPr lang="en-US" sz="4000" b="1" i="0" dirty="0">
                <a:solidFill>
                  <a:srgbClr val="0070C0"/>
                </a:solidFill>
                <a:effectLst/>
                <a:latin typeface="Cambria" panose="02040503050406030204" pitchFamily="18" charset="0"/>
                <a:ea typeface="Cambria" panose="02040503050406030204" pitchFamily="18" charset="0"/>
              </a:rPr>
              <a:t>912 x 7</a:t>
            </a:r>
            <a:endParaRPr lang="en-US" sz="4000" dirty="0"/>
          </a:p>
        </p:txBody>
      </p:sp>
      <p:grpSp>
        <p:nvGrpSpPr>
          <p:cNvPr id="9" name="Group 8">
            <a:extLst>
              <a:ext uri="{FF2B5EF4-FFF2-40B4-BE49-F238E27FC236}">
                <a16:creationId xmlns:a16="http://schemas.microsoft.com/office/drawing/2014/main" id="{945CE48D-BE60-A29E-936C-872D57244092}"/>
              </a:ext>
            </a:extLst>
          </p:cNvPr>
          <p:cNvGrpSpPr/>
          <p:nvPr/>
        </p:nvGrpSpPr>
        <p:grpSpPr>
          <a:xfrm>
            <a:off x="817462" y="2679782"/>
            <a:ext cx="2572521" cy="1631502"/>
            <a:chOff x="413254" y="1441024"/>
            <a:chExt cx="1968173" cy="1631502"/>
          </a:xfrm>
        </p:grpSpPr>
        <p:sp>
          <p:nvSpPr>
            <p:cNvPr id="10" name="TextBox 43">
              <a:extLst>
                <a:ext uri="{FF2B5EF4-FFF2-40B4-BE49-F238E27FC236}">
                  <a16:creationId xmlns:a16="http://schemas.microsoft.com/office/drawing/2014/main" id="{6DB306AE-8925-F30E-F307-AEAA8A139579}"/>
                </a:ext>
              </a:extLst>
            </p:cNvPr>
            <p:cNvSpPr txBox="1">
              <a:spLocks noChangeArrowheads="1"/>
            </p:cNvSpPr>
            <p:nvPr/>
          </p:nvSpPr>
          <p:spPr bwMode="auto">
            <a:xfrm>
              <a:off x="1472235" y="1441024"/>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4000" b="1" kern="0" dirty="0">
                  <a:latin typeface="Calibri" panose="020F0502020204030204" pitchFamily="34" charset="0"/>
                  <a:ea typeface="微软雅黑"/>
                  <a:cs typeface="Calibri" panose="020F0502020204030204" pitchFamily="34" charset="0"/>
                </a:rPr>
                <a:t>9</a:t>
              </a:r>
            </a:p>
          </p:txBody>
        </p:sp>
        <p:sp>
          <p:nvSpPr>
            <p:cNvPr id="11" name="TextBox 49">
              <a:extLst>
                <a:ext uri="{FF2B5EF4-FFF2-40B4-BE49-F238E27FC236}">
                  <a16:creationId xmlns:a16="http://schemas.microsoft.com/office/drawing/2014/main" id="{7CA132E9-AF2C-A20C-C64F-14EBCD7C5985}"/>
                </a:ext>
              </a:extLst>
            </p:cNvPr>
            <p:cNvSpPr txBox="1">
              <a:spLocks noChangeArrowheads="1"/>
            </p:cNvSpPr>
            <p:nvPr/>
          </p:nvSpPr>
          <p:spPr bwMode="auto">
            <a:xfrm>
              <a:off x="413254" y="1445824"/>
              <a:ext cx="113525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4000" b="1" kern="0" dirty="0">
                  <a:latin typeface="Calibri" panose="020F0502020204030204" pitchFamily="34" charset="0"/>
                  <a:ea typeface="微软雅黑"/>
                  <a:cs typeface="Calibri" panose="020F0502020204030204" pitchFamily="34" charset="0"/>
                </a:rPr>
                <a:t>9 362</a:t>
              </a:r>
            </a:p>
          </p:txBody>
        </p:sp>
        <p:grpSp>
          <p:nvGrpSpPr>
            <p:cNvPr id="12" name="Group 66">
              <a:extLst>
                <a:ext uri="{FF2B5EF4-FFF2-40B4-BE49-F238E27FC236}">
                  <a16:creationId xmlns:a16="http://schemas.microsoft.com/office/drawing/2014/main" id="{62FFB88C-8869-1561-EB54-C13CD05116DC}"/>
                </a:ext>
              </a:extLst>
            </p:cNvPr>
            <p:cNvGrpSpPr>
              <a:grpSpLocks/>
            </p:cNvGrpSpPr>
            <p:nvPr/>
          </p:nvGrpSpPr>
          <p:grpSpPr bwMode="auto">
            <a:xfrm>
              <a:off x="1392414" y="1586678"/>
              <a:ext cx="989013" cy="1485848"/>
              <a:chOff x="2299" y="1296"/>
              <a:chExt cx="623" cy="681"/>
            </a:xfrm>
          </p:grpSpPr>
          <p:cxnSp>
            <p:nvCxnSpPr>
              <p:cNvPr id="13" name="Straight Connector 12">
                <a:extLst>
                  <a:ext uri="{FF2B5EF4-FFF2-40B4-BE49-F238E27FC236}">
                    <a16:creationId xmlns:a16="http://schemas.microsoft.com/office/drawing/2014/main" id="{48FBC47B-6DCC-3F48-8756-96A533259D33}"/>
                  </a:ext>
                </a:extLst>
              </p:cNvPr>
              <p:cNvCxnSpPr>
                <a:cxnSpLocks/>
              </p:cNvCxnSpPr>
              <p:nvPr/>
            </p:nvCxnSpPr>
            <p:spPr>
              <a:xfrm>
                <a:off x="2299" y="1537"/>
                <a:ext cx="623" cy="0"/>
              </a:xfrm>
              <a:prstGeom prst="line">
                <a:avLst/>
              </a:prstGeom>
              <a:ln/>
            </p:spPr>
            <p:style>
              <a:lnRef idx="3">
                <a:schemeClr val="dk1"/>
              </a:lnRef>
              <a:fillRef idx="0">
                <a:schemeClr val="dk1"/>
              </a:fillRef>
              <a:effectRef idx="2">
                <a:schemeClr val="dk1"/>
              </a:effectRef>
              <a:fontRef idx="minor">
                <a:schemeClr val="tx1"/>
              </a:fontRef>
            </p:style>
          </p:cxnSp>
          <p:cxnSp>
            <p:nvCxnSpPr>
              <p:cNvPr id="14" name="Straight Connector 13">
                <a:extLst>
                  <a:ext uri="{FF2B5EF4-FFF2-40B4-BE49-F238E27FC236}">
                    <a16:creationId xmlns:a16="http://schemas.microsoft.com/office/drawing/2014/main" id="{1976E8B3-C07C-E619-BB9B-F3FA56D1BFFF}"/>
                  </a:ext>
                </a:extLst>
              </p:cNvPr>
              <p:cNvCxnSpPr>
                <a:cxnSpLocks/>
              </p:cNvCxnSpPr>
              <p:nvPr/>
            </p:nvCxnSpPr>
            <p:spPr>
              <a:xfrm>
                <a:off x="2304" y="1296"/>
                <a:ext cx="0" cy="681"/>
              </a:xfrm>
              <a:prstGeom prst="line">
                <a:avLst/>
              </a:prstGeom>
              <a:ln/>
            </p:spPr>
            <p:style>
              <a:lnRef idx="3">
                <a:schemeClr val="dk1"/>
              </a:lnRef>
              <a:fillRef idx="0">
                <a:schemeClr val="dk1"/>
              </a:fillRef>
              <a:effectRef idx="2">
                <a:schemeClr val="dk1"/>
              </a:effectRef>
              <a:fontRef idx="minor">
                <a:schemeClr val="tx1"/>
              </a:fontRef>
            </p:style>
          </p:cxnSp>
        </p:grpSp>
      </p:grpSp>
      <p:sp>
        <p:nvSpPr>
          <p:cNvPr id="15" name="TextBox 14">
            <a:extLst>
              <a:ext uri="{FF2B5EF4-FFF2-40B4-BE49-F238E27FC236}">
                <a16:creationId xmlns:a16="http://schemas.microsoft.com/office/drawing/2014/main" id="{37353E82-8677-32BD-A076-7BBAA5B83A52}"/>
              </a:ext>
            </a:extLst>
          </p:cNvPr>
          <p:cNvSpPr txBox="1"/>
          <p:nvPr/>
        </p:nvSpPr>
        <p:spPr>
          <a:xfrm>
            <a:off x="2131594" y="3310842"/>
            <a:ext cx="723014" cy="707886"/>
          </a:xfrm>
          <a:prstGeom prst="rect">
            <a:avLst/>
          </a:prstGeom>
          <a:noFill/>
        </p:spPr>
        <p:txBody>
          <a:bodyPr wrap="square" rtlCol="0">
            <a:spAutoFit/>
          </a:bodyPr>
          <a:lstStyle/>
          <a:p>
            <a:r>
              <a:rPr lang="en-US" sz="4000" b="1" dirty="0">
                <a:latin typeface="Calibri" panose="020F0502020204030204" pitchFamily="34" charset="0"/>
                <a:ea typeface="微软雅黑"/>
                <a:cs typeface="Calibri" panose="020F0502020204030204" pitchFamily="34" charset="0"/>
              </a:rPr>
              <a:t>1</a:t>
            </a:r>
          </a:p>
        </p:txBody>
      </p:sp>
      <p:sp>
        <p:nvSpPr>
          <p:cNvPr id="16" name="TextBox 15">
            <a:extLst>
              <a:ext uri="{FF2B5EF4-FFF2-40B4-BE49-F238E27FC236}">
                <a16:creationId xmlns:a16="http://schemas.microsoft.com/office/drawing/2014/main" id="{28E40073-6E8F-D0CE-70C9-7D3592E12B95}"/>
              </a:ext>
            </a:extLst>
          </p:cNvPr>
          <p:cNvSpPr txBox="1"/>
          <p:nvPr/>
        </p:nvSpPr>
        <p:spPr>
          <a:xfrm>
            <a:off x="809646" y="3073795"/>
            <a:ext cx="723014" cy="707886"/>
          </a:xfrm>
          <a:prstGeom prst="rect">
            <a:avLst/>
          </a:prstGeom>
          <a:noFill/>
        </p:spPr>
        <p:txBody>
          <a:bodyPr wrap="square" rtlCol="0">
            <a:spAutoFit/>
          </a:bodyPr>
          <a:lstStyle/>
          <a:p>
            <a:r>
              <a:rPr lang="en-US" sz="4000" b="1" dirty="0">
                <a:latin typeface="Calibri" panose="020F0502020204030204" pitchFamily="34" charset="0"/>
                <a:ea typeface="微软雅黑"/>
                <a:cs typeface="Calibri" panose="020F0502020204030204" pitchFamily="34" charset="0"/>
              </a:rPr>
              <a:t>0</a:t>
            </a:r>
          </a:p>
        </p:txBody>
      </p:sp>
      <p:sp>
        <p:nvSpPr>
          <p:cNvPr id="17" name="TextBox 16">
            <a:extLst>
              <a:ext uri="{FF2B5EF4-FFF2-40B4-BE49-F238E27FC236}">
                <a16:creationId xmlns:a16="http://schemas.microsoft.com/office/drawing/2014/main" id="{E5E86D4C-FEA0-8685-46E6-ED2D4F0CC05F}"/>
              </a:ext>
            </a:extLst>
          </p:cNvPr>
          <p:cNvSpPr txBox="1"/>
          <p:nvPr/>
        </p:nvSpPr>
        <p:spPr>
          <a:xfrm>
            <a:off x="1175677" y="3075156"/>
            <a:ext cx="723014" cy="707886"/>
          </a:xfrm>
          <a:prstGeom prst="rect">
            <a:avLst/>
          </a:prstGeom>
          <a:noFill/>
        </p:spPr>
        <p:txBody>
          <a:bodyPr wrap="square" rtlCol="0">
            <a:spAutoFit/>
          </a:bodyPr>
          <a:lstStyle/>
          <a:p>
            <a:r>
              <a:rPr lang="en-US" sz="4000" b="1" dirty="0">
                <a:latin typeface="Calibri" panose="020F0502020204030204" pitchFamily="34" charset="0"/>
                <a:ea typeface="微软雅黑"/>
                <a:cs typeface="Calibri" panose="020F0502020204030204" pitchFamily="34" charset="0"/>
              </a:rPr>
              <a:t>3</a:t>
            </a:r>
          </a:p>
        </p:txBody>
      </p:sp>
      <p:sp>
        <p:nvSpPr>
          <p:cNvPr id="18" name="TextBox 17">
            <a:extLst>
              <a:ext uri="{FF2B5EF4-FFF2-40B4-BE49-F238E27FC236}">
                <a16:creationId xmlns:a16="http://schemas.microsoft.com/office/drawing/2014/main" id="{3A1557B0-C89D-B176-86A6-BBCEAC47B081}"/>
              </a:ext>
            </a:extLst>
          </p:cNvPr>
          <p:cNvSpPr txBox="1"/>
          <p:nvPr/>
        </p:nvSpPr>
        <p:spPr>
          <a:xfrm>
            <a:off x="2416142" y="3304009"/>
            <a:ext cx="723014" cy="707886"/>
          </a:xfrm>
          <a:prstGeom prst="rect">
            <a:avLst/>
          </a:prstGeom>
          <a:noFill/>
        </p:spPr>
        <p:txBody>
          <a:bodyPr wrap="square" rtlCol="0">
            <a:spAutoFit/>
          </a:bodyPr>
          <a:lstStyle/>
          <a:p>
            <a:r>
              <a:rPr lang="en-US" sz="4000" b="1" dirty="0">
                <a:latin typeface="Calibri" panose="020F0502020204030204" pitchFamily="34" charset="0"/>
                <a:ea typeface="微软雅黑"/>
                <a:cs typeface="Calibri" panose="020F0502020204030204" pitchFamily="34" charset="0"/>
              </a:rPr>
              <a:t>0</a:t>
            </a:r>
          </a:p>
        </p:txBody>
      </p:sp>
      <p:sp>
        <p:nvSpPr>
          <p:cNvPr id="19" name="TextBox 18">
            <a:extLst>
              <a:ext uri="{FF2B5EF4-FFF2-40B4-BE49-F238E27FC236}">
                <a16:creationId xmlns:a16="http://schemas.microsoft.com/office/drawing/2014/main" id="{9A885260-68B1-94BC-82E2-A4120898B2EC}"/>
              </a:ext>
            </a:extLst>
          </p:cNvPr>
          <p:cNvSpPr txBox="1"/>
          <p:nvPr/>
        </p:nvSpPr>
        <p:spPr>
          <a:xfrm>
            <a:off x="1175677" y="3545962"/>
            <a:ext cx="424194" cy="707886"/>
          </a:xfrm>
          <a:prstGeom prst="rect">
            <a:avLst/>
          </a:prstGeom>
          <a:noFill/>
        </p:spPr>
        <p:txBody>
          <a:bodyPr wrap="square" rtlCol="0">
            <a:spAutoFit/>
          </a:bodyPr>
          <a:lstStyle/>
          <a:p>
            <a:r>
              <a:rPr lang="en-US" sz="4000" b="1" dirty="0">
                <a:latin typeface="Calibri" panose="020F0502020204030204" pitchFamily="34" charset="0"/>
                <a:ea typeface="微软雅黑"/>
                <a:cs typeface="Calibri" panose="020F0502020204030204" pitchFamily="34" charset="0"/>
              </a:rPr>
              <a:t>3</a:t>
            </a:r>
          </a:p>
        </p:txBody>
      </p:sp>
      <p:sp>
        <p:nvSpPr>
          <p:cNvPr id="20" name="TextBox 19">
            <a:extLst>
              <a:ext uri="{FF2B5EF4-FFF2-40B4-BE49-F238E27FC236}">
                <a16:creationId xmlns:a16="http://schemas.microsoft.com/office/drawing/2014/main" id="{7C91B561-4EBC-713D-6C7D-15210ED831B5}"/>
              </a:ext>
            </a:extLst>
          </p:cNvPr>
          <p:cNvSpPr txBox="1"/>
          <p:nvPr/>
        </p:nvSpPr>
        <p:spPr>
          <a:xfrm>
            <a:off x="2701133" y="3316001"/>
            <a:ext cx="371126" cy="707886"/>
          </a:xfrm>
          <a:prstGeom prst="rect">
            <a:avLst/>
          </a:prstGeom>
          <a:noFill/>
        </p:spPr>
        <p:txBody>
          <a:bodyPr wrap="square" rtlCol="0">
            <a:spAutoFit/>
          </a:bodyPr>
          <a:lstStyle/>
          <a:p>
            <a:r>
              <a:rPr lang="en-US" sz="4000" b="1" dirty="0">
                <a:latin typeface="Calibri" panose="020F0502020204030204" pitchFamily="34" charset="0"/>
                <a:ea typeface="微软雅黑"/>
                <a:cs typeface="Calibri" panose="020F0502020204030204" pitchFamily="34" charset="0"/>
              </a:rPr>
              <a:t>4</a:t>
            </a:r>
          </a:p>
        </p:txBody>
      </p:sp>
      <p:sp>
        <p:nvSpPr>
          <p:cNvPr id="21" name="TextBox 20">
            <a:extLst>
              <a:ext uri="{FF2B5EF4-FFF2-40B4-BE49-F238E27FC236}">
                <a16:creationId xmlns:a16="http://schemas.microsoft.com/office/drawing/2014/main" id="{0198B675-EFDC-744C-7932-2623B17C0643}"/>
              </a:ext>
            </a:extLst>
          </p:cNvPr>
          <p:cNvSpPr txBox="1"/>
          <p:nvPr/>
        </p:nvSpPr>
        <p:spPr>
          <a:xfrm>
            <a:off x="1431491" y="3541881"/>
            <a:ext cx="723014" cy="707886"/>
          </a:xfrm>
          <a:prstGeom prst="rect">
            <a:avLst/>
          </a:prstGeom>
          <a:noFill/>
        </p:spPr>
        <p:txBody>
          <a:bodyPr wrap="square" rtlCol="0">
            <a:spAutoFit/>
          </a:bodyPr>
          <a:lstStyle/>
          <a:p>
            <a:r>
              <a:rPr lang="en-US" sz="4000" b="1" dirty="0">
                <a:latin typeface="Calibri" panose="020F0502020204030204" pitchFamily="34" charset="0"/>
                <a:ea typeface="微软雅黑"/>
                <a:cs typeface="Calibri" panose="020F0502020204030204" pitchFamily="34" charset="0"/>
              </a:rPr>
              <a:t>6</a:t>
            </a:r>
          </a:p>
        </p:txBody>
      </p:sp>
      <p:sp>
        <p:nvSpPr>
          <p:cNvPr id="22" name="TextBox 21">
            <a:extLst>
              <a:ext uri="{FF2B5EF4-FFF2-40B4-BE49-F238E27FC236}">
                <a16:creationId xmlns:a16="http://schemas.microsoft.com/office/drawing/2014/main" id="{F03250B8-7BE3-332B-881A-BB496248CE77}"/>
              </a:ext>
            </a:extLst>
          </p:cNvPr>
          <p:cNvSpPr txBox="1"/>
          <p:nvPr/>
        </p:nvSpPr>
        <p:spPr>
          <a:xfrm>
            <a:off x="1426048" y="4037181"/>
            <a:ext cx="723014" cy="707886"/>
          </a:xfrm>
          <a:prstGeom prst="rect">
            <a:avLst/>
          </a:prstGeom>
          <a:noFill/>
        </p:spPr>
        <p:txBody>
          <a:bodyPr wrap="square" rtlCol="0">
            <a:spAutoFit/>
          </a:bodyPr>
          <a:lstStyle/>
          <a:p>
            <a:r>
              <a:rPr lang="en-US" sz="4000" b="1" dirty="0">
                <a:latin typeface="Calibri" panose="020F0502020204030204" pitchFamily="34" charset="0"/>
                <a:ea typeface="微软雅黑"/>
                <a:cs typeface="Calibri" panose="020F0502020204030204" pitchFamily="34" charset="0"/>
              </a:rPr>
              <a:t>0</a:t>
            </a:r>
          </a:p>
        </p:txBody>
      </p:sp>
      <p:sp>
        <p:nvSpPr>
          <p:cNvPr id="23" name="TextBox 22">
            <a:extLst>
              <a:ext uri="{FF2B5EF4-FFF2-40B4-BE49-F238E27FC236}">
                <a16:creationId xmlns:a16="http://schemas.microsoft.com/office/drawing/2014/main" id="{2A633CBD-2620-41EC-5F40-90F233737EAF}"/>
              </a:ext>
            </a:extLst>
          </p:cNvPr>
          <p:cNvSpPr txBox="1"/>
          <p:nvPr/>
        </p:nvSpPr>
        <p:spPr>
          <a:xfrm>
            <a:off x="1702273" y="4037181"/>
            <a:ext cx="723014" cy="707886"/>
          </a:xfrm>
          <a:prstGeom prst="rect">
            <a:avLst/>
          </a:prstGeom>
          <a:noFill/>
        </p:spPr>
        <p:txBody>
          <a:bodyPr wrap="square" rtlCol="0">
            <a:spAutoFit/>
          </a:bodyPr>
          <a:lstStyle/>
          <a:p>
            <a:r>
              <a:rPr lang="en-US" sz="4000" b="1" dirty="0">
                <a:latin typeface="Calibri" panose="020F0502020204030204" pitchFamily="34" charset="0"/>
                <a:ea typeface="微软雅黑"/>
                <a:cs typeface="Calibri" panose="020F0502020204030204" pitchFamily="34" charset="0"/>
              </a:rPr>
              <a:t>2</a:t>
            </a:r>
          </a:p>
        </p:txBody>
      </p:sp>
      <p:sp>
        <p:nvSpPr>
          <p:cNvPr id="24" name="TextBox 23">
            <a:extLst>
              <a:ext uri="{FF2B5EF4-FFF2-40B4-BE49-F238E27FC236}">
                <a16:creationId xmlns:a16="http://schemas.microsoft.com/office/drawing/2014/main" id="{7D158D6A-BF0D-6533-A072-38E78DAAAD70}"/>
              </a:ext>
            </a:extLst>
          </p:cNvPr>
          <p:cNvSpPr txBox="1"/>
          <p:nvPr/>
        </p:nvSpPr>
        <p:spPr>
          <a:xfrm>
            <a:off x="3003324" y="3304009"/>
            <a:ext cx="371126" cy="707886"/>
          </a:xfrm>
          <a:prstGeom prst="rect">
            <a:avLst/>
          </a:prstGeom>
          <a:noFill/>
        </p:spPr>
        <p:txBody>
          <a:bodyPr wrap="square" rtlCol="0">
            <a:spAutoFit/>
          </a:bodyPr>
          <a:lstStyle/>
          <a:p>
            <a:r>
              <a:rPr lang="en-US" sz="4000" b="1" dirty="0">
                <a:latin typeface="Calibri" panose="020F0502020204030204" pitchFamily="34" charset="0"/>
                <a:ea typeface="微软雅黑"/>
                <a:cs typeface="Calibri" panose="020F0502020204030204" pitchFamily="34" charset="0"/>
              </a:rPr>
              <a:t>0</a:t>
            </a:r>
          </a:p>
        </p:txBody>
      </p:sp>
      <p:sp>
        <p:nvSpPr>
          <p:cNvPr id="25" name="TextBox 24">
            <a:extLst>
              <a:ext uri="{FF2B5EF4-FFF2-40B4-BE49-F238E27FC236}">
                <a16:creationId xmlns:a16="http://schemas.microsoft.com/office/drawing/2014/main" id="{471A96E3-5FE1-CA32-A647-E5DDF7B7798F}"/>
              </a:ext>
            </a:extLst>
          </p:cNvPr>
          <p:cNvSpPr txBox="1"/>
          <p:nvPr/>
        </p:nvSpPr>
        <p:spPr>
          <a:xfrm>
            <a:off x="1721323" y="4503906"/>
            <a:ext cx="723014" cy="707886"/>
          </a:xfrm>
          <a:prstGeom prst="rect">
            <a:avLst/>
          </a:prstGeom>
          <a:noFill/>
        </p:spPr>
        <p:txBody>
          <a:bodyPr wrap="square" rtlCol="0">
            <a:spAutoFit/>
          </a:bodyPr>
          <a:lstStyle/>
          <a:p>
            <a:r>
              <a:rPr lang="en-US" sz="4000" b="1" dirty="0">
                <a:latin typeface="Calibri" panose="020F0502020204030204" pitchFamily="34" charset="0"/>
                <a:ea typeface="微软雅黑"/>
                <a:cs typeface="Calibri" panose="020F0502020204030204" pitchFamily="34" charset="0"/>
              </a:rPr>
              <a:t>2</a:t>
            </a:r>
          </a:p>
        </p:txBody>
      </p:sp>
      <p:grpSp>
        <p:nvGrpSpPr>
          <p:cNvPr id="26" name="Group 25">
            <a:extLst>
              <a:ext uri="{FF2B5EF4-FFF2-40B4-BE49-F238E27FC236}">
                <a16:creationId xmlns:a16="http://schemas.microsoft.com/office/drawing/2014/main" id="{FF2F7340-12EF-D838-8D65-5479F2878A4E}"/>
              </a:ext>
            </a:extLst>
          </p:cNvPr>
          <p:cNvGrpSpPr/>
          <p:nvPr/>
        </p:nvGrpSpPr>
        <p:grpSpPr>
          <a:xfrm>
            <a:off x="3792941" y="2736017"/>
            <a:ext cx="2998425" cy="1611728"/>
            <a:chOff x="9414052" y="2432470"/>
            <a:chExt cx="2554897" cy="1611728"/>
          </a:xfrm>
        </p:grpSpPr>
        <p:sp>
          <p:nvSpPr>
            <p:cNvPr id="27" name="TextBox 26">
              <a:extLst>
                <a:ext uri="{FF2B5EF4-FFF2-40B4-BE49-F238E27FC236}">
                  <a16:creationId xmlns:a16="http://schemas.microsoft.com/office/drawing/2014/main" id="{AECC3EB3-9F7D-34C1-EEBB-8214D5DCE00F}"/>
                </a:ext>
              </a:extLst>
            </p:cNvPr>
            <p:cNvSpPr txBox="1"/>
            <p:nvPr/>
          </p:nvSpPr>
          <p:spPr>
            <a:xfrm>
              <a:off x="9876522" y="2634497"/>
              <a:ext cx="799498" cy="7078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effectLst/>
                  <a:uLnTx/>
                  <a:uFillTx/>
                  <a:latin typeface="Calibri" panose="020F0502020204030204"/>
                </a:rPr>
                <a:t> </a:t>
              </a:r>
              <a:endParaRPr kumimoji="0" lang="vi-VN" sz="4000" b="1" i="0" u="none" strike="noStrike" kern="0" cap="none" spc="0" normalizeH="0" baseline="0" noProof="0" dirty="0">
                <a:ln>
                  <a:noFill/>
                </a:ln>
                <a:effectLst/>
                <a:uLnTx/>
                <a:uFillTx/>
              </a:endParaRPr>
            </a:p>
          </p:txBody>
        </p:sp>
        <p:sp>
          <p:nvSpPr>
            <p:cNvPr id="28" name="TextBox 27">
              <a:extLst>
                <a:ext uri="{FF2B5EF4-FFF2-40B4-BE49-F238E27FC236}">
                  <a16:creationId xmlns:a16="http://schemas.microsoft.com/office/drawing/2014/main" id="{BA0C381D-4814-79DE-7B24-81388A8268D9}"/>
                </a:ext>
              </a:extLst>
            </p:cNvPr>
            <p:cNvSpPr txBox="1"/>
            <p:nvPr/>
          </p:nvSpPr>
          <p:spPr>
            <a:xfrm>
              <a:off x="9836515" y="2432470"/>
              <a:ext cx="1735495" cy="7078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effectLst/>
                  <a:uLnTx/>
                  <a:uFillTx/>
                  <a:latin typeface="Calibri" panose="020F0502020204030204"/>
                </a:rPr>
                <a:t>1 214</a:t>
              </a:r>
              <a:endParaRPr kumimoji="0" lang="vi-VN" sz="4000" b="1" i="0" u="none" strike="noStrike" kern="0" cap="none" spc="0" normalizeH="0" baseline="0" noProof="0" dirty="0">
                <a:ln>
                  <a:noFill/>
                </a:ln>
                <a:effectLst/>
                <a:uLnTx/>
                <a:uFillTx/>
              </a:endParaRPr>
            </a:p>
          </p:txBody>
        </p:sp>
        <p:sp>
          <p:nvSpPr>
            <p:cNvPr id="29" name="TextBox 28">
              <a:extLst>
                <a:ext uri="{FF2B5EF4-FFF2-40B4-BE49-F238E27FC236}">
                  <a16:creationId xmlns:a16="http://schemas.microsoft.com/office/drawing/2014/main" id="{DE58ADA9-C3B8-EE06-1516-6204AAABD5BF}"/>
                </a:ext>
              </a:extLst>
            </p:cNvPr>
            <p:cNvSpPr txBox="1"/>
            <p:nvPr/>
          </p:nvSpPr>
          <p:spPr>
            <a:xfrm>
              <a:off x="9414052" y="3030982"/>
              <a:ext cx="2554897" cy="7078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effectLst/>
                  <a:uLnTx/>
                  <a:uFillTx/>
                  <a:latin typeface="Calibri" panose="020F0502020204030204"/>
                </a:rPr>
                <a:t>            6</a:t>
              </a:r>
              <a:endParaRPr kumimoji="0" lang="vi-VN" sz="4000" b="1" i="0" u="none" strike="noStrike" kern="0" cap="none" spc="0" normalizeH="0" baseline="0" noProof="0" dirty="0">
                <a:ln>
                  <a:noFill/>
                </a:ln>
                <a:effectLst/>
                <a:uLnTx/>
                <a:uFillTx/>
              </a:endParaRPr>
            </a:p>
          </p:txBody>
        </p:sp>
        <p:sp>
          <p:nvSpPr>
            <p:cNvPr id="30" name="TextBox 29">
              <a:extLst>
                <a:ext uri="{FF2B5EF4-FFF2-40B4-BE49-F238E27FC236}">
                  <a16:creationId xmlns:a16="http://schemas.microsoft.com/office/drawing/2014/main" id="{8A002B91-3F4D-7B06-69F5-819C1EDA66BC}"/>
                </a:ext>
              </a:extLst>
            </p:cNvPr>
            <p:cNvSpPr txBox="1"/>
            <p:nvPr/>
          </p:nvSpPr>
          <p:spPr>
            <a:xfrm>
              <a:off x="9436766" y="2770248"/>
              <a:ext cx="799498" cy="70788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effectLst/>
                  <a:uLnTx/>
                  <a:uFillTx/>
                  <a:latin typeface="Calibri" panose="020F0502020204030204"/>
                </a:rPr>
                <a:t> x</a:t>
              </a:r>
              <a:endParaRPr kumimoji="0" lang="vi-VN" sz="4000" b="1" i="0" u="none" strike="noStrike" kern="0" cap="none" spc="0" normalizeH="0" baseline="0" noProof="0" dirty="0">
                <a:ln>
                  <a:noFill/>
                </a:ln>
                <a:effectLst/>
                <a:uLnTx/>
                <a:uFillTx/>
              </a:endParaRPr>
            </a:p>
          </p:txBody>
        </p:sp>
        <p:cxnSp>
          <p:nvCxnSpPr>
            <p:cNvPr id="32" name="Straight Connector 31">
              <a:extLst>
                <a:ext uri="{FF2B5EF4-FFF2-40B4-BE49-F238E27FC236}">
                  <a16:creationId xmlns:a16="http://schemas.microsoft.com/office/drawing/2014/main" id="{A86EB5DF-FA6D-EC6A-CD20-DD9658A87F05}"/>
                </a:ext>
              </a:extLst>
            </p:cNvPr>
            <p:cNvCxnSpPr>
              <a:cxnSpLocks/>
            </p:cNvCxnSpPr>
            <p:nvPr/>
          </p:nvCxnSpPr>
          <p:spPr>
            <a:xfrm flipH="1">
              <a:off x="9885164" y="4044198"/>
              <a:ext cx="1314208" cy="0"/>
            </a:xfrm>
            <a:prstGeom prst="line">
              <a:avLst/>
            </a:prstGeom>
            <a:noFill/>
            <a:ln w="76200" cap="flat" cmpd="sng" algn="ctr">
              <a:solidFill>
                <a:sysClr val="window" lastClr="FFFFFF"/>
              </a:solidFill>
              <a:prstDash val="solid"/>
              <a:miter lim="800000"/>
            </a:ln>
            <a:effectLst/>
          </p:spPr>
        </p:cxnSp>
      </p:grpSp>
      <p:sp>
        <p:nvSpPr>
          <p:cNvPr id="34" name="TextBox 33">
            <a:extLst>
              <a:ext uri="{FF2B5EF4-FFF2-40B4-BE49-F238E27FC236}">
                <a16:creationId xmlns:a16="http://schemas.microsoft.com/office/drawing/2014/main" id="{2494E880-11C5-FD16-C601-98AD0BF13E6F}"/>
              </a:ext>
            </a:extLst>
          </p:cNvPr>
          <p:cNvSpPr txBox="1"/>
          <p:nvPr/>
        </p:nvSpPr>
        <p:spPr>
          <a:xfrm>
            <a:off x="5157428" y="3974275"/>
            <a:ext cx="397565" cy="707886"/>
          </a:xfrm>
          <a:prstGeom prst="rect">
            <a:avLst/>
          </a:prstGeom>
          <a:noFill/>
        </p:spPr>
        <p:txBody>
          <a:bodyPr wrap="square" rtlCol="0">
            <a:spAutoFit/>
          </a:bodyPr>
          <a:lstStyle/>
          <a:p>
            <a:r>
              <a:rPr lang="en-US" sz="4000" b="1" dirty="0">
                <a:latin typeface="Calibri" panose="020F0502020204030204"/>
              </a:rPr>
              <a:t>4</a:t>
            </a:r>
          </a:p>
        </p:txBody>
      </p:sp>
      <p:sp>
        <p:nvSpPr>
          <p:cNvPr id="37" name="TextBox 36">
            <a:extLst>
              <a:ext uri="{FF2B5EF4-FFF2-40B4-BE49-F238E27FC236}">
                <a16:creationId xmlns:a16="http://schemas.microsoft.com/office/drawing/2014/main" id="{4003A123-ECBE-370D-40D6-E4F46AEBCB05}"/>
              </a:ext>
            </a:extLst>
          </p:cNvPr>
          <p:cNvSpPr txBox="1"/>
          <p:nvPr/>
        </p:nvSpPr>
        <p:spPr>
          <a:xfrm>
            <a:off x="4908546" y="3966140"/>
            <a:ext cx="258417" cy="707886"/>
          </a:xfrm>
          <a:prstGeom prst="rect">
            <a:avLst/>
          </a:prstGeom>
          <a:noFill/>
        </p:spPr>
        <p:txBody>
          <a:bodyPr wrap="square" rtlCol="0">
            <a:spAutoFit/>
          </a:bodyPr>
          <a:lstStyle/>
          <a:p>
            <a:r>
              <a:rPr lang="en-US" sz="4000" b="1" dirty="0">
                <a:latin typeface="Calibri" panose="020F0502020204030204"/>
              </a:rPr>
              <a:t>8</a:t>
            </a:r>
          </a:p>
        </p:txBody>
      </p:sp>
      <p:sp>
        <p:nvSpPr>
          <p:cNvPr id="38" name="TextBox 37">
            <a:extLst>
              <a:ext uri="{FF2B5EF4-FFF2-40B4-BE49-F238E27FC236}">
                <a16:creationId xmlns:a16="http://schemas.microsoft.com/office/drawing/2014/main" id="{3429B9E8-5ACE-6ED9-3E76-E2638CD62EA1}"/>
              </a:ext>
            </a:extLst>
          </p:cNvPr>
          <p:cNvSpPr txBox="1"/>
          <p:nvPr/>
        </p:nvSpPr>
        <p:spPr>
          <a:xfrm>
            <a:off x="4659663" y="3982148"/>
            <a:ext cx="258417" cy="707886"/>
          </a:xfrm>
          <a:prstGeom prst="rect">
            <a:avLst/>
          </a:prstGeom>
          <a:noFill/>
        </p:spPr>
        <p:txBody>
          <a:bodyPr wrap="square" rtlCol="0">
            <a:spAutoFit/>
          </a:bodyPr>
          <a:lstStyle/>
          <a:p>
            <a:r>
              <a:rPr lang="en-US" sz="4000" b="1" dirty="0">
                <a:latin typeface="Calibri" panose="020F0502020204030204"/>
              </a:rPr>
              <a:t>2</a:t>
            </a:r>
          </a:p>
        </p:txBody>
      </p:sp>
      <p:sp>
        <p:nvSpPr>
          <p:cNvPr id="39" name="TextBox 38">
            <a:extLst>
              <a:ext uri="{FF2B5EF4-FFF2-40B4-BE49-F238E27FC236}">
                <a16:creationId xmlns:a16="http://schemas.microsoft.com/office/drawing/2014/main" id="{C8E755F3-E417-619A-056F-AA7FED38BF35}"/>
              </a:ext>
            </a:extLst>
          </p:cNvPr>
          <p:cNvSpPr txBox="1"/>
          <p:nvPr/>
        </p:nvSpPr>
        <p:spPr>
          <a:xfrm>
            <a:off x="4315884" y="3957341"/>
            <a:ext cx="258417" cy="707886"/>
          </a:xfrm>
          <a:prstGeom prst="rect">
            <a:avLst/>
          </a:prstGeom>
          <a:noFill/>
        </p:spPr>
        <p:txBody>
          <a:bodyPr wrap="square" rtlCol="0">
            <a:spAutoFit/>
          </a:bodyPr>
          <a:lstStyle/>
          <a:p>
            <a:r>
              <a:rPr lang="en-US" sz="4000" b="1" dirty="0">
                <a:latin typeface="Calibri" panose="020F0502020204030204"/>
              </a:rPr>
              <a:t>7</a:t>
            </a:r>
          </a:p>
        </p:txBody>
      </p:sp>
      <p:cxnSp>
        <p:nvCxnSpPr>
          <p:cNvPr id="41" name="Straight Connector 40">
            <a:extLst>
              <a:ext uri="{FF2B5EF4-FFF2-40B4-BE49-F238E27FC236}">
                <a16:creationId xmlns:a16="http://schemas.microsoft.com/office/drawing/2014/main" id="{6B482D5D-0123-7C32-05E6-9F5E74AE9A94}"/>
              </a:ext>
            </a:extLst>
          </p:cNvPr>
          <p:cNvCxnSpPr>
            <a:cxnSpLocks/>
          </p:cNvCxnSpPr>
          <p:nvPr/>
        </p:nvCxnSpPr>
        <p:spPr>
          <a:xfrm>
            <a:off x="4315884" y="4042415"/>
            <a:ext cx="1239109" cy="0"/>
          </a:xfrm>
          <a:prstGeom prst="line">
            <a:avLst/>
          </a:prstGeom>
        </p:spPr>
        <p:style>
          <a:lnRef idx="3">
            <a:schemeClr val="dk1"/>
          </a:lnRef>
          <a:fillRef idx="0">
            <a:schemeClr val="dk1"/>
          </a:fillRef>
          <a:effectRef idx="2">
            <a:schemeClr val="dk1"/>
          </a:effectRef>
          <a:fontRef idx="minor">
            <a:schemeClr val="tx1"/>
          </a:fontRef>
        </p:style>
      </p:cxnSp>
      <p:grpSp>
        <p:nvGrpSpPr>
          <p:cNvPr id="43" name="Group 42">
            <a:extLst>
              <a:ext uri="{FF2B5EF4-FFF2-40B4-BE49-F238E27FC236}">
                <a16:creationId xmlns:a16="http://schemas.microsoft.com/office/drawing/2014/main" id="{0CD81A4C-1E96-0CD6-4992-3479B3471FDB}"/>
              </a:ext>
            </a:extLst>
          </p:cNvPr>
          <p:cNvGrpSpPr/>
          <p:nvPr/>
        </p:nvGrpSpPr>
        <p:grpSpPr>
          <a:xfrm>
            <a:off x="6610656" y="2726130"/>
            <a:ext cx="2321448" cy="1631502"/>
            <a:chOff x="413254" y="1441024"/>
            <a:chExt cx="1776083" cy="1631502"/>
          </a:xfrm>
        </p:grpSpPr>
        <p:sp>
          <p:nvSpPr>
            <p:cNvPr id="44" name="TextBox 43">
              <a:extLst>
                <a:ext uri="{FF2B5EF4-FFF2-40B4-BE49-F238E27FC236}">
                  <a16:creationId xmlns:a16="http://schemas.microsoft.com/office/drawing/2014/main" id="{0F0D3795-195F-EB78-0635-6B07D20D2207}"/>
                </a:ext>
              </a:extLst>
            </p:cNvPr>
            <p:cNvSpPr txBox="1">
              <a:spLocks noChangeArrowheads="1"/>
            </p:cNvSpPr>
            <p:nvPr/>
          </p:nvSpPr>
          <p:spPr bwMode="auto">
            <a:xfrm>
              <a:off x="1472235" y="1441024"/>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effectLst/>
                  <a:uLnTx/>
                  <a:uFillTx/>
                  <a:latin typeface="Calibri" panose="020F0502020204030204" pitchFamily="34" charset="0"/>
                  <a:ea typeface="微软雅黑"/>
                  <a:cs typeface="Calibri" panose="020F0502020204030204" pitchFamily="34" charset="0"/>
                </a:rPr>
                <a:t>3</a:t>
              </a:r>
            </a:p>
          </p:txBody>
        </p:sp>
        <p:sp>
          <p:nvSpPr>
            <p:cNvPr id="45" name="TextBox 49">
              <a:extLst>
                <a:ext uri="{FF2B5EF4-FFF2-40B4-BE49-F238E27FC236}">
                  <a16:creationId xmlns:a16="http://schemas.microsoft.com/office/drawing/2014/main" id="{F7EDA6C0-9D16-0EC3-31CE-4268DE634E17}"/>
                </a:ext>
              </a:extLst>
            </p:cNvPr>
            <p:cNvSpPr txBox="1">
              <a:spLocks noChangeArrowheads="1"/>
            </p:cNvSpPr>
            <p:nvPr/>
          </p:nvSpPr>
          <p:spPr bwMode="auto">
            <a:xfrm>
              <a:off x="413254" y="1445824"/>
              <a:ext cx="113525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effectLst/>
                  <a:uLnTx/>
                  <a:uFillTx/>
                  <a:latin typeface="Calibri" panose="020F0502020204030204" pitchFamily="34" charset="0"/>
                  <a:ea typeface="微软雅黑"/>
                  <a:cs typeface="Calibri" panose="020F0502020204030204" pitchFamily="34" charset="0"/>
                </a:rPr>
                <a:t>2 790</a:t>
              </a:r>
            </a:p>
          </p:txBody>
        </p:sp>
        <p:grpSp>
          <p:nvGrpSpPr>
            <p:cNvPr id="46" name="Group 66">
              <a:extLst>
                <a:ext uri="{FF2B5EF4-FFF2-40B4-BE49-F238E27FC236}">
                  <a16:creationId xmlns:a16="http://schemas.microsoft.com/office/drawing/2014/main" id="{3E82CDE1-3FCD-F392-4207-F9A3153ADC4F}"/>
                </a:ext>
              </a:extLst>
            </p:cNvPr>
            <p:cNvGrpSpPr>
              <a:grpSpLocks/>
            </p:cNvGrpSpPr>
            <p:nvPr/>
          </p:nvGrpSpPr>
          <p:grpSpPr bwMode="auto">
            <a:xfrm>
              <a:off x="1392412" y="1586678"/>
              <a:ext cx="796925" cy="1485848"/>
              <a:chOff x="2299" y="1296"/>
              <a:chExt cx="502" cy="681"/>
            </a:xfrm>
          </p:grpSpPr>
          <p:cxnSp>
            <p:nvCxnSpPr>
              <p:cNvPr id="47" name="Straight Connector 46">
                <a:extLst>
                  <a:ext uri="{FF2B5EF4-FFF2-40B4-BE49-F238E27FC236}">
                    <a16:creationId xmlns:a16="http://schemas.microsoft.com/office/drawing/2014/main" id="{EBD67D32-19BD-E2BA-A6DF-33A4641A267C}"/>
                  </a:ext>
                </a:extLst>
              </p:cNvPr>
              <p:cNvCxnSpPr>
                <a:cxnSpLocks/>
              </p:cNvCxnSpPr>
              <p:nvPr/>
            </p:nvCxnSpPr>
            <p:spPr>
              <a:xfrm flipV="1">
                <a:off x="2299" y="1537"/>
                <a:ext cx="502" cy="0"/>
              </a:xfrm>
              <a:prstGeom prst="line">
                <a:avLst/>
              </a:prstGeom>
              <a:ln/>
            </p:spPr>
            <p:style>
              <a:lnRef idx="3">
                <a:schemeClr val="dk1"/>
              </a:lnRef>
              <a:fillRef idx="0">
                <a:schemeClr val="dk1"/>
              </a:fillRef>
              <a:effectRef idx="2">
                <a:schemeClr val="dk1"/>
              </a:effectRef>
              <a:fontRef idx="minor">
                <a:schemeClr val="tx1"/>
              </a:fontRef>
            </p:style>
          </p:cxnSp>
          <p:cxnSp>
            <p:nvCxnSpPr>
              <p:cNvPr id="48" name="Straight Connector 47">
                <a:extLst>
                  <a:ext uri="{FF2B5EF4-FFF2-40B4-BE49-F238E27FC236}">
                    <a16:creationId xmlns:a16="http://schemas.microsoft.com/office/drawing/2014/main" id="{FB4F3FB0-0C77-C4DE-4555-A1F834F7178A}"/>
                  </a:ext>
                </a:extLst>
              </p:cNvPr>
              <p:cNvCxnSpPr>
                <a:cxnSpLocks/>
              </p:cNvCxnSpPr>
              <p:nvPr/>
            </p:nvCxnSpPr>
            <p:spPr>
              <a:xfrm>
                <a:off x="2304" y="1296"/>
                <a:ext cx="0" cy="681"/>
              </a:xfrm>
              <a:prstGeom prst="line">
                <a:avLst/>
              </a:prstGeom>
              <a:ln/>
            </p:spPr>
            <p:style>
              <a:lnRef idx="3">
                <a:schemeClr val="dk1"/>
              </a:lnRef>
              <a:fillRef idx="0">
                <a:schemeClr val="dk1"/>
              </a:fillRef>
              <a:effectRef idx="2">
                <a:schemeClr val="dk1"/>
              </a:effectRef>
              <a:fontRef idx="minor">
                <a:schemeClr val="tx1"/>
              </a:fontRef>
            </p:style>
          </p:cxnSp>
        </p:grpSp>
      </p:grpSp>
      <p:sp>
        <p:nvSpPr>
          <p:cNvPr id="49" name="TextBox 48">
            <a:extLst>
              <a:ext uri="{FF2B5EF4-FFF2-40B4-BE49-F238E27FC236}">
                <a16:creationId xmlns:a16="http://schemas.microsoft.com/office/drawing/2014/main" id="{534F3082-7D41-1701-077D-456D2E918A1A}"/>
              </a:ext>
            </a:extLst>
          </p:cNvPr>
          <p:cNvSpPr txBox="1"/>
          <p:nvPr/>
        </p:nvSpPr>
        <p:spPr>
          <a:xfrm>
            <a:off x="7924788" y="3357190"/>
            <a:ext cx="37093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rPr>
              <a:t>9</a:t>
            </a:r>
          </a:p>
        </p:txBody>
      </p:sp>
      <p:sp>
        <p:nvSpPr>
          <p:cNvPr id="50" name="TextBox 49">
            <a:extLst>
              <a:ext uri="{FF2B5EF4-FFF2-40B4-BE49-F238E27FC236}">
                <a16:creationId xmlns:a16="http://schemas.microsoft.com/office/drawing/2014/main" id="{69664C3D-3CF1-866B-8956-455EF9630E5E}"/>
              </a:ext>
            </a:extLst>
          </p:cNvPr>
          <p:cNvSpPr txBox="1"/>
          <p:nvPr/>
        </p:nvSpPr>
        <p:spPr>
          <a:xfrm>
            <a:off x="6953715" y="3130775"/>
            <a:ext cx="50203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rPr>
              <a:t>0</a:t>
            </a:r>
          </a:p>
        </p:txBody>
      </p:sp>
      <p:sp>
        <p:nvSpPr>
          <p:cNvPr id="51" name="TextBox 50">
            <a:extLst>
              <a:ext uri="{FF2B5EF4-FFF2-40B4-BE49-F238E27FC236}">
                <a16:creationId xmlns:a16="http://schemas.microsoft.com/office/drawing/2014/main" id="{DA09BB93-F43F-3DD3-214D-D8141A1F574B}"/>
              </a:ext>
            </a:extLst>
          </p:cNvPr>
          <p:cNvSpPr txBox="1"/>
          <p:nvPr/>
        </p:nvSpPr>
        <p:spPr>
          <a:xfrm>
            <a:off x="7245319" y="3132136"/>
            <a:ext cx="72301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rPr>
              <a:t>9</a:t>
            </a:r>
          </a:p>
        </p:txBody>
      </p:sp>
      <p:sp>
        <p:nvSpPr>
          <p:cNvPr id="52" name="TextBox 51">
            <a:extLst>
              <a:ext uri="{FF2B5EF4-FFF2-40B4-BE49-F238E27FC236}">
                <a16:creationId xmlns:a16="http://schemas.microsoft.com/office/drawing/2014/main" id="{A3BA4CE2-451E-3C89-EE79-CC7890869DEA}"/>
              </a:ext>
            </a:extLst>
          </p:cNvPr>
          <p:cNvSpPr txBox="1"/>
          <p:nvPr/>
        </p:nvSpPr>
        <p:spPr>
          <a:xfrm>
            <a:off x="8209090" y="3351265"/>
            <a:ext cx="72301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rPr>
              <a:t>3</a:t>
            </a:r>
          </a:p>
        </p:txBody>
      </p:sp>
      <p:sp>
        <p:nvSpPr>
          <p:cNvPr id="53" name="TextBox 52">
            <a:extLst>
              <a:ext uri="{FF2B5EF4-FFF2-40B4-BE49-F238E27FC236}">
                <a16:creationId xmlns:a16="http://schemas.microsoft.com/office/drawing/2014/main" id="{3D9D19CD-67E3-FDF1-50D2-8C904D5CAF43}"/>
              </a:ext>
            </a:extLst>
          </p:cNvPr>
          <p:cNvSpPr txBox="1"/>
          <p:nvPr/>
        </p:nvSpPr>
        <p:spPr>
          <a:xfrm>
            <a:off x="7192155" y="3571045"/>
            <a:ext cx="42419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rPr>
              <a:t>0</a:t>
            </a:r>
          </a:p>
        </p:txBody>
      </p:sp>
      <p:sp>
        <p:nvSpPr>
          <p:cNvPr id="54" name="TextBox 53">
            <a:extLst>
              <a:ext uri="{FF2B5EF4-FFF2-40B4-BE49-F238E27FC236}">
                <a16:creationId xmlns:a16="http://schemas.microsoft.com/office/drawing/2014/main" id="{3072ABB9-6279-386A-6DC8-75CD50C77840}"/>
              </a:ext>
            </a:extLst>
          </p:cNvPr>
          <p:cNvSpPr txBox="1"/>
          <p:nvPr/>
        </p:nvSpPr>
        <p:spPr>
          <a:xfrm>
            <a:off x="8494327" y="3362349"/>
            <a:ext cx="37112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rPr>
              <a:t>0</a:t>
            </a:r>
          </a:p>
        </p:txBody>
      </p:sp>
      <p:sp>
        <p:nvSpPr>
          <p:cNvPr id="55" name="TextBox 54">
            <a:extLst>
              <a:ext uri="{FF2B5EF4-FFF2-40B4-BE49-F238E27FC236}">
                <a16:creationId xmlns:a16="http://schemas.microsoft.com/office/drawing/2014/main" id="{DA1A7F22-6899-1DFF-3E7E-D5E7951C26EF}"/>
              </a:ext>
            </a:extLst>
          </p:cNvPr>
          <p:cNvSpPr txBox="1"/>
          <p:nvPr/>
        </p:nvSpPr>
        <p:spPr>
          <a:xfrm>
            <a:off x="7479866" y="3566964"/>
            <a:ext cx="72301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rPr>
              <a:t>0</a:t>
            </a:r>
          </a:p>
        </p:txBody>
      </p:sp>
      <p:sp>
        <p:nvSpPr>
          <p:cNvPr id="56" name="TextBox 55">
            <a:extLst>
              <a:ext uri="{FF2B5EF4-FFF2-40B4-BE49-F238E27FC236}">
                <a16:creationId xmlns:a16="http://schemas.microsoft.com/office/drawing/2014/main" id="{33BB0784-86F5-71E1-10CB-5AF69488A3B2}"/>
              </a:ext>
            </a:extLst>
          </p:cNvPr>
          <p:cNvSpPr txBox="1"/>
          <p:nvPr/>
        </p:nvSpPr>
        <p:spPr>
          <a:xfrm>
            <a:off x="7495688" y="4030367"/>
            <a:ext cx="72301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effectLst/>
                <a:uLnTx/>
                <a:uFillTx/>
                <a:latin typeface="Calibri" panose="020F0502020204030204" pitchFamily="34" charset="0"/>
                <a:ea typeface="微软雅黑"/>
                <a:cs typeface="Calibri" panose="020F0502020204030204" pitchFamily="34" charset="0"/>
              </a:rPr>
              <a:t>0</a:t>
            </a:r>
          </a:p>
        </p:txBody>
      </p:sp>
      <p:grpSp>
        <p:nvGrpSpPr>
          <p:cNvPr id="58" name="Group 57">
            <a:extLst>
              <a:ext uri="{FF2B5EF4-FFF2-40B4-BE49-F238E27FC236}">
                <a16:creationId xmlns:a16="http://schemas.microsoft.com/office/drawing/2014/main" id="{6E2EA776-FCFF-4924-4260-974C2704DBE7}"/>
              </a:ext>
            </a:extLst>
          </p:cNvPr>
          <p:cNvGrpSpPr/>
          <p:nvPr/>
        </p:nvGrpSpPr>
        <p:grpSpPr>
          <a:xfrm>
            <a:off x="9203204" y="2699556"/>
            <a:ext cx="2998425" cy="1611728"/>
            <a:chOff x="9388496" y="2432470"/>
            <a:chExt cx="2554897" cy="1611728"/>
          </a:xfrm>
        </p:grpSpPr>
        <p:sp>
          <p:nvSpPr>
            <p:cNvPr id="59" name="TextBox 58">
              <a:extLst>
                <a:ext uri="{FF2B5EF4-FFF2-40B4-BE49-F238E27FC236}">
                  <a16:creationId xmlns:a16="http://schemas.microsoft.com/office/drawing/2014/main" id="{BBB5462F-6BE0-197E-A8AA-B05540597C59}"/>
                </a:ext>
              </a:extLst>
            </p:cNvPr>
            <p:cNvSpPr txBox="1"/>
            <p:nvPr/>
          </p:nvSpPr>
          <p:spPr>
            <a:xfrm>
              <a:off x="9876522" y="2634497"/>
              <a:ext cx="79949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effectLst/>
                  <a:uLnTx/>
                  <a:uFillTx/>
                  <a:latin typeface="Calibri" panose="020F0502020204030204"/>
                  <a:cs typeface="+mn-cs"/>
                </a:rPr>
                <a:t> </a:t>
              </a:r>
              <a:endParaRPr kumimoji="0" lang="vi-VN" sz="4000" b="1" i="0" u="none" strike="noStrike" kern="0" cap="none" spc="0" normalizeH="0" baseline="0" noProof="0" dirty="0">
                <a:ln>
                  <a:noFill/>
                </a:ln>
                <a:effectLst/>
                <a:uLnTx/>
                <a:uFillTx/>
                <a:latin typeface="Arial"/>
                <a:cs typeface="+mn-cs"/>
              </a:endParaRPr>
            </a:p>
          </p:txBody>
        </p:sp>
        <p:sp>
          <p:nvSpPr>
            <p:cNvPr id="60" name="TextBox 59">
              <a:extLst>
                <a:ext uri="{FF2B5EF4-FFF2-40B4-BE49-F238E27FC236}">
                  <a16:creationId xmlns:a16="http://schemas.microsoft.com/office/drawing/2014/main" id="{3FB14A3A-5775-9583-7160-868445EFBFBE}"/>
                </a:ext>
              </a:extLst>
            </p:cNvPr>
            <p:cNvSpPr txBox="1"/>
            <p:nvPr/>
          </p:nvSpPr>
          <p:spPr>
            <a:xfrm>
              <a:off x="9836515" y="2432470"/>
              <a:ext cx="173549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effectLst/>
                  <a:uLnTx/>
                  <a:uFillTx/>
                  <a:latin typeface="Calibri" panose="020F0502020204030204"/>
                  <a:cs typeface="+mn-cs"/>
                </a:rPr>
                <a:t>   912</a:t>
              </a:r>
              <a:endParaRPr kumimoji="0" lang="vi-VN" sz="4000" b="1" i="0" u="none" strike="noStrike" kern="0" cap="none" spc="0" normalizeH="0" baseline="0" noProof="0" dirty="0">
                <a:ln>
                  <a:noFill/>
                </a:ln>
                <a:effectLst/>
                <a:uLnTx/>
                <a:uFillTx/>
                <a:latin typeface="Arial"/>
                <a:cs typeface="+mn-cs"/>
              </a:endParaRPr>
            </a:p>
          </p:txBody>
        </p:sp>
        <p:sp>
          <p:nvSpPr>
            <p:cNvPr id="61" name="TextBox 60">
              <a:extLst>
                <a:ext uri="{FF2B5EF4-FFF2-40B4-BE49-F238E27FC236}">
                  <a16:creationId xmlns:a16="http://schemas.microsoft.com/office/drawing/2014/main" id="{8401F5D3-2672-52B4-E263-9AAA7E307434}"/>
                </a:ext>
              </a:extLst>
            </p:cNvPr>
            <p:cNvSpPr txBox="1"/>
            <p:nvPr/>
          </p:nvSpPr>
          <p:spPr>
            <a:xfrm>
              <a:off x="9388496" y="2915183"/>
              <a:ext cx="255489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effectLst/>
                  <a:uLnTx/>
                  <a:uFillTx/>
                  <a:latin typeface="Calibri" panose="020F0502020204030204"/>
                  <a:cs typeface="+mn-cs"/>
                </a:rPr>
                <a:t>            7</a:t>
              </a:r>
              <a:endParaRPr kumimoji="0" lang="vi-VN" sz="4000" b="1" i="0" u="none" strike="noStrike" kern="0" cap="none" spc="0" normalizeH="0" baseline="0" noProof="0" dirty="0">
                <a:ln>
                  <a:noFill/>
                </a:ln>
                <a:effectLst/>
                <a:uLnTx/>
                <a:uFillTx/>
                <a:latin typeface="Arial"/>
                <a:cs typeface="+mn-cs"/>
              </a:endParaRPr>
            </a:p>
          </p:txBody>
        </p:sp>
        <p:sp>
          <p:nvSpPr>
            <p:cNvPr id="62" name="TextBox 61">
              <a:extLst>
                <a:ext uri="{FF2B5EF4-FFF2-40B4-BE49-F238E27FC236}">
                  <a16:creationId xmlns:a16="http://schemas.microsoft.com/office/drawing/2014/main" id="{4EA3200C-492C-1F36-34B9-F33BF241E515}"/>
                </a:ext>
              </a:extLst>
            </p:cNvPr>
            <p:cNvSpPr txBox="1"/>
            <p:nvPr/>
          </p:nvSpPr>
          <p:spPr>
            <a:xfrm>
              <a:off x="9729006" y="2689813"/>
              <a:ext cx="79949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effectLst/>
                  <a:uLnTx/>
                  <a:uFillTx/>
                  <a:latin typeface="Calibri" panose="020F0502020204030204"/>
                  <a:cs typeface="+mn-cs"/>
                </a:rPr>
                <a:t> x</a:t>
              </a:r>
              <a:endParaRPr kumimoji="0" lang="vi-VN" sz="4000" b="1" i="0" u="none" strike="noStrike" kern="0" cap="none" spc="0" normalizeH="0" baseline="0" noProof="0" dirty="0">
                <a:ln>
                  <a:noFill/>
                </a:ln>
                <a:effectLst/>
                <a:uLnTx/>
                <a:uFillTx/>
                <a:latin typeface="Arial"/>
                <a:cs typeface="+mn-cs"/>
              </a:endParaRPr>
            </a:p>
          </p:txBody>
        </p:sp>
        <p:cxnSp>
          <p:nvCxnSpPr>
            <p:cNvPr id="63" name="Straight Connector 62">
              <a:extLst>
                <a:ext uri="{FF2B5EF4-FFF2-40B4-BE49-F238E27FC236}">
                  <a16:creationId xmlns:a16="http://schemas.microsoft.com/office/drawing/2014/main" id="{714748B2-DC52-F4BF-EC94-0D4C0B92BEFD}"/>
                </a:ext>
              </a:extLst>
            </p:cNvPr>
            <p:cNvCxnSpPr>
              <a:cxnSpLocks/>
            </p:cNvCxnSpPr>
            <p:nvPr/>
          </p:nvCxnSpPr>
          <p:spPr>
            <a:xfrm flipH="1">
              <a:off x="9885164" y="4044198"/>
              <a:ext cx="1314208" cy="0"/>
            </a:xfrm>
            <a:prstGeom prst="line">
              <a:avLst/>
            </a:prstGeom>
            <a:noFill/>
            <a:ln w="76200" cap="flat" cmpd="sng" algn="ctr">
              <a:solidFill>
                <a:sysClr val="window" lastClr="FFFFFF"/>
              </a:solidFill>
              <a:prstDash val="solid"/>
              <a:miter lim="800000"/>
            </a:ln>
            <a:effectLst/>
          </p:spPr>
        </p:cxnSp>
      </p:grpSp>
      <p:sp>
        <p:nvSpPr>
          <p:cNvPr id="64" name="TextBox 63">
            <a:extLst>
              <a:ext uri="{FF2B5EF4-FFF2-40B4-BE49-F238E27FC236}">
                <a16:creationId xmlns:a16="http://schemas.microsoft.com/office/drawing/2014/main" id="{BFC3380B-9C59-362A-DFE3-C5C0E1B00B15}"/>
              </a:ext>
            </a:extLst>
          </p:cNvPr>
          <p:cNvSpPr txBox="1"/>
          <p:nvPr/>
        </p:nvSpPr>
        <p:spPr>
          <a:xfrm>
            <a:off x="10606928" y="3811130"/>
            <a:ext cx="39756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effectLst/>
                <a:uLnTx/>
                <a:uFillTx/>
                <a:latin typeface="Calibri" panose="020F0502020204030204"/>
                <a:cs typeface="+mn-cs"/>
              </a:rPr>
              <a:t>4</a:t>
            </a:r>
          </a:p>
        </p:txBody>
      </p:sp>
      <p:sp>
        <p:nvSpPr>
          <p:cNvPr id="65" name="TextBox 64">
            <a:extLst>
              <a:ext uri="{FF2B5EF4-FFF2-40B4-BE49-F238E27FC236}">
                <a16:creationId xmlns:a16="http://schemas.microsoft.com/office/drawing/2014/main" id="{3E77CCBA-9B15-E879-A0E7-109E01CC394E}"/>
              </a:ext>
            </a:extLst>
          </p:cNvPr>
          <p:cNvSpPr txBox="1"/>
          <p:nvPr/>
        </p:nvSpPr>
        <p:spPr>
          <a:xfrm>
            <a:off x="10347927" y="3811496"/>
            <a:ext cx="25841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effectLst/>
                <a:uLnTx/>
                <a:uFillTx/>
                <a:latin typeface="Calibri" panose="020F0502020204030204"/>
                <a:cs typeface="+mn-cs"/>
              </a:rPr>
              <a:t>8</a:t>
            </a:r>
          </a:p>
        </p:txBody>
      </p:sp>
      <p:sp>
        <p:nvSpPr>
          <p:cNvPr id="66" name="TextBox 65">
            <a:extLst>
              <a:ext uri="{FF2B5EF4-FFF2-40B4-BE49-F238E27FC236}">
                <a16:creationId xmlns:a16="http://schemas.microsoft.com/office/drawing/2014/main" id="{72C358E7-AF94-48DF-7EB1-0777C09AC512}"/>
              </a:ext>
            </a:extLst>
          </p:cNvPr>
          <p:cNvSpPr txBox="1"/>
          <p:nvPr/>
        </p:nvSpPr>
        <p:spPr>
          <a:xfrm>
            <a:off x="9832632" y="3804126"/>
            <a:ext cx="94629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effectLst/>
                <a:uLnTx/>
                <a:uFillTx/>
                <a:latin typeface="Calibri" panose="020F0502020204030204"/>
                <a:cs typeface="+mn-cs"/>
              </a:rPr>
              <a:t>63</a:t>
            </a:r>
          </a:p>
        </p:txBody>
      </p:sp>
      <p:cxnSp>
        <p:nvCxnSpPr>
          <p:cNvPr id="67" name="Straight Connector 66">
            <a:extLst>
              <a:ext uri="{FF2B5EF4-FFF2-40B4-BE49-F238E27FC236}">
                <a16:creationId xmlns:a16="http://schemas.microsoft.com/office/drawing/2014/main" id="{27DBA36A-E079-A796-029F-70EE36CDF3D8}"/>
              </a:ext>
            </a:extLst>
          </p:cNvPr>
          <p:cNvCxnSpPr>
            <a:cxnSpLocks/>
          </p:cNvCxnSpPr>
          <p:nvPr/>
        </p:nvCxnSpPr>
        <p:spPr>
          <a:xfrm>
            <a:off x="9832632" y="3873130"/>
            <a:ext cx="1239109" cy="0"/>
          </a:xfrm>
          <a:prstGeom prst="line">
            <a:avLst/>
          </a:prstGeom>
        </p:spPr>
        <p:style>
          <a:lnRef idx="3">
            <a:schemeClr val="dk1"/>
          </a:lnRef>
          <a:fillRef idx="0">
            <a:schemeClr val="dk1"/>
          </a:fillRef>
          <a:effectRef idx="2">
            <a:schemeClr val="dk1"/>
          </a:effectRef>
          <a:fontRef idx="minor">
            <a:schemeClr val="tx1"/>
          </a:fontRef>
        </p:style>
      </p:cxnSp>
      <p:sp>
        <p:nvSpPr>
          <p:cNvPr id="68" name="TextBox 67">
            <a:extLst>
              <a:ext uri="{FF2B5EF4-FFF2-40B4-BE49-F238E27FC236}">
                <a16:creationId xmlns:a16="http://schemas.microsoft.com/office/drawing/2014/main" id="{CECA86C6-CE0C-F61D-7438-CD185DE8007E}"/>
              </a:ext>
            </a:extLst>
          </p:cNvPr>
          <p:cNvSpPr txBox="1"/>
          <p:nvPr/>
        </p:nvSpPr>
        <p:spPr>
          <a:xfrm>
            <a:off x="15349380" y="3634841"/>
            <a:ext cx="94629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effectLst/>
                <a:uLnTx/>
                <a:uFillTx/>
                <a:latin typeface="Calibri" panose="020F0502020204030204"/>
                <a:cs typeface="+mn-cs"/>
              </a:rPr>
              <a:t>63</a:t>
            </a:r>
          </a:p>
        </p:txBody>
      </p:sp>
    </p:spTree>
    <p:extLst>
      <p:ext uri="{BB962C8B-B14F-4D97-AF65-F5344CB8AC3E}">
        <p14:creationId xmlns:p14="http://schemas.microsoft.com/office/powerpoint/2010/main" val="15061997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childTnLst>
                          </p:cTn>
                        </p:par>
                        <p:par>
                          <p:cTn id="37" fill="hold">
                            <p:stCondLst>
                              <p:cond delay="3500"/>
                            </p:stCondLst>
                            <p:childTnLst>
                              <p:par>
                                <p:cTn id="38" presetID="10" presetClass="entr" presetSubtype="0"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childTnLst>
                          </p:cTn>
                        </p:par>
                        <p:par>
                          <p:cTn id="41" fill="hold">
                            <p:stCondLst>
                              <p:cond delay="4000"/>
                            </p:stCondLst>
                            <p:childTnLst>
                              <p:par>
                                <p:cTn id="42" presetID="10" presetClass="entr" presetSubtype="0" fill="hold" grpId="0" nodeType="after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500"/>
                                        <p:tgtEl>
                                          <p:spTgt spid="23"/>
                                        </p:tgtEl>
                                      </p:cBhvr>
                                    </p:animEffect>
                                  </p:childTnLst>
                                </p:cTn>
                              </p:par>
                            </p:childTnLst>
                          </p:cTn>
                        </p:par>
                        <p:par>
                          <p:cTn id="45" fill="hold">
                            <p:stCondLst>
                              <p:cond delay="4500"/>
                            </p:stCondLst>
                            <p:childTnLst>
                              <p:par>
                                <p:cTn id="46" presetID="10" presetClass="entr" presetSubtype="0"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500"/>
                                        <p:tgtEl>
                                          <p:spTgt spid="24"/>
                                        </p:tgtEl>
                                      </p:cBhvr>
                                    </p:animEffect>
                                  </p:childTnLst>
                                </p:cTn>
                              </p:par>
                            </p:childTnLst>
                          </p:cTn>
                        </p:par>
                        <p:par>
                          <p:cTn id="49" fill="hold">
                            <p:stCondLst>
                              <p:cond delay="5000"/>
                            </p:stCondLst>
                            <p:childTnLst>
                              <p:par>
                                <p:cTn id="50" presetID="10" presetClass="entr" presetSubtype="0" fill="hold" grpId="0" nodeType="after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randombar(horizontal)">
                                      <p:cBhvr>
                                        <p:cTn id="57" dur="500"/>
                                        <p:tgtEl>
                                          <p:spTgt spid="26"/>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41"/>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nodeType="clickEffect">
                                  <p:stCondLst>
                                    <p:cond delay="0"/>
                                  </p:stCondLst>
                                  <p:childTnLst>
                                    <p:set>
                                      <p:cBhvr>
                                        <p:cTn id="65" dur="1" fill="hold">
                                          <p:stCondLst>
                                            <p:cond delay="0"/>
                                          </p:stCondLst>
                                        </p:cTn>
                                        <p:tgtEl>
                                          <p:spTgt spid="34">
                                            <p:txEl>
                                              <p:pRg st="0" end="0"/>
                                            </p:txEl>
                                          </p:spTgt>
                                        </p:tgtEl>
                                        <p:attrNameLst>
                                          <p:attrName>style.visibility</p:attrName>
                                        </p:attrNameLst>
                                      </p:cBhvr>
                                      <p:to>
                                        <p:strVal val="visible"/>
                                      </p:to>
                                    </p:set>
                                    <p:animEffect transition="in" filter="wipe(down)">
                                      <p:cBhvr>
                                        <p:cTn id="66" dur="500"/>
                                        <p:tgtEl>
                                          <p:spTgt spid="34">
                                            <p:txEl>
                                              <p:pRg st="0" end="0"/>
                                            </p:txEl>
                                          </p:spTgt>
                                        </p:tgtEl>
                                      </p:cBhvr>
                                    </p:animEffect>
                                  </p:childTnLst>
                                </p:cTn>
                              </p:par>
                            </p:childTnLst>
                          </p:cTn>
                        </p:par>
                        <p:par>
                          <p:cTn id="67" fill="hold">
                            <p:stCondLst>
                              <p:cond delay="500"/>
                            </p:stCondLst>
                            <p:childTnLst>
                              <p:par>
                                <p:cTn id="68" presetID="22" presetClass="entr" presetSubtype="4" fill="hold" nodeType="afterEffect">
                                  <p:stCondLst>
                                    <p:cond delay="0"/>
                                  </p:stCondLst>
                                  <p:childTnLst>
                                    <p:set>
                                      <p:cBhvr>
                                        <p:cTn id="69" dur="1" fill="hold">
                                          <p:stCondLst>
                                            <p:cond delay="0"/>
                                          </p:stCondLst>
                                        </p:cTn>
                                        <p:tgtEl>
                                          <p:spTgt spid="37">
                                            <p:txEl>
                                              <p:pRg st="0" end="0"/>
                                            </p:txEl>
                                          </p:spTgt>
                                        </p:tgtEl>
                                        <p:attrNameLst>
                                          <p:attrName>style.visibility</p:attrName>
                                        </p:attrNameLst>
                                      </p:cBhvr>
                                      <p:to>
                                        <p:strVal val="visible"/>
                                      </p:to>
                                    </p:set>
                                    <p:animEffect transition="in" filter="wipe(down)">
                                      <p:cBhvr>
                                        <p:cTn id="70" dur="500"/>
                                        <p:tgtEl>
                                          <p:spTgt spid="37">
                                            <p:txEl>
                                              <p:pRg st="0" end="0"/>
                                            </p:txEl>
                                          </p:spTgt>
                                        </p:tgtEl>
                                      </p:cBhvr>
                                    </p:animEffect>
                                  </p:childTnLst>
                                </p:cTn>
                              </p:par>
                            </p:childTnLst>
                          </p:cTn>
                        </p:par>
                        <p:par>
                          <p:cTn id="71" fill="hold">
                            <p:stCondLst>
                              <p:cond delay="1000"/>
                            </p:stCondLst>
                            <p:childTnLst>
                              <p:par>
                                <p:cTn id="72" presetID="22" presetClass="entr" presetSubtype="4" fill="hold" nodeType="afterEffect">
                                  <p:stCondLst>
                                    <p:cond delay="0"/>
                                  </p:stCondLst>
                                  <p:childTnLst>
                                    <p:set>
                                      <p:cBhvr>
                                        <p:cTn id="73" dur="1" fill="hold">
                                          <p:stCondLst>
                                            <p:cond delay="0"/>
                                          </p:stCondLst>
                                        </p:cTn>
                                        <p:tgtEl>
                                          <p:spTgt spid="38">
                                            <p:txEl>
                                              <p:pRg st="0" end="0"/>
                                            </p:txEl>
                                          </p:spTgt>
                                        </p:tgtEl>
                                        <p:attrNameLst>
                                          <p:attrName>style.visibility</p:attrName>
                                        </p:attrNameLst>
                                      </p:cBhvr>
                                      <p:to>
                                        <p:strVal val="visible"/>
                                      </p:to>
                                    </p:set>
                                    <p:animEffect transition="in" filter="wipe(down)">
                                      <p:cBhvr>
                                        <p:cTn id="74" dur="500"/>
                                        <p:tgtEl>
                                          <p:spTgt spid="38">
                                            <p:txEl>
                                              <p:pRg st="0" end="0"/>
                                            </p:txEl>
                                          </p:spTgt>
                                        </p:tgtEl>
                                      </p:cBhvr>
                                    </p:animEffect>
                                  </p:childTnLst>
                                </p:cTn>
                              </p:par>
                            </p:childTnLst>
                          </p:cTn>
                        </p:par>
                        <p:par>
                          <p:cTn id="75" fill="hold">
                            <p:stCondLst>
                              <p:cond delay="1500"/>
                            </p:stCondLst>
                            <p:childTnLst>
                              <p:par>
                                <p:cTn id="76" presetID="22" presetClass="entr" presetSubtype="4" fill="hold" nodeType="afterEffect">
                                  <p:stCondLst>
                                    <p:cond delay="0"/>
                                  </p:stCondLst>
                                  <p:childTnLst>
                                    <p:set>
                                      <p:cBhvr>
                                        <p:cTn id="77" dur="1" fill="hold">
                                          <p:stCondLst>
                                            <p:cond delay="0"/>
                                          </p:stCondLst>
                                        </p:cTn>
                                        <p:tgtEl>
                                          <p:spTgt spid="39">
                                            <p:txEl>
                                              <p:pRg st="0" end="0"/>
                                            </p:txEl>
                                          </p:spTgt>
                                        </p:tgtEl>
                                        <p:attrNameLst>
                                          <p:attrName>style.visibility</p:attrName>
                                        </p:attrNameLst>
                                      </p:cBhvr>
                                      <p:to>
                                        <p:strVal val="visible"/>
                                      </p:to>
                                    </p:set>
                                    <p:animEffect transition="in" filter="wipe(down)">
                                      <p:cBhvr>
                                        <p:cTn id="78" dur="500"/>
                                        <p:tgtEl>
                                          <p:spTgt spid="39">
                                            <p:txEl>
                                              <p:pRg st="0" end="0"/>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nodeType="click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49"/>
                                        </p:tgtEl>
                                        <p:attrNameLst>
                                          <p:attrName>style.visibility</p:attrName>
                                        </p:attrNameLst>
                                      </p:cBhvr>
                                      <p:to>
                                        <p:strVal val="visible"/>
                                      </p:to>
                                    </p:set>
                                    <p:animEffect transition="in" filter="fade">
                                      <p:cBhvr>
                                        <p:cTn id="88" dur="500"/>
                                        <p:tgtEl>
                                          <p:spTgt spid="49"/>
                                        </p:tgtEl>
                                      </p:cBhvr>
                                    </p:animEffect>
                                  </p:childTnLst>
                                </p:cTn>
                              </p:par>
                            </p:childTnLst>
                          </p:cTn>
                        </p:par>
                        <p:par>
                          <p:cTn id="89" fill="hold">
                            <p:stCondLst>
                              <p:cond delay="500"/>
                            </p:stCondLst>
                            <p:childTnLst>
                              <p:par>
                                <p:cTn id="90" presetID="10" presetClass="entr" presetSubtype="0" fill="hold" grpId="0" nodeType="afterEffect">
                                  <p:stCondLst>
                                    <p:cond delay="0"/>
                                  </p:stCondLst>
                                  <p:childTnLst>
                                    <p:set>
                                      <p:cBhvr>
                                        <p:cTn id="91" dur="1" fill="hold">
                                          <p:stCondLst>
                                            <p:cond delay="0"/>
                                          </p:stCondLst>
                                        </p:cTn>
                                        <p:tgtEl>
                                          <p:spTgt spid="50"/>
                                        </p:tgtEl>
                                        <p:attrNameLst>
                                          <p:attrName>style.visibility</p:attrName>
                                        </p:attrNameLst>
                                      </p:cBhvr>
                                      <p:to>
                                        <p:strVal val="visible"/>
                                      </p:to>
                                    </p:set>
                                    <p:animEffect transition="in" filter="fade">
                                      <p:cBhvr>
                                        <p:cTn id="92" dur="500"/>
                                        <p:tgtEl>
                                          <p:spTgt spid="50"/>
                                        </p:tgtEl>
                                      </p:cBhvr>
                                    </p:animEffect>
                                  </p:childTnLst>
                                </p:cTn>
                              </p:par>
                            </p:childTnLst>
                          </p:cTn>
                        </p:par>
                        <p:par>
                          <p:cTn id="93" fill="hold">
                            <p:stCondLst>
                              <p:cond delay="1000"/>
                            </p:stCondLst>
                            <p:childTnLst>
                              <p:par>
                                <p:cTn id="94" presetID="10"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500"/>
                                        <p:tgtEl>
                                          <p:spTgt spid="51"/>
                                        </p:tgtEl>
                                      </p:cBhvr>
                                    </p:animEffect>
                                  </p:childTnLst>
                                </p:cTn>
                              </p:par>
                            </p:childTnLst>
                          </p:cTn>
                        </p:par>
                        <p:par>
                          <p:cTn id="97" fill="hold">
                            <p:stCondLst>
                              <p:cond delay="1500"/>
                            </p:stCondLst>
                            <p:childTnLst>
                              <p:par>
                                <p:cTn id="98" presetID="10"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500"/>
                                        <p:tgtEl>
                                          <p:spTgt spid="52"/>
                                        </p:tgtEl>
                                      </p:cBhvr>
                                    </p:animEffect>
                                  </p:childTnLst>
                                </p:cTn>
                              </p:par>
                            </p:childTnLst>
                          </p:cTn>
                        </p:par>
                        <p:par>
                          <p:cTn id="101" fill="hold">
                            <p:stCondLst>
                              <p:cond delay="2000"/>
                            </p:stCondLst>
                            <p:childTnLst>
                              <p:par>
                                <p:cTn id="102" presetID="10"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childTnLst>
                                </p:cTn>
                              </p:par>
                            </p:childTnLst>
                          </p:cTn>
                        </p:par>
                        <p:par>
                          <p:cTn id="105" fill="hold">
                            <p:stCondLst>
                              <p:cond delay="2500"/>
                            </p:stCondLst>
                            <p:childTnLst>
                              <p:par>
                                <p:cTn id="106" presetID="10" presetClass="entr" presetSubtype="0" fill="hold" grpId="0" nodeType="afterEffect">
                                  <p:stCondLst>
                                    <p:cond delay="0"/>
                                  </p:stCondLst>
                                  <p:childTnLst>
                                    <p:set>
                                      <p:cBhvr>
                                        <p:cTn id="107" dur="1" fill="hold">
                                          <p:stCondLst>
                                            <p:cond delay="0"/>
                                          </p:stCondLst>
                                        </p:cTn>
                                        <p:tgtEl>
                                          <p:spTgt spid="55"/>
                                        </p:tgtEl>
                                        <p:attrNameLst>
                                          <p:attrName>style.visibility</p:attrName>
                                        </p:attrNameLst>
                                      </p:cBhvr>
                                      <p:to>
                                        <p:strVal val="visible"/>
                                      </p:to>
                                    </p:set>
                                    <p:animEffect transition="in" filter="fade">
                                      <p:cBhvr>
                                        <p:cTn id="108" dur="500"/>
                                        <p:tgtEl>
                                          <p:spTgt spid="55"/>
                                        </p:tgtEl>
                                      </p:cBhvr>
                                    </p:animEffect>
                                  </p:childTnLst>
                                </p:cTn>
                              </p:par>
                            </p:childTnLst>
                          </p:cTn>
                        </p:par>
                        <p:par>
                          <p:cTn id="109" fill="hold">
                            <p:stCondLst>
                              <p:cond delay="3000"/>
                            </p:stCondLst>
                            <p:childTnLst>
                              <p:par>
                                <p:cTn id="110" presetID="10" presetClass="entr" presetSubtype="0" fill="hold" grpId="0" nodeType="afterEffect">
                                  <p:stCondLst>
                                    <p:cond delay="0"/>
                                  </p:stCondLst>
                                  <p:childTnLst>
                                    <p:set>
                                      <p:cBhvr>
                                        <p:cTn id="111" dur="1" fill="hold">
                                          <p:stCondLst>
                                            <p:cond delay="0"/>
                                          </p:stCondLst>
                                        </p:cTn>
                                        <p:tgtEl>
                                          <p:spTgt spid="54"/>
                                        </p:tgtEl>
                                        <p:attrNameLst>
                                          <p:attrName>style.visibility</p:attrName>
                                        </p:attrNameLst>
                                      </p:cBhvr>
                                      <p:to>
                                        <p:strVal val="visible"/>
                                      </p:to>
                                    </p:set>
                                    <p:animEffect transition="in" filter="fade">
                                      <p:cBhvr>
                                        <p:cTn id="112" dur="500"/>
                                        <p:tgtEl>
                                          <p:spTgt spid="54"/>
                                        </p:tgtEl>
                                      </p:cBhvr>
                                    </p:animEffect>
                                  </p:childTnLst>
                                </p:cTn>
                              </p:par>
                            </p:childTnLst>
                          </p:cTn>
                        </p:par>
                        <p:par>
                          <p:cTn id="113" fill="hold">
                            <p:stCondLst>
                              <p:cond delay="3500"/>
                            </p:stCondLst>
                            <p:childTnLst>
                              <p:par>
                                <p:cTn id="114" presetID="10"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500"/>
                                        <p:tgtEl>
                                          <p:spTgt spid="56"/>
                                        </p:tgtEl>
                                      </p:cBhvr>
                                    </p:animEffect>
                                  </p:childTnLst>
                                </p:cTn>
                              </p:par>
                            </p:childTnLst>
                          </p:cTn>
                        </p:par>
                      </p:childTnLst>
                    </p:cTn>
                  </p:par>
                  <p:par>
                    <p:cTn id="117" fill="hold">
                      <p:stCondLst>
                        <p:cond delay="indefinite"/>
                      </p:stCondLst>
                      <p:childTnLst>
                        <p:par>
                          <p:cTn id="118" fill="hold">
                            <p:stCondLst>
                              <p:cond delay="0"/>
                            </p:stCondLst>
                            <p:childTnLst>
                              <p:par>
                                <p:cTn id="119" presetID="14" presetClass="entr" presetSubtype="10" fill="hold" nodeType="clickEffect">
                                  <p:stCondLst>
                                    <p:cond delay="0"/>
                                  </p:stCondLst>
                                  <p:childTnLst>
                                    <p:set>
                                      <p:cBhvr>
                                        <p:cTn id="120" dur="1" fill="hold">
                                          <p:stCondLst>
                                            <p:cond delay="0"/>
                                          </p:stCondLst>
                                        </p:cTn>
                                        <p:tgtEl>
                                          <p:spTgt spid="58"/>
                                        </p:tgtEl>
                                        <p:attrNameLst>
                                          <p:attrName>style.visibility</p:attrName>
                                        </p:attrNameLst>
                                      </p:cBhvr>
                                      <p:to>
                                        <p:strVal val="visible"/>
                                      </p:to>
                                    </p:set>
                                    <p:animEffect transition="in" filter="randombar(horizontal)">
                                      <p:cBhvr>
                                        <p:cTn id="121" dur="500"/>
                                        <p:tgtEl>
                                          <p:spTgt spid="58"/>
                                        </p:tgtEl>
                                      </p:cBhvr>
                                    </p:animEffect>
                                  </p:childTnLst>
                                </p:cTn>
                              </p:par>
                            </p:childTnLst>
                          </p:cTn>
                        </p:par>
                      </p:childTnLst>
                    </p:cTn>
                  </p:par>
                  <p:par>
                    <p:cTn id="122" fill="hold">
                      <p:stCondLst>
                        <p:cond delay="indefinite"/>
                      </p:stCondLst>
                      <p:childTnLst>
                        <p:par>
                          <p:cTn id="123" fill="hold">
                            <p:stCondLst>
                              <p:cond delay="0"/>
                            </p:stCondLst>
                            <p:childTnLst>
                              <p:par>
                                <p:cTn id="124" presetID="1" presetClass="entr" presetSubtype="0" fill="hold" nodeType="clickEffect">
                                  <p:stCondLst>
                                    <p:cond delay="0"/>
                                  </p:stCondLst>
                                  <p:childTnLst>
                                    <p:set>
                                      <p:cBhvr>
                                        <p:cTn id="125" dur="1" fill="hold">
                                          <p:stCondLst>
                                            <p:cond delay="0"/>
                                          </p:stCondLst>
                                        </p:cTn>
                                        <p:tgtEl>
                                          <p:spTgt spid="67"/>
                                        </p:tgtEl>
                                        <p:attrNameLst>
                                          <p:attrName>style.visibility</p:attrName>
                                        </p:attrNameLst>
                                      </p:cBhvr>
                                      <p:to>
                                        <p:strVal val="visible"/>
                                      </p:to>
                                    </p:set>
                                  </p:childTnLst>
                                </p:cTn>
                              </p:par>
                            </p:childTnLst>
                          </p:cTn>
                        </p:par>
                      </p:childTnLst>
                    </p:cTn>
                  </p:par>
                  <p:par>
                    <p:cTn id="126" fill="hold">
                      <p:stCondLst>
                        <p:cond delay="indefinite"/>
                      </p:stCondLst>
                      <p:childTnLst>
                        <p:par>
                          <p:cTn id="127" fill="hold">
                            <p:stCondLst>
                              <p:cond delay="0"/>
                            </p:stCondLst>
                            <p:childTnLst>
                              <p:par>
                                <p:cTn id="128" presetID="22" presetClass="entr" presetSubtype="4" fill="hold" nodeType="clickEffect">
                                  <p:stCondLst>
                                    <p:cond delay="0"/>
                                  </p:stCondLst>
                                  <p:childTnLst>
                                    <p:set>
                                      <p:cBhvr>
                                        <p:cTn id="129" dur="1" fill="hold">
                                          <p:stCondLst>
                                            <p:cond delay="0"/>
                                          </p:stCondLst>
                                        </p:cTn>
                                        <p:tgtEl>
                                          <p:spTgt spid="64">
                                            <p:txEl>
                                              <p:pRg st="0" end="0"/>
                                            </p:txEl>
                                          </p:spTgt>
                                        </p:tgtEl>
                                        <p:attrNameLst>
                                          <p:attrName>style.visibility</p:attrName>
                                        </p:attrNameLst>
                                      </p:cBhvr>
                                      <p:to>
                                        <p:strVal val="visible"/>
                                      </p:to>
                                    </p:set>
                                    <p:animEffect transition="in" filter="wipe(down)">
                                      <p:cBhvr>
                                        <p:cTn id="130" dur="500"/>
                                        <p:tgtEl>
                                          <p:spTgt spid="64">
                                            <p:txEl>
                                              <p:pRg st="0" end="0"/>
                                            </p:txEl>
                                          </p:spTgt>
                                        </p:tgtEl>
                                      </p:cBhvr>
                                    </p:animEffect>
                                  </p:childTnLst>
                                </p:cTn>
                              </p:par>
                            </p:childTnLst>
                          </p:cTn>
                        </p:par>
                        <p:par>
                          <p:cTn id="131" fill="hold">
                            <p:stCondLst>
                              <p:cond delay="500"/>
                            </p:stCondLst>
                            <p:childTnLst>
                              <p:par>
                                <p:cTn id="132" presetID="22" presetClass="entr" presetSubtype="4" fill="hold" nodeType="afterEffect">
                                  <p:stCondLst>
                                    <p:cond delay="0"/>
                                  </p:stCondLst>
                                  <p:childTnLst>
                                    <p:set>
                                      <p:cBhvr>
                                        <p:cTn id="133" dur="1" fill="hold">
                                          <p:stCondLst>
                                            <p:cond delay="0"/>
                                          </p:stCondLst>
                                        </p:cTn>
                                        <p:tgtEl>
                                          <p:spTgt spid="65">
                                            <p:txEl>
                                              <p:pRg st="0" end="0"/>
                                            </p:txEl>
                                          </p:spTgt>
                                        </p:tgtEl>
                                        <p:attrNameLst>
                                          <p:attrName>style.visibility</p:attrName>
                                        </p:attrNameLst>
                                      </p:cBhvr>
                                      <p:to>
                                        <p:strVal val="visible"/>
                                      </p:to>
                                    </p:set>
                                    <p:animEffect transition="in" filter="wipe(down)">
                                      <p:cBhvr>
                                        <p:cTn id="134" dur="500"/>
                                        <p:tgtEl>
                                          <p:spTgt spid="65">
                                            <p:txEl>
                                              <p:pRg st="0" end="0"/>
                                            </p:txEl>
                                          </p:spTgt>
                                        </p:tgtEl>
                                      </p:cBhvr>
                                    </p:animEffect>
                                  </p:childTnLst>
                                </p:cTn>
                              </p:par>
                            </p:childTnLst>
                          </p:cTn>
                        </p:par>
                        <p:par>
                          <p:cTn id="135" fill="hold">
                            <p:stCondLst>
                              <p:cond delay="1000"/>
                            </p:stCondLst>
                            <p:childTnLst>
                              <p:par>
                                <p:cTn id="136" presetID="22" presetClass="entr" presetSubtype="4" fill="hold" nodeType="afterEffect">
                                  <p:stCondLst>
                                    <p:cond delay="0"/>
                                  </p:stCondLst>
                                  <p:childTnLst>
                                    <p:set>
                                      <p:cBhvr>
                                        <p:cTn id="137" dur="1" fill="hold">
                                          <p:stCondLst>
                                            <p:cond delay="0"/>
                                          </p:stCondLst>
                                        </p:cTn>
                                        <p:tgtEl>
                                          <p:spTgt spid="66">
                                            <p:txEl>
                                              <p:pRg st="0" end="0"/>
                                            </p:txEl>
                                          </p:spTgt>
                                        </p:tgtEl>
                                        <p:attrNameLst>
                                          <p:attrName>style.visibility</p:attrName>
                                        </p:attrNameLst>
                                      </p:cBhvr>
                                      <p:to>
                                        <p:strVal val="visible"/>
                                      </p:to>
                                    </p:set>
                                    <p:animEffect transition="in" filter="wipe(down)">
                                      <p:cBhvr>
                                        <p:cTn id="138" dur="500"/>
                                        <p:tgtEl>
                                          <p:spTgt spid="66">
                                            <p:txEl>
                                              <p:pRg st="0" end="0"/>
                                            </p:txEl>
                                          </p:spTgt>
                                        </p:tgtEl>
                                      </p:cBhvr>
                                    </p:animEffect>
                                  </p:childTnLst>
                                </p:cTn>
                              </p:par>
                            </p:childTnLst>
                          </p:cTn>
                        </p:par>
                        <p:par>
                          <p:cTn id="139" fill="hold">
                            <p:stCondLst>
                              <p:cond delay="1500"/>
                            </p:stCondLst>
                            <p:childTnLst>
                              <p:par>
                                <p:cTn id="140" presetID="22" presetClass="entr" presetSubtype="4" fill="hold" nodeType="afterEffect">
                                  <p:stCondLst>
                                    <p:cond delay="0"/>
                                  </p:stCondLst>
                                  <p:childTnLst>
                                    <p:set>
                                      <p:cBhvr>
                                        <p:cTn id="141" dur="1" fill="hold">
                                          <p:stCondLst>
                                            <p:cond delay="0"/>
                                          </p:stCondLst>
                                        </p:cTn>
                                        <p:tgtEl>
                                          <p:spTgt spid="68">
                                            <p:txEl>
                                              <p:pRg st="0" end="0"/>
                                            </p:txEl>
                                          </p:spTgt>
                                        </p:tgtEl>
                                        <p:attrNameLst>
                                          <p:attrName>style.visibility</p:attrName>
                                        </p:attrNameLst>
                                      </p:cBhvr>
                                      <p:to>
                                        <p:strVal val="visible"/>
                                      </p:to>
                                    </p:set>
                                    <p:animEffect transition="in" filter="wipe(down)">
                                      <p:cBhvr>
                                        <p:cTn id="142" dur="500"/>
                                        <p:tgtEl>
                                          <p:spTgt spid="6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P spid="21" grpId="0"/>
      <p:bldP spid="22" grpId="0"/>
      <p:bldP spid="23" grpId="0"/>
      <p:bldP spid="24" grpId="0"/>
      <p:bldP spid="25" grpId="0"/>
      <p:bldP spid="49" grpId="0"/>
      <p:bldP spid="50" grpId="0"/>
      <p:bldP spid="51" grpId="0"/>
      <p:bldP spid="52" grpId="0"/>
      <p:bldP spid="53" grpId="0"/>
      <p:bldP spid="54" grpId="0"/>
      <p:bldP spid="55" grpId="0"/>
      <p:bldP spid="5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EFA7450-42F0-4343-B755-00F93A482751}"/>
              </a:ext>
            </a:extLst>
          </p:cNvPr>
          <p:cNvPicPr>
            <a:picLocks noChangeAspect="1"/>
          </p:cNvPicPr>
          <p:nvPr/>
        </p:nvPicPr>
        <p:blipFill>
          <a:blip r:embed="rId3"/>
          <a:stretch>
            <a:fillRect/>
          </a:stretch>
        </p:blipFill>
        <p:spPr>
          <a:xfrm>
            <a:off x="596198" y="558431"/>
            <a:ext cx="1323975" cy="552450"/>
          </a:xfrm>
          <a:prstGeom prst="rect">
            <a:avLst/>
          </a:prstGeom>
        </p:spPr>
      </p:pic>
      <p:sp>
        <p:nvSpPr>
          <p:cNvPr id="15" name="TextBox 14">
            <a:extLst>
              <a:ext uri="{FF2B5EF4-FFF2-40B4-BE49-F238E27FC236}">
                <a16:creationId xmlns:a16="http://schemas.microsoft.com/office/drawing/2014/main" id="{4A7F0412-C3AA-4C21-9EA0-B74AE45436AA}"/>
              </a:ext>
            </a:extLst>
          </p:cNvPr>
          <p:cNvSpPr txBox="1"/>
          <p:nvPr/>
        </p:nvSpPr>
        <p:spPr>
          <a:xfrm>
            <a:off x="1967023" y="552893"/>
            <a:ext cx="10026503" cy="2062103"/>
          </a:xfrm>
          <a:prstGeom prst="rect">
            <a:avLst/>
          </a:prstGeom>
          <a:noFill/>
        </p:spPr>
        <p:txBody>
          <a:bodyPr wrap="square" rtlCol="0">
            <a:spAutoFit/>
          </a:bodyPr>
          <a:lstStyle/>
          <a:p>
            <a:r>
              <a:rPr lang="vi-VN" sz="3200" b="1" dirty="0">
                <a:solidFill>
                  <a:srgbClr val="0070C0"/>
                </a:solidFill>
                <a:latin typeface="Cambria" panose="02040503050406030204" pitchFamily="18" charset="0"/>
                <a:ea typeface="Cambria" panose="02040503050406030204" pitchFamily="18" charset="0"/>
              </a:rPr>
              <a:t>Ở khu vui chơi, bác Nam muốn gắn các dây đèn dọc theo mỗi cạnh của ngôi nhà dạng khối lập phương, trừ những cạnh sát mặt đất. Mỗi cạnh cần gắn một dây đèn dài 450cm.</a:t>
            </a:r>
          </a:p>
        </p:txBody>
      </p:sp>
      <p:pic>
        <p:nvPicPr>
          <p:cNvPr id="19" name="Picture 18">
            <a:extLst>
              <a:ext uri="{FF2B5EF4-FFF2-40B4-BE49-F238E27FC236}">
                <a16:creationId xmlns:a16="http://schemas.microsoft.com/office/drawing/2014/main" id="{357AECEB-E124-4C68-A61E-AFAF7D6067EF}"/>
              </a:ext>
            </a:extLst>
          </p:cNvPr>
          <p:cNvPicPr>
            <a:picLocks noChangeAspect="1"/>
          </p:cNvPicPr>
          <p:nvPr/>
        </p:nvPicPr>
        <p:blipFill>
          <a:blip r:embed="rId4"/>
          <a:stretch>
            <a:fillRect/>
          </a:stretch>
        </p:blipFill>
        <p:spPr>
          <a:xfrm>
            <a:off x="8376795" y="3265192"/>
            <a:ext cx="3476625" cy="2943225"/>
          </a:xfrm>
          <a:prstGeom prst="rect">
            <a:avLst/>
          </a:prstGeom>
        </p:spPr>
      </p:pic>
      <p:grpSp>
        <p:nvGrpSpPr>
          <p:cNvPr id="22" name="Group 21">
            <a:extLst>
              <a:ext uri="{FF2B5EF4-FFF2-40B4-BE49-F238E27FC236}">
                <a16:creationId xmlns:a16="http://schemas.microsoft.com/office/drawing/2014/main" id="{36F9B0D3-F80E-4A0C-94EC-EB111D025E4A}"/>
              </a:ext>
            </a:extLst>
          </p:cNvPr>
          <p:cNvGrpSpPr/>
          <p:nvPr/>
        </p:nvGrpSpPr>
        <p:grpSpPr>
          <a:xfrm>
            <a:off x="795263" y="2579891"/>
            <a:ext cx="8165804" cy="1478353"/>
            <a:chOff x="510363" y="3054864"/>
            <a:chExt cx="8165804" cy="1478353"/>
          </a:xfrm>
        </p:grpSpPr>
        <p:sp>
          <p:nvSpPr>
            <p:cNvPr id="20" name="TextBox 19">
              <a:extLst>
                <a:ext uri="{FF2B5EF4-FFF2-40B4-BE49-F238E27FC236}">
                  <a16:creationId xmlns:a16="http://schemas.microsoft.com/office/drawing/2014/main" id="{60478034-B637-4C9A-910E-96E33B6E4D73}"/>
                </a:ext>
              </a:extLst>
            </p:cNvPr>
            <p:cNvSpPr txBox="1"/>
            <p:nvPr/>
          </p:nvSpPr>
          <p:spPr>
            <a:xfrm>
              <a:off x="510363" y="3054864"/>
              <a:ext cx="8165804" cy="1478353"/>
            </a:xfrm>
            <a:prstGeom prst="rect">
              <a:avLst/>
            </a:prstGeom>
            <a:noFill/>
          </p:spPr>
          <p:txBody>
            <a:bodyPr wrap="square" rtlCol="0">
              <a:spAutoFit/>
            </a:bodyPr>
            <a:lstStyle/>
            <a:p>
              <a:pPr>
                <a:lnSpc>
                  <a:spcPct val="150000"/>
                </a:lnSpc>
              </a:pPr>
              <a:r>
                <a:rPr lang="en-US" sz="3200" dirty="0">
                  <a:latin typeface="Cambria" panose="02040503050406030204" pitchFamily="18" charset="0"/>
                  <a:ea typeface="Cambria" panose="02040503050406030204" pitchFamily="18" charset="0"/>
                </a:rPr>
                <a:t>a) </a:t>
              </a:r>
              <a:r>
                <a:rPr lang="en-US" sz="3200" dirty="0" err="1">
                  <a:latin typeface="Cambria" panose="02040503050406030204" pitchFamily="18" charset="0"/>
                  <a:ea typeface="Cambria" panose="02040503050406030204" pitchFamily="18" charset="0"/>
                </a:rPr>
                <a:t>Bác</a:t>
              </a:r>
              <a:r>
                <a:rPr lang="en-US" sz="3200" dirty="0">
                  <a:latin typeface="Cambria" panose="02040503050406030204" pitchFamily="18" charset="0"/>
                  <a:ea typeface="Cambria" panose="02040503050406030204" pitchFamily="18" charset="0"/>
                </a:rPr>
                <a:t> Nam </a:t>
              </a:r>
              <a:r>
                <a:rPr lang="en-US" sz="3200" dirty="0" err="1">
                  <a:latin typeface="Cambria" panose="02040503050406030204" pitchFamily="18" charset="0"/>
                  <a:ea typeface="Cambria" panose="02040503050406030204" pitchFamily="18" charset="0"/>
                </a:rPr>
                <a:t>cần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gắn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tất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cả</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dây</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đèn</a:t>
              </a:r>
              <a:r>
                <a:rPr lang="en-US" sz="3200" dirty="0">
                  <a:latin typeface="Cambria" panose="02040503050406030204" pitchFamily="18" charset="0"/>
                  <a:ea typeface="Cambria" panose="02040503050406030204" pitchFamily="18" charset="0"/>
                </a:rPr>
                <a:t>.</a:t>
              </a:r>
            </a:p>
            <a:p>
              <a:pPr>
                <a:lnSpc>
                  <a:spcPct val="150000"/>
                </a:lnSpc>
              </a:pPr>
              <a:r>
                <a:rPr lang="en-US" sz="3200" dirty="0">
                  <a:latin typeface="Cambria" panose="02040503050406030204" pitchFamily="18" charset="0"/>
                  <a:ea typeface="Cambria" panose="02040503050406030204" pitchFamily="18" charset="0"/>
                </a:rPr>
                <a:t>b) </a:t>
              </a:r>
              <a:r>
                <a:rPr lang="en-US" sz="3200" dirty="0" err="1">
                  <a:latin typeface="Cambria" panose="02040503050406030204" pitchFamily="18" charset="0"/>
                  <a:ea typeface="Cambria" panose="02040503050406030204" pitchFamily="18" charset="0"/>
                </a:rPr>
                <a:t>Tổng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độ</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dài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các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dây</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đó</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là</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xăng-ti-mét</a:t>
              </a:r>
              <a:r>
                <a:rPr lang="en-US" sz="3200" dirty="0">
                  <a:latin typeface="Cambria" panose="02040503050406030204" pitchFamily="18" charset="0"/>
                  <a:ea typeface="Cambria" panose="02040503050406030204" pitchFamily="18" charset="0"/>
                </a:rPr>
                <a:t>.</a:t>
              </a:r>
            </a:p>
          </p:txBody>
        </p:sp>
        <p:sp>
          <p:nvSpPr>
            <p:cNvPr id="21" name="Rectangle 20">
              <a:extLst>
                <a:ext uri="{FF2B5EF4-FFF2-40B4-BE49-F238E27FC236}">
                  <a16:creationId xmlns:a16="http://schemas.microsoft.com/office/drawing/2014/main" id="{8A0D2F9D-7BF9-4C60-86FF-0D7058FC5C64}"/>
                </a:ext>
              </a:extLst>
            </p:cNvPr>
            <p:cNvSpPr/>
            <p:nvPr/>
          </p:nvSpPr>
          <p:spPr>
            <a:xfrm>
              <a:off x="5119984" y="3238580"/>
              <a:ext cx="691116" cy="531628"/>
            </a:xfrm>
            <a:prstGeom prst="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sp>
          <p:nvSpPr>
            <p:cNvPr id="37" name="Rectangle 36">
              <a:extLst>
                <a:ext uri="{FF2B5EF4-FFF2-40B4-BE49-F238E27FC236}">
                  <a16:creationId xmlns:a16="http://schemas.microsoft.com/office/drawing/2014/main" id="{B4E15907-6EC4-44B9-A8CC-2867A19FCF43}"/>
                </a:ext>
              </a:extLst>
            </p:cNvPr>
            <p:cNvSpPr/>
            <p:nvPr/>
          </p:nvSpPr>
          <p:spPr>
            <a:xfrm>
              <a:off x="5481084" y="3935244"/>
              <a:ext cx="691116" cy="531628"/>
            </a:xfrm>
            <a:prstGeom prst="rect">
              <a:avLst/>
            </a:prstGeom>
            <a:ln w="5715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grpSp>
      <p:pic>
        <p:nvPicPr>
          <p:cNvPr id="46" name="Picture 45">
            <a:extLst>
              <a:ext uri="{FF2B5EF4-FFF2-40B4-BE49-F238E27FC236}">
                <a16:creationId xmlns:a16="http://schemas.microsoft.com/office/drawing/2014/main" id="{A75A688F-2AE2-4DF6-91DB-01ABE3A0A547}"/>
              </a:ext>
            </a:extLst>
          </p:cNvPr>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0000" b="99600" l="7350" r="61500">
                        <a14:foregroundMark x1="21750" y1="37900" x2="26950" y2="37900"/>
                        <a14:foregroundMark x1="22150" y1="57300" x2="27350" y2="58150"/>
                        <a14:foregroundMark x1="20500" y1="47500" x2="29450" y2="48750"/>
                        <a14:foregroundMark x1="22350" y1="63350" x2="25700" y2="69400"/>
                        <a14:foregroundMark x1="52150" y1="54800" x2="58400" y2="45650"/>
                        <a14:backgroundMark x1="48400" y1="76650" x2="60050" y2="56650"/>
                      </a14:backgroundRemoval>
                    </a14:imgEffect>
                  </a14:imgLayer>
                </a14:imgProps>
              </a:ext>
              <a:ext uri="{28A0092B-C50C-407E-A947-70E740481C1C}">
                <a14:useLocalDpi xmlns:a14="http://schemas.microsoft.com/office/drawing/2010/main" val="0"/>
              </a:ext>
            </a:extLst>
          </a:blip>
          <a:srcRect t="13953" r="37313" b="16952"/>
          <a:stretch/>
        </p:blipFill>
        <p:spPr>
          <a:xfrm>
            <a:off x="0" y="4389569"/>
            <a:ext cx="2066925" cy="2234514"/>
          </a:xfrm>
          <a:prstGeom prst="rect">
            <a:avLst/>
          </a:prstGeom>
        </p:spPr>
      </p:pic>
      <p:sp>
        <p:nvSpPr>
          <p:cNvPr id="47" name="Oval Callout 5">
            <a:extLst>
              <a:ext uri="{FF2B5EF4-FFF2-40B4-BE49-F238E27FC236}">
                <a16:creationId xmlns:a16="http://schemas.microsoft.com/office/drawing/2014/main" id="{0176A98A-2ABB-4326-90F3-B819C68B495D}"/>
              </a:ext>
            </a:extLst>
          </p:cNvPr>
          <p:cNvSpPr/>
          <p:nvPr/>
        </p:nvSpPr>
        <p:spPr>
          <a:xfrm>
            <a:off x="2318193" y="4156934"/>
            <a:ext cx="6389872" cy="2751865"/>
          </a:xfrm>
          <a:prstGeom prst="wedgeEllipseCallout">
            <a:avLst>
              <a:gd name="adj1" fmla="val -70761"/>
              <a:gd name="adj2" fmla="val -11917"/>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342900" indent="-342900" algn="just" defTabSz="1218900">
              <a:buFont typeface="Arial" panose="020B0604020202020204" pitchFamily="34" charset="0"/>
              <a:buChar char="•"/>
            </a:pPr>
            <a:r>
              <a:rPr lang="vi-VN" sz="2400" b="1" dirty="0">
                <a:solidFill>
                  <a:prstClr val="black"/>
                </a:solidFill>
                <a:latin typeface="Cambria" pitchFamily="18" charset="0"/>
                <a:ea typeface="Cambria" pitchFamily="18" charset="0"/>
              </a:rPr>
              <a:t>“Ngôi nhà có bao nhiêu cạnh? </a:t>
            </a:r>
          </a:p>
          <a:p>
            <a:pPr marL="342900" indent="-342900" algn="just" defTabSz="1218900">
              <a:buFont typeface="Arial" panose="020B0604020202020204" pitchFamily="34" charset="0"/>
              <a:buChar char="•"/>
            </a:pPr>
            <a:r>
              <a:rPr lang="vi-VN" sz="2400" b="1" dirty="0">
                <a:solidFill>
                  <a:prstClr val="black"/>
                </a:solidFill>
                <a:latin typeface="Cambria" pitchFamily="18" charset="0"/>
                <a:ea typeface="Cambria" pitchFamily="18" charset="0"/>
              </a:rPr>
              <a:t>Có bao nhiêu cạnh sát mặt đất?</a:t>
            </a:r>
          </a:p>
          <a:p>
            <a:pPr marL="342900" indent="-342900" algn="just" defTabSz="1218900">
              <a:buFont typeface="Arial" panose="020B0604020202020204" pitchFamily="34" charset="0"/>
              <a:buChar char="•"/>
            </a:pPr>
            <a:r>
              <a:rPr lang="vi-VN" sz="2400" b="1" dirty="0">
                <a:solidFill>
                  <a:prstClr val="black"/>
                </a:solidFill>
                <a:latin typeface="Cambria" pitchFamily="18" charset="0"/>
                <a:ea typeface="Cambria" pitchFamily="18" charset="0"/>
              </a:rPr>
              <a:t>Còn lại bao nhiêu cạnh được gắn bóng đèn?”</a:t>
            </a:r>
          </a:p>
        </p:txBody>
      </p:sp>
    </p:spTree>
    <p:extLst>
      <p:ext uri="{BB962C8B-B14F-4D97-AF65-F5344CB8AC3E}">
        <p14:creationId xmlns:p14="http://schemas.microsoft.com/office/powerpoint/2010/main" val="17165245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8223B80-A284-479D-A4E1-CEAF73ECFBC4}"/>
              </a:ext>
            </a:extLst>
          </p:cNvPr>
          <p:cNvSpPr txBox="1"/>
          <p:nvPr/>
        </p:nvSpPr>
        <p:spPr>
          <a:xfrm>
            <a:off x="1127051" y="1371600"/>
            <a:ext cx="10473070" cy="2862322"/>
          </a:xfrm>
          <a:prstGeom prst="rect">
            <a:avLst/>
          </a:prstGeom>
          <a:noFill/>
        </p:spPr>
        <p:txBody>
          <a:bodyPr wrap="square" rtlCol="0">
            <a:spAutoFit/>
          </a:bodyPr>
          <a:lstStyle/>
          <a:p>
            <a:pPr algn="ctr"/>
            <a:r>
              <a:rPr lang="en-US" sz="3600" b="1" u="sng" dirty="0" err="1">
                <a:solidFill>
                  <a:srgbClr val="002060"/>
                </a:solidFill>
                <a:latin typeface="Cambria" panose="02040503050406030204" pitchFamily="18" charset="0"/>
                <a:ea typeface="Cambria" panose="02040503050406030204" pitchFamily="18" charset="0"/>
              </a:rPr>
              <a:t>Bài</a:t>
            </a:r>
            <a:r>
              <a:rPr lang="vi-VN" sz="3600" b="1" u="sng" dirty="0">
                <a:solidFill>
                  <a:srgbClr val="002060"/>
                </a:solidFill>
                <a:latin typeface="Cambria" panose="02040503050406030204" pitchFamily="18" charset="0"/>
                <a:ea typeface="Cambria" panose="02040503050406030204" pitchFamily="18" charset="0"/>
              </a:rPr>
              <a:t> giải:</a:t>
            </a:r>
          </a:p>
          <a:p>
            <a:pPr marL="742950" indent="-742950" algn="just">
              <a:buAutoNum type="alphaLcParenR"/>
            </a:pPr>
            <a:r>
              <a:rPr lang="en-US" sz="3600" b="1" dirty="0" err="1">
                <a:solidFill>
                  <a:srgbClr val="002060"/>
                </a:solidFill>
                <a:latin typeface="Cambria" panose="02040503050406030204" pitchFamily="18" charset="0"/>
                <a:ea typeface="Cambria" panose="02040503050406030204" pitchFamily="18" charset="0"/>
              </a:rPr>
              <a:t>Ngôi</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nhà</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có</a:t>
            </a:r>
            <a:r>
              <a:rPr lang="en-US" sz="3600" b="1" dirty="0">
                <a:solidFill>
                  <a:srgbClr val="002060"/>
                </a:solidFill>
                <a:latin typeface="Cambria" panose="02040503050406030204" pitchFamily="18" charset="0"/>
                <a:ea typeface="Cambria" panose="02040503050406030204" pitchFamily="18" charset="0"/>
              </a:rPr>
              <a:t> 8 </a:t>
            </a:r>
            <a:r>
              <a:rPr lang="en-US" sz="3600" b="1" dirty="0" err="1">
                <a:solidFill>
                  <a:srgbClr val="002060"/>
                </a:solidFill>
                <a:latin typeface="Cambria" panose="02040503050406030204" pitchFamily="18" charset="0"/>
                <a:ea typeface="Cambria" panose="02040503050406030204" pitchFamily="18" charset="0"/>
              </a:rPr>
              <a:t>cạnh</a:t>
            </a:r>
            <a:r>
              <a:rPr lang="vi-VN" sz="3600" b="1" dirty="0">
                <a:solidFill>
                  <a:srgbClr val="002060"/>
                </a:solidFill>
                <a:latin typeface="Cambria" panose="02040503050406030204" pitchFamily="18" charset="0"/>
                <a:ea typeface="Cambria" panose="02040503050406030204" pitchFamily="18" charset="0"/>
              </a:rPr>
              <a:t>. Vậy bác </a:t>
            </a:r>
            <a:r>
              <a:rPr lang="en-US" sz="3600" b="1" dirty="0">
                <a:solidFill>
                  <a:srgbClr val="002060"/>
                </a:solidFill>
                <a:latin typeface="Cambria" panose="02040503050406030204" pitchFamily="18" charset="0"/>
                <a:ea typeface="Cambria" panose="02040503050406030204" pitchFamily="18" charset="0"/>
              </a:rPr>
              <a:t>Nam </a:t>
            </a:r>
            <a:r>
              <a:rPr lang="en-US" sz="3600" b="1" dirty="0" err="1">
                <a:solidFill>
                  <a:srgbClr val="002060"/>
                </a:solidFill>
                <a:latin typeface="Cambria" panose="02040503050406030204" pitchFamily="18" charset="0"/>
                <a:ea typeface="Cambria" panose="02040503050406030204" pitchFamily="18" charset="0"/>
              </a:rPr>
              <a:t>cần</a:t>
            </a:r>
            <a:r>
              <a:rPr lang="en-US" sz="3600" b="1" dirty="0">
                <a:solidFill>
                  <a:srgbClr val="002060"/>
                </a:solidFill>
                <a:latin typeface="Cambria" panose="02040503050406030204" pitchFamily="18" charset="0"/>
                <a:ea typeface="Cambria" panose="02040503050406030204" pitchFamily="18" charset="0"/>
              </a:rPr>
              <a:t> </a:t>
            </a:r>
            <a:r>
              <a:rPr lang="vi-VN" sz="3600" b="1" dirty="0">
                <a:solidFill>
                  <a:srgbClr val="002060"/>
                </a:solidFill>
                <a:latin typeface="Cambria" panose="02040503050406030204" pitchFamily="18" charset="0"/>
                <a:ea typeface="Cambria" panose="02040503050406030204" pitchFamily="18" charset="0"/>
              </a:rPr>
              <a:t>gắn</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tất</a:t>
            </a:r>
            <a:r>
              <a:rPr lang="en-US" sz="3600" b="1" dirty="0">
                <a:solidFill>
                  <a:srgbClr val="002060"/>
                </a:solidFill>
                <a:latin typeface="Cambria" panose="02040503050406030204" pitchFamily="18" charset="0"/>
                <a:ea typeface="Cambria" panose="02040503050406030204" pitchFamily="18" charset="0"/>
              </a:rPr>
              <a:t> </a:t>
            </a:r>
            <a:r>
              <a:rPr lang="en-US" sz="3600" b="1" dirty="0" err="1">
                <a:solidFill>
                  <a:srgbClr val="002060"/>
                </a:solidFill>
                <a:latin typeface="Cambria" panose="02040503050406030204" pitchFamily="18" charset="0"/>
                <a:ea typeface="Cambria" panose="02040503050406030204" pitchFamily="18" charset="0"/>
              </a:rPr>
              <a:t>cả</a:t>
            </a:r>
            <a:r>
              <a:rPr lang="vi-VN" sz="3600" b="1" dirty="0">
                <a:solidFill>
                  <a:srgbClr val="002060"/>
                </a:solidFill>
                <a:latin typeface="Cambria" panose="02040503050406030204" pitchFamily="18" charset="0"/>
                <a:ea typeface="Cambria" panose="02040503050406030204" pitchFamily="18" charset="0"/>
              </a:rPr>
              <a:t> 8 dây đèn.</a:t>
            </a:r>
            <a:endParaRPr lang="en-US" sz="3600" b="1" dirty="0">
              <a:solidFill>
                <a:srgbClr val="002060"/>
              </a:solidFill>
              <a:latin typeface="Cambria" panose="02040503050406030204" pitchFamily="18" charset="0"/>
              <a:ea typeface="Cambria" panose="02040503050406030204" pitchFamily="18" charset="0"/>
            </a:endParaRPr>
          </a:p>
          <a:p>
            <a:pPr algn="just"/>
            <a:r>
              <a:rPr lang="vi-VN" sz="3600" b="1" dirty="0">
                <a:solidFill>
                  <a:srgbClr val="002060"/>
                </a:solidFill>
                <a:latin typeface="Cambria" panose="02040503050406030204" pitchFamily="18" charset="0"/>
                <a:ea typeface="Cambria" panose="02040503050406030204" pitchFamily="18" charset="0"/>
              </a:rPr>
              <a:t>b)</a:t>
            </a:r>
            <a:r>
              <a:rPr lang="en-US" sz="3600" b="1" dirty="0">
                <a:solidFill>
                  <a:srgbClr val="002060"/>
                </a:solidFill>
                <a:latin typeface="Cambria" panose="02040503050406030204" pitchFamily="18" charset="0"/>
                <a:ea typeface="Cambria" panose="02040503050406030204" pitchFamily="18" charset="0"/>
              </a:rPr>
              <a:t> </a:t>
            </a:r>
            <a:r>
              <a:rPr lang="vi-VN" sz="3600" b="1" dirty="0">
                <a:solidFill>
                  <a:srgbClr val="002060"/>
                </a:solidFill>
                <a:latin typeface="Cambria" panose="02040503050406030204" pitchFamily="18" charset="0"/>
                <a:ea typeface="Cambria" panose="02040503050406030204" pitchFamily="18" charset="0"/>
              </a:rPr>
              <a:t>Tổng độ dài dây đèn đó là:</a:t>
            </a:r>
          </a:p>
          <a:p>
            <a:pPr algn="ctr"/>
            <a:r>
              <a:rPr lang="vi-VN" sz="3600" b="1" dirty="0">
                <a:solidFill>
                  <a:srgbClr val="002060"/>
                </a:solidFill>
                <a:latin typeface="Cambria" panose="02040503050406030204" pitchFamily="18" charset="0"/>
                <a:ea typeface="Cambria" panose="02040503050406030204" pitchFamily="18" charset="0"/>
              </a:rPr>
              <a:t>450 x 8 = 3600 (cm)</a:t>
            </a:r>
          </a:p>
        </p:txBody>
      </p:sp>
    </p:spTree>
    <p:extLst>
      <p:ext uri="{BB962C8B-B14F-4D97-AF65-F5344CB8AC3E}">
        <p14:creationId xmlns:p14="http://schemas.microsoft.com/office/powerpoint/2010/main" val="12565141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8AEFC7F-3B65-4314-87B6-F267BEE3C92A}"/>
              </a:ext>
            </a:extLst>
          </p:cNvPr>
          <p:cNvSpPr/>
          <p:nvPr/>
        </p:nvSpPr>
        <p:spPr>
          <a:xfrm>
            <a:off x="406400" y="482600"/>
            <a:ext cx="11480800" cy="5892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00"/>
            <a:r>
              <a:rPr lang="vi-VN" sz="2400" b="1" dirty="0">
                <a:solidFill>
                  <a:prstClr val="white"/>
                </a:solidFill>
                <a:latin typeface="Cambria" panose="02040503050406030204" pitchFamily="18" charset="0"/>
                <a:ea typeface="Cambria" panose="02040503050406030204" pitchFamily="18" charset="0"/>
              </a:rPr>
              <a:t>B</a:t>
            </a:r>
            <a:endParaRPr lang="en-US" sz="2400" b="1" dirty="0">
              <a:solidFill>
                <a:prstClr val="black"/>
              </a:solidFill>
              <a:latin typeface="Cambria" panose="02040503050406030204" pitchFamily="18" charset="0"/>
              <a:ea typeface="Cambria" panose="02040503050406030204" pitchFamily="18" charset="0"/>
            </a:endParaRPr>
          </a:p>
        </p:txBody>
      </p:sp>
      <p:sp>
        <p:nvSpPr>
          <p:cNvPr id="12" name="Rectangle 11">
            <a:extLst>
              <a:ext uri="{FF2B5EF4-FFF2-40B4-BE49-F238E27FC236}">
                <a16:creationId xmlns:a16="http://schemas.microsoft.com/office/drawing/2014/main" id="{16377BDE-1C81-4750-97EF-CA128A443879}"/>
              </a:ext>
            </a:extLst>
          </p:cNvPr>
          <p:cNvSpPr/>
          <p:nvPr/>
        </p:nvSpPr>
        <p:spPr>
          <a:xfrm>
            <a:off x="1937600" y="537404"/>
            <a:ext cx="9685356" cy="2554545"/>
          </a:xfrm>
          <a:prstGeom prst="rect">
            <a:avLst/>
          </a:prstGeom>
        </p:spPr>
        <p:txBody>
          <a:bodyPr wrap="square">
            <a:spAutoFit/>
          </a:bodyPr>
          <a:lstStyle/>
          <a:p>
            <a:pPr algn="just" defTabSz="1218900"/>
            <a:r>
              <a:rPr lang="vi-VN" sz="3200" b="1" dirty="0">
                <a:solidFill>
                  <a:srgbClr val="0070C0"/>
                </a:solidFill>
                <a:latin typeface="Cambria" panose="02040503050406030204" pitchFamily="18" charset="0"/>
                <a:ea typeface="Cambria" panose="02040503050406030204" pitchFamily="18" charset="0"/>
              </a:rPr>
              <a:t>Mỗi chú sâu sẽ đi theo đường nào để đến chiếc lá là ngôi nhà của mình? Biết rằng mỗi chú sâu chỉ bò theo đường có màu trùng với màu của nó và sâu cũng chỉ bò đến chiếc lá ghi kết quả của phép tính trên mình chú sâu đó.</a:t>
            </a:r>
          </a:p>
        </p:txBody>
      </p:sp>
      <p:pic>
        <p:nvPicPr>
          <p:cNvPr id="14" name="图片 24">
            <a:extLst>
              <a:ext uri="{FF2B5EF4-FFF2-40B4-BE49-F238E27FC236}">
                <a16:creationId xmlns:a16="http://schemas.microsoft.com/office/drawing/2014/main" id="{4D415F71-D596-4CFA-B117-21B1700EC4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60865"/>
            <a:ext cx="2013980" cy="1262057"/>
          </a:xfrm>
          <a:prstGeom prst="rect">
            <a:avLst/>
          </a:prstGeom>
        </p:spPr>
      </p:pic>
      <p:sp>
        <p:nvSpPr>
          <p:cNvPr id="15" name="TextBox 14">
            <a:extLst>
              <a:ext uri="{FF2B5EF4-FFF2-40B4-BE49-F238E27FC236}">
                <a16:creationId xmlns:a16="http://schemas.microsoft.com/office/drawing/2014/main" id="{B47B681A-4D10-401B-8AFF-6F7D495D2F93}"/>
              </a:ext>
            </a:extLst>
          </p:cNvPr>
          <p:cNvSpPr txBox="1"/>
          <p:nvPr/>
        </p:nvSpPr>
        <p:spPr>
          <a:xfrm rot="20214955">
            <a:off x="81049" y="208758"/>
            <a:ext cx="1793583" cy="748988"/>
          </a:xfrm>
          <a:prstGeom prst="rect">
            <a:avLst/>
          </a:prstGeom>
          <a:noFill/>
        </p:spPr>
        <p:txBody>
          <a:bodyPr wrap="square" rtlCol="0">
            <a:spAutoFit/>
          </a:bodyPr>
          <a:lstStyle/>
          <a:p>
            <a:pPr algn="ctr" defTabSz="1218900"/>
            <a:r>
              <a:rPr lang="en-GB" sz="4267" b="1" dirty="0" err="1">
                <a:solidFill>
                  <a:prstClr val="black"/>
                </a:solidFill>
                <a:latin typeface="Cambria" panose="02040503050406030204" pitchFamily="18" charset="0"/>
                <a:ea typeface="Cambria" panose="02040503050406030204" pitchFamily="18" charset="0"/>
              </a:rPr>
              <a:t>Bài</a:t>
            </a:r>
            <a:r>
              <a:rPr lang="en-GB" sz="4267" b="1" dirty="0">
                <a:solidFill>
                  <a:prstClr val="black"/>
                </a:solidFill>
                <a:latin typeface="Cambria" panose="02040503050406030204" pitchFamily="18" charset="0"/>
                <a:ea typeface="Cambria" panose="02040503050406030204" pitchFamily="18" charset="0"/>
              </a:rPr>
              <a:t> </a:t>
            </a:r>
            <a:r>
              <a:rPr lang="en-US" sz="4267" b="1" dirty="0">
                <a:solidFill>
                  <a:prstClr val="black"/>
                </a:solidFill>
                <a:latin typeface="Cambria" panose="02040503050406030204" pitchFamily="18" charset="0"/>
                <a:ea typeface="Cambria" panose="02040503050406030204" pitchFamily="18" charset="0"/>
              </a:rPr>
              <a:t>3</a:t>
            </a:r>
            <a:r>
              <a:rPr lang="en-GB" sz="4267" b="1" dirty="0">
                <a:solidFill>
                  <a:prstClr val="black"/>
                </a:solidFill>
                <a:latin typeface="Cambria" panose="02040503050406030204" pitchFamily="18" charset="0"/>
                <a:ea typeface="Cambria" panose="02040503050406030204" pitchFamily="18" charset="0"/>
              </a:rPr>
              <a:t>:</a:t>
            </a:r>
          </a:p>
        </p:txBody>
      </p:sp>
      <p:pic>
        <p:nvPicPr>
          <p:cNvPr id="3" name="Picture 2">
            <a:extLst>
              <a:ext uri="{FF2B5EF4-FFF2-40B4-BE49-F238E27FC236}">
                <a16:creationId xmlns:a16="http://schemas.microsoft.com/office/drawing/2014/main" id="{BF7170ED-939B-489A-B422-94EDCA8DBAC3}"/>
              </a:ext>
            </a:extLst>
          </p:cNvPr>
          <p:cNvPicPr>
            <a:picLocks noChangeAspect="1"/>
          </p:cNvPicPr>
          <p:nvPr/>
        </p:nvPicPr>
        <p:blipFill>
          <a:blip r:embed="rId3"/>
          <a:stretch>
            <a:fillRect/>
          </a:stretch>
        </p:blipFill>
        <p:spPr>
          <a:xfrm>
            <a:off x="2425774" y="3178247"/>
            <a:ext cx="8089826" cy="3030899"/>
          </a:xfrm>
          <a:prstGeom prst="rect">
            <a:avLst/>
          </a:prstGeom>
        </p:spPr>
      </p:pic>
    </p:spTree>
    <p:extLst>
      <p:ext uri="{BB962C8B-B14F-4D97-AF65-F5344CB8AC3E}">
        <p14:creationId xmlns:p14="http://schemas.microsoft.com/office/powerpoint/2010/main" val="34461224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EE7C249-90BF-4B18-8BDA-11EAA50FC7E0}"/>
              </a:ext>
            </a:extLst>
          </p:cNvPr>
          <p:cNvSpPr txBox="1"/>
          <p:nvPr/>
        </p:nvSpPr>
        <p:spPr>
          <a:xfrm>
            <a:off x="2371060" y="659219"/>
            <a:ext cx="7378996" cy="707886"/>
          </a:xfrm>
          <a:prstGeom prst="rect">
            <a:avLst/>
          </a:prstGeom>
          <a:noFill/>
        </p:spPr>
        <p:txBody>
          <a:bodyPr wrap="square" rtlCol="0">
            <a:spAutoFit/>
          </a:bodyPr>
          <a:lstStyle/>
          <a:p>
            <a:pPr algn="ctr"/>
            <a:r>
              <a:rPr lang="vi-VN" sz="4000" b="1" i="0" dirty="0">
                <a:solidFill>
                  <a:srgbClr val="FF0000"/>
                </a:solidFill>
                <a:effectLst/>
                <a:latin typeface="Cambria" panose="02040503050406030204" pitchFamily="18" charset="0"/>
                <a:ea typeface="Cambria" panose="02040503050406030204" pitchFamily="18" charset="0"/>
              </a:rPr>
              <a:t>Các chú sâu đi theo đường sau:</a:t>
            </a:r>
            <a:endParaRPr lang="en-US" sz="4000" b="1" dirty="0">
              <a:solidFill>
                <a:srgbClr val="FF0000"/>
              </a:solidFill>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0506BCB4-9400-48B2-ACD2-3B9FADA08CB5}"/>
              </a:ext>
            </a:extLst>
          </p:cNvPr>
          <p:cNvPicPr>
            <a:picLocks noChangeAspect="1"/>
          </p:cNvPicPr>
          <p:nvPr/>
        </p:nvPicPr>
        <p:blipFill>
          <a:blip r:embed="rId2"/>
          <a:stretch>
            <a:fillRect/>
          </a:stretch>
        </p:blipFill>
        <p:spPr>
          <a:xfrm>
            <a:off x="1251762" y="1804434"/>
            <a:ext cx="9688476" cy="3640099"/>
          </a:xfrm>
          <a:prstGeom prst="rect">
            <a:avLst/>
          </a:prstGeom>
        </p:spPr>
      </p:pic>
      <p:grpSp>
        <p:nvGrpSpPr>
          <p:cNvPr id="16" name="Group 15">
            <a:extLst>
              <a:ext uri="{FF2B5EF4-FFF2-40B4-BE49-F238E27FC236}">
                <a16:creationId xmlns:a16="http://schemas.microsoft.com/office/drawing/2014/main" id="{8075A78E-1311-4ABF-8425-4952E9906F3D}"/>
              </a:ext>
            </a:extLst>
          </p:cNvPr>
          <p:cNvGrpSpPr/>
          <p:nvPr/>
        </p:nvGrpSpPr>
        <p:grpSpPr>
          <a:xfrm>
            <a:off x="2991293" y="2941250"/>
            <a:ext cx="5741582" cy="712382"/>
            <a:chOff x="2881423" y="3221665"/>
            <a:chExt cx="5741582" cy="712382"/>
          </a:xfrm>
        </p:grpSpPr>
        <p:cxnSp>
          <p:nvCxnSpPr>
            <p:cNvPr id="6" name="Straight Connector 5">
              <a:extLst>
                <a:ext uri="{FF2B5EF4-FFF2-40B4-BE49-F238E27FC236}">
                  <a16:creationId xmlns:a16="http://schemas.microsoft.com/office/drawing/2014/main" id="{E4B80A13-5D1C-4D86-9A00-A8D03E5570BB}"/>
                </a:ext>
              </a:extLst>
            </p:cNvPr>
            <p:cNvCxnSpPr>
              <a:cxnSpLocks/>
            </p:cNvCxnSpPr>
            <p:nvPr/>
          </p:nvCxnSpPr>
          <p:spPr>
            <a:xfrm>
              <a:off x="2881423" y="3232298"/>
              <a:ext cx="2402958"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1322426-15F1-405C-B10B-8DBF3EBE3443}"/>
                </a:ext>
              </a:extLst>
            </p:cNvPr>
            <p:cNvCxnSpPr>
              <a:cxnSpLocks/>
            </p:cNvCxnSpPr>
            <p:nvPr/>
          </p:nvCxnSpPr>
          <p:spPr>
            <a:xfrm>
              <a:off x="5263117" y="3232298"/>
              <a:ext cx="0" cy="691116"/>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59F53D0-54E9-4AC4-BD8F-7336281A372B}"/>
                </a:ext>
              </a:extLst>
            </p:cNvPr>
            <p:cNvCxnSpPr>
              <a:cxnSpLocks/>
            </p:cNvCxnSpPr>
            <p:nvPr/>
          </p:nvCxnSpPr>
          <p:spPr>
            <a:xfrm>
              <a:off x="5241851" y="3934047"/>
              <a:ext cx="765544"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DF8DA6B-F5A2-4915-B948-52E063914314}"/>
                </a:ext>
              </a:extLst>
            </p:cNvPr>
            <p:cNvCxnSpPr>
              <a:cxnSpLocks/>
            </p:cNvCxnSpPr>
            <p:nvPr/>
          </p:nvCxnSpPr>
          <p:spPr>
            <a:xfrm flipV="1">
              <a:off x="5986130" y="3232298"/>
              <a:ext cx="0" cy="701749"/>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CBA8AE8-CFC1-4A97-B972-8C3119E175AC}"/>
                </a:ext>
              </a:extLst>
            </p:cNvPr>
            <p:cNvCxnSpPr>
              <a:cxnSpLocks/>
            </p:cNvCxnSpPr>
            <p:nvPr/>
          </p:nvCxnSpPr>
          <p:spPr>
            <a:xfrm>
              <a:off x="5954233" y="3221665"/>
              <a:ext cx="2668772"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A7481CB0-2951-43B4-AD99-895694C4DAD9}"/>
              </a:ext>
            </a:extLst>
          </p:cNvPr>
          <p:cNvGrpSpPr/>
          <p:nvPr/>
        </p:nvGrpSpPr>
        <p:grpSpPr>
          <a:xfrm>
            <a:off x="2980661" y="2228869"/>
            <a:ext cx="5741582" cy="2881424"/>
            <a:chOff x="2881423" y="1052623"/>
            <a:chExt cx="5741582" cy="2881424"/>
          </a:xfrm>
        </p:grpSpPr>
        <p:cxnSp>
          <p:nvCxnSpPr>
            <p:cNvPr id="19" name="Straight Connector 18">
              <a:extLst>
                <a:ext uri="{FF2B5EF4-FFF2-40B4-BE49-F238E27FC236}">
                  <a16:creationId xmlns:a16="http://schemas.microsoft.com/office/drawing/2014/main" id="{CB49FE0D-90AC-46F1-8BAE-838FC5CE4736}"/>
                </a:ext>
              </a:extLst>
            </p:cNvPr>
            <p:cNvCxnSpPr>
              <a:cxnSpLocks/>
            </p:cNvCxnSpPr>
            <p:nvPr/>
          </p:nvCxnSpPr>
          <p:spPr>
            <a:xfrm>
              <a:off x="2881423" y="3232298"/>
              <a:ext cx="166931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71B8716-ED72-4129-B888-7640F211E62A}"/>
                </a:ext>
              </a:extLst>
            </p:cNvPr>
            <p:cNvCxnSpPr>
              <a:cxnSpLocks/>
            </p:cNvCxnSpPr>
            <p:nvPr/>
          </p:nvCxnSpPr>
          <p:spPr>
            <a:xfrm>
              <a:off x="4550736" y="3232298"/>
              <a:ext cx="0" cy="69111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15A1B06-64CF-430C-BF1B-C1B7EC43F9A0}"/>
                </a:ext>
              </a:extLst>
            </p:cNvPr>
            <p:cNvCxnSpPr>
              <a:cxnSpLocks/>
            </p:cNvCxnSpPr>
            <p:nvPr/>
          </p:nvCxnSpPr>
          <p:spPr>
            <a:xfrm>
              <a:off x="4529469" y="3912782"/>
              <a:ext cx="220094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C4C34EC-CB05-4B23-8EDE-A52FDADEB7CB}"/>
                </a:ext>
              </a:extLst>
            </p:cNvPr>
            <p:cNvCxnSpPr>
              <a:cxnSpLocks/>
            </p:cNvCxnSpPr>
            <p:nvPr/>
          </p:nvCxnSpPr>
          <p:spPr>
            <a:xfrm flipV="1">
              <a:off x="6719776" y="1052623"/>
              <a:ext cx="0" cy="288142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99613F8-7057-4598-AF6B-44E0A0639122}"/>
                </a:ext>
              </a:extLst>
            </p:cNvPr>
            <p:cNvCxnSpPr>
              <a:cxnSpLocks/>
            </p:cNvCxnSpPr>
            <p:nvPr/>
          </p:nvCxnSpPr>
          <p:spPr>
            <a:xfrm>
              <a:off x="6709144" y="1073889"/>
              <a:ext cx="191386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145C3496-0E9D-B575-6237-6DBD1FC0935C}"/>
              </a:ext>
            </a:extLst>
          </p:cNvPr>
          <p:cNvGrpSpPr/>
          <p:nvPr/>
        </p:nvGrpSpPr>
        <p:grpSpPr>
          <a:xfrm>
            <a:off x="12101" y="904021"/>
            <a:ext cx="3237982" cy="1286562"/>
            <a:chOff x="8991611" y="2254675"/>
            <a:chExt cx="2759018" cy="1434240"/>
          </a:xfrm>
        </p:grpSpPr>
        <p:sp>
          <p:nvSpPr>
            <p:cNvPr id="43" name="TextBox 42">
              <a:extLst>
                <a:ext uri="{FF2B5EF4-FFF2-40B4-BE49-F238E27FC236}">
                  <a16:creationId xmlns:a16="http://schemas.microsoft.com/office/drawing/2014/main" id="{24E9A9CD-B278-48A9-25F5-7B8D7BD943C0}"/>
                </a:ext>
              </a:extLst>
            </p:cNvPr>
            <p:cNvSpPr txBox="1"/>
            <p:nvPr/>
          </p:nvSpPr>
          <p:spPr>
            <a:xfrm>
              <a:off x="9876522" y="2634497"/>
              <a:ext cx="799498" cy="789141"/>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rgbClr val="002060"/>
                  </a:solidFill>
                  <a:effectLst/>
                  <a:uLnTx/>
                  <a:uFillTx/>
                  <a:latin typeface="Calibri" panose="020F0502020204030204"/>
                  <a:cs typeface="+mn-cs"/>
                </a:rPr>
                <a:t> </a:t>
              </a:r>
              <a:endParaRPr kumimoji="0" lang="vi-VN" sz="4000" b="1" i="0" u="none" strike="noStrike" kern="0" cap="none" spc="0" normalizeH="0" baseline="0" noProof="0" dirty="0">
                <a:ln>
                  <a:noFill/>
                </a:ln>
                <a:solidFill>
                  <a:srgbClr val="002060"/>
                </a:solidFill>
                <a:effectLst/>
                <a:uLnTx/>
                <a:uFillTx/>
                <a:latin typeface="Arial"/>
                <a:cs typeface="+mn-cs"/>
              </a:endParaRPr>
            </a:p>
          </p:txBody>
        </p:sp>
        <p:sp>
          <p:nvSpPr>
            <p:cNvPr id="44" name="TextBox 43">
              <a:extLst>
                <a:ext uri="{FF2B5EF4-FFF2-40B4-BE49-F238E27FC236}">
                  <a16:creationId xmlns:a16="http://schemas.microsoft.com/office/drawing/2014/main" id="{57EA702A-E401-BDEE-39C9-055C25595903}"/>
                </a:ext>
              </a:extLst>
            </p:cNvPr>
            <p:cNvSpPr txBox="1"/>
            <p:nvPr/>
          </p:nvSpPr>
          <p:spPr>
            <a:xfrm>
              <a:off x="9582840" y="2254675"/>
              <a:ext cx="1735495" cy="789141"/>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rgbClr val="002060"/>
                  </a:solidFill>
                  <a:effectLst/>
                  <a:uLnTx/>
                  <a:uFillTx/>
                  <a:latin typeface="Calibri" panose="020F0502020204030204"/>
                  <a:cs typeface="+mn-cs"/>
                </a:rPr>
                <a:t>    721</a:t>
              </a:r>
              <a:endParaRPr kumimoji="0" lang="vi-VN" sz="4000" b="1" i="0" u="none" strike="noStrike" kern="0" cap="none" spc="0" normalizeH="0" baseline="0" noProof="0" dirty="0">
                <a:ln>
                  <a:noFill/>
                </a:ln>
                <a:solidFill>
                  <a:srgbClr val="002060"/>
                </a:solidFill>
                <a:effectLst/>
                <a:uLnTx/>
                <a:uFillTx/>
                <a:latin typeface="Arial"/>
                <a:cs typeface="+mn-cs"/>
              </a:endParaRPr>
            </a:p>
          </p:txBody>
        </p:sp>
        <p:sp>
          <p:nvSpPr>
            <p:cNvPr id="45" name="TextBox 44">
              <a:extLst>
                <a:ext uri="{FF2B5EF4-FFF2-40B4-BE49-F238E27FC236}">
                  <a16:creationId xmlns:a16="http://schemas.microsoft.com/office/drawing/2014/main" id="{DE326BA3-D490-8D24-7BCC-1FF3CDD2B609}"/>
                </a:ext>
              </a:extLst>
            </p:cNvPr>
            <p:cNvSpPr txBox="1"/>
            <p:nvPr/>
          </p:nvSpPr>
          <p:spPr>
            <a:xfrm>
              <a:off x="8991611" y="2899774"/>
              <a:ext cx="2759018" cy="789141"/>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rgbClr val="002060"/>
                  </a:solidFill>
                  <a:effectLst/>
                  <a:uLnTx/>
                  <a:uFillTx/>
                  <a:latin typeface="Calibri" panose="020F0502020204030204"/>
                  <a:cs typeface="+mn-cs"/>
                </a:rPr>
                <a:t>              6</a:t>
              </a:r>
              <a:endParaRPr kumimoji="0" lang="vi-VN" sz="4000" b="1" i="0" u="none" strike="noStrike" kern="0" cap="none" spc="0" normalizeH="0" baseline="0" noProof="0" dirty="0">
                <a:ln>
                  <a:noFill/>
                </a:ln>
                <a:solidFill>
                  <a:srgbClr val="002060"/>
                </a:solidFill>
                <a:effectLst/>
                <a:uLnTx/>
                <a:uFillTx/>
                <a:latin typeface="Arial"/>
                <a:cs typeface="+mn-cs"/>
              </a:endParaRPr>
            </a:p>
          </p:txBody>
        </p:sp>
        <p:sp>
          <p:nvSpPr>
            <p:cNvPr id="46" name="TextBox 45">
              <a:extLst>
                <a:ext uri="{FF2B5EF4-FFF2-40B4-BE49-F238E27FC236}">
                  <a16:creationId xmlns:a16="http://schemas.microsoft.com/office/drawing/2014/main" id="{3EA5905B-37B4-C2BA-3B9C-ED3E195E4D64}"/>
                </a:ext>
              </a:extLst>
            </p:cNvPr>
            <p:cNvSpPr txBox="1"/>
            <p:nvPr/>
          </p:nvSpPr>
          <p:spPr>
            <a:xfrm>
              <a:off x="9263979" y="2558599"/>
              <a:ext cx="799498" cy="789141"/>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srgbClr val="002060"/>
                  </a:solidFill>
                  <a:effectLst/>
                  <a:uLnTx/>
                  <a:uFillTx/>
                  <a:latin typeface="Calibri" panose="020F0502020204030204"/>
                  <a:cs typeface="+mn-cs"/>
                </a:rPr>
                <a:t> x</a:t>
              </a:r>
              <a:endParaRPr kumimoji="0" lang="vi-VN" sz="4000" b="1" i="0" u="none" strike="noStrike" kern="0" cap="none" spc="0" normalizeH="0" baseline="0" noProof="0" dirty="0">
                <a:ln>
                  <a:noFill/>
                </a:ln>
                <a:solidFill>
                  <a:srgbClr val="002060"/>
                </a:solidFill>
                <a:effectLst/>
                <a:uLnTx/>
                <a:uFillTx/>
                <a:latin typeface="Arial"/>
                <a:cs typeface="+mn-cs"/>
              </a:endParaRPr>
            </a:p>
          </p:txBody>
        </p:sp>
        <p:cxnSp>
          <p:nvCxnSpPr>
            <p:cNvPr id="47" name="Straight Connector 46">
              <a:extLst>
                <a:ext uri="{FF2B5EF4-FFF2-40B4-BE49-F238E27FC236}">
                  <a16:creationId xmlns:a16="http://schemas.microsoft.com/office/drawing/2014/main" id="{1E68354F-EAC6-CFA0-2772-A0173E7537EC}"/>
                </a:ext>
              </a:extLst>
            </p:cNvPr>
            <p:cNvCxnSpPr>
              <a:cxnSpLocks/>
            </p:cNvCxnSpPr>
            <p:nvPr/>
          </p:nvCxnSpPr>
          <p:spPr>
            <a:xfrm flipH="1">
              <a:off x="9876522" y="3651787"/>
              <a:ext cx="799498" cy="0"/>
            </a:xfrm>
            <a:prstGeom prst="line">
              <a:avLst/>
            </a:prstGeom>
            <a:noFill/>
            <a:ln w="76200" cap="flat" cmpd="sng" algn="ctr">
              <a:solidFill>
                <a:srgbClr val="FF0000"/>
              </a:solidFill>
              <a:prstDash val="solid"/>
              <a:miter lim="800000"/>
            </a:ln>
            <a:effectLst/>
          </p:spPr>
        </p:cxnSp>
      </p:grpSp>
      <p:sp>
        <p:nvSpPr>
          <p:cNvPr id="48" name="TextBox 47">
            <a:extLst>
              <a:ext uri="{FF2B5EF4-FFF2-40B4-BE49-F238E27FC236}">
                <a16:creationId xmlns:a16="http://schemas.microsoft.com/office/drawing/2014/main" id="{7B84BB9F-B0C8-206E-5CC4-5719168FAF97}"/>
              </a:ext>
            </a:extLst>
          </p:cNvPr>
          <p:cNvSpPr txBox="1"/>
          <p:nvPr/>
        </p:nvSpPr>
        <p:spPr>
          <a:xfrm>
            <a:off x="1744581" y="2234521"/>
            <a:ext cx="39756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Calibri" panose="020F0502020204030204"/>
                <a:cs typeface="+mn-cs"/>
              </a:rPr>
              <a:t>6</a:t>
            </a:r>
          </a:p>
        </p:txBody>
      </p:sp>
      <p:sp>
        <p:nvSpPr>
          <p:cNvPr id="49" name="TextBox 48">
            <a:extLst>
              <a:ext uri="{FF2B5EF4-FFF2-40B4-BE49-F238E27FC236}">
                <a16:creationId xmlns:a16="http://schemas.microsoft.com/office/drawing/2014/main" id="{C23643DA-4873-1136-81AF-121B35DC9ECC}"/>
              </a:ext>
            </a:extLst>
          </p:cNvPr>
          <p:cNvSpPr txBox="1"/>
          <p:nvPr/>
        </p:nvSpPr>
        <p:spPr>
          <a:xfrm>
            <a:off x="1471126" y="2247879"/>
            <a:ext cx="37190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Calibri" panose="020F0502020204030204"/>
                <a:cs typeface="+mn-cs"/>
              </a:rPr>
              <a:t>2</a:t>
            </a:r>
          </a:p>
        </p:txBody>
      </p:sp>
      <p:sp>
        <p:nvSpPr>
          <p:cNvPr id="50" name="TextBox 49">
            <a:extLst>
              <a:ext uri="{FF2B5EF4-FFF2-40B4-BE49-F238E27FC236}">
                <a16:creationId xmlns:a16="http://schemas.microsoft.com/office/drawing/2014/main" id="{AC3D9E48-656E-CCBC-D772-25C12E495E97}"/>
              </a:ext>
            </a:extLst>
          </p:cNvPr>
          <p:cNvSpPr txBox="1"/>
          <p:nvPr/>
        </p:nvSpPr>
        <p:spPr>
          <a:xfrm>
            <a:off x="925579" y="2234521"/>
            <a:ext cx="94629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Calibri" panose="020F0502020204030204"/>
                <a:cs typeface="+mn-cs"/>
              </a:rPr>
              <a:t>43</a:t>
            </a:r>
          </a:p>
        </p:txBody>
      </p:sp>
      <p:grpSp>
        <p:nvGrpSpPr>
          <p:cNvPr id="81" name="Group 80">
            <a:extLst>
              <a:ext uri="{FF2B5EF4-FFF2-40B4-BE49-F238E27FC236}">
                <a16:creationId xmlns:a16="http://schemas.microsoft.com/office/drawing/2014/main" id="{881489E9-8C30-CEC1-0C4C-44083163DD2C}"/>
              </a:ext>
            </a:extLst>
          </p:cNvPr>
          <p:cNvGrpSpPr/>
          <p:nvPr/>
        </p:nvGrpSpPr>
        <p:grpSpPr>
          <a:xfrm>
            <a:off x="2699522" y="4796324"/>
            <a:ext cx="2234300" cy="1631502"/>
            <a:chOff x="413254" y="1441024"/>
            <a:chExt cx="1709408" cy="1631502"/>
          </a:xfrm>
        </p:grpSpPr>
        <p:sp>
          <p:nvSpPr>
            <p:cNvPr id="82" name="TextBox 43">
              <a:extLst>
                <a:ext uri="{FF2B5EF4-FFF2-40B4-BE49-F238E27FC236}">
                  <a16:creationId xmlns:a16="http://schemas.microsoft.com/office/drawing/2014/main" id="{EE6A11E6-C0F1-3600-A921-EEE73B429198}"/>
                </a:ext>
              </a:extLst>
            </p:cNvPr>
            <p:cNvSpPr txBox="1">
              <a:spLocks noChangeArrowheads="1"/>
            </p:cNvSpPr>
            <p:nvPr/>
          </p:nvSpPr>
          <p:spPr bwMode="auto">
            <a:xfrm>
              <a:off x="1472235" y="1441024"/>
              <a:ext cx="38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6</a:t>
              </a:r>
            </a:p>
          </p:txBody>
        </p:sp>
        <p:sp>
          <p:nvSpPr>
            <p:cNvPr id="83" name="TextBox 49">
              <a:extLst>
                <a:ext uri="{FF2B5EF4-FFF2-40B4-BE49-F238E27FC236}">
                  <a16:creationId xmlns:a16="http://schemas.microsoft.com/office/drawing/2014/main" id="{69675E07-A132-E129-CFB4-2B7DCA39C1FA}"/>
                </a:ext>
              </a:extLst>
            </p:cNvPr>
            <p:cNvSpPr txBox="1">
              <a:spLocks noChangeArrowheads="1"/>
            </p:cNvSpPr>
            <p:nvPr/>
          </p:nvSpPr>
          <p:spPr bwMode="auto">
            <a:xfrm>
              <a:off x="413254" y="1445824"/>
              <a:ext cx="113525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4 328</a:t>
              </a:r>
            </a:p>
          </p:txBody>
        </p:sp>
        <p:grpSp>
          <p:nvGrpSpPr>
            <p:cNvPr id="84" name="Group 66">
              <a:extLst>
                <a:ext uri="{FF2B5EF4-FFF2-40B4-BE49-F238E27FC236}">
                  <a16:creationId xmlns:a16="http://schemas.microsoft.com/office/drawing/2014/main" id="{6DE91485-884D-28C2-2658-897117E70F24}"/>
                </a:ext>
              </a:extLst>
            </p:cNvPr>
            <p:cNvGrpSpPr>
              <a:grpSpLocks/>
            </p:cNvGrpSpPr>
            <p:nvPr/>
          </p:nvGrpSpPr>
          <p:grpSpPr bwMode="auto">
            <a:xfrm>
              <a:off x="1392412" y="1586678"/>
              <a:ext cx="730250" cy="1485848"/>
              <a:chOff x="2299" y="1296"/>
              <a:chExt cx="460" cy="681"/>
            </a:xfrm>
          </p:grpSpPr>
          <p:cxnSp>
            <p:nvCxnSpPr>
              <p:cNvPr id="85" name="Straight Connector 84">
                <a:extLst>
                  <a:ext uri="{FF2B5EF4-FFF2-40B4-BE49-F238E27FC236}">
                    <a16:creationId xmlns:a16="http://schemas.microsoft.com/office/drawing/2014/main" id="{B84337E0-9CF9-3891-5BE4-ADD50711F95A}"/>
                  </a:ext>
                </a:extLst>
              </p:cNvPr>
              <p:cNvCxnSpPr>
                <a:cxnSpLocks/>
              </p:cNvCxnSpPr>
              <p:nvPr/>
            </p:nvCxnSpPr>
            <p:spPr>
              <a:xfrm>
                <a:off x="2299" y="1537"/>
                <a:ext cx="460" cy="17"/>
              </a:xfrm>
              <a:prstGeom prst="line">
                <a:avLst/>
              </a:prstGeom>
              <a:noFill/>
              <a:ln w="38100" cap="flat" cmpd="sng" algn="ctr">
                <a:solidFill>
                  <a:srgbClr val="FF0000"/>
                </a:solidFill>
                <a:prstDash val="solid"/>
              </a:ln>
              <a:effectLst/>
            </p:spPr>
          </p:cxnSp>
          <p:cxnSp>
            <p:nvCxnSpPr>
              <p:cNvPr id="86" name="Straight Connector 85">
                <a:extLst>
                  <a:ext uri="{FF2B5EF4-FFF2-40B4-BE49-F238E27FC236}">
                    <a16:creationId xmlns:a16="http://schemas.microsoft.com/office/drawing/2014/main" id="{95FF2B28-2E34-562A-AEDE-F522623D0EEE}"/>
                  </a:ext>
                </a:extLst>
              </p:cNvPr>
              <p:cNvCxnSpPr>
                <a:cxnSpLocks/>
              </p:cNvCxnSpPr>
              <p:nvPr/>
            </p:nvCxnSpPr>
            <p:spPr>
              <a:xfrm>
                <a:off x="2304" y="1296"/>
                <a:ext cx="0" cy="681"/>
              </a:xfrm>
              <a:prstGeom prst="line">
                <a:avLst/>
              </a:prstGeom>
              <a:noFill/>
              <a:ln w="38100" cap="flat" cmpd="sng" algn="ctr">
                <a:solidFill>
                  <a:srgbClr val="FF0000"/>
                </a:solidFill>
                <a:prstDash val="solid"/>
              </a:ln>
              <a:effectLst/>
            </p:spPr>
          </p:cxnSp>
        </p:grpSp>
      </p:grpSp>
      <p:sp>
        <p:nvSpPr>
          <p:cNvPr id="87" name="TextBox 86">
            <a:extLst>
              <a:ext uri="{FF2B5EF4-FFF2-40B4-BE49-F238E27FC236}">
                <a16:creationId xmlns:a16="http://schemas.microsoft.com/office/drawing/2014/main" id="{DD9320DA-897F-75A3-6CB1-45624C11CB1A}"/>
              </a:ext>
            </a:extLst>
          </p:cNvPr>
          <p:cNvSpPr txBox="1"/>
          <p:nvPr/>
        </p:nvSpPr>
        <p:spPr>
          <a:xfrm>
            <a:off x="4013654" y="5427384"/>
            <a:ext cx="37093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7</a:t>
            </a:r>
          </a:p>
        </p:txBody>
      </p:sp>
      <p:sp>
        <p:nvSpPr>
          <p:cNvPr id="88" name="TextBox 87">
            <a:extLst>
              <a:ext uri="{FF2B5EF4-FFF2-40B4-BE49-F238E27FC236}">
                <a16:creationId xmlns:a16="http://schemas.microsoft.com/office/drawing/2014/main" id="{AB8C0C1E-9F5B-1331-0872-38E647D5773F}"/>
              </a:ext>
            </a:extLst>
          </p:cNvPr>
          <p:cNvSpPr txBox="1"/>
          <p:nvPr/>
        </p:nvSpPr>
        <p:spPr>
          <a:xfrm>
            <a:off x="3042580" y="5200969"/>
            <a:ext cx="54456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1</a:t>
            </a:r>
          </a:p>
        </p:txBody>
      </p:sp>
      <p:sp>
        <p:nvSpPr>
          <p:cNvPr id="89" name="TextBox 88">
            <a:extLst>
              <a:ext uri="{FF2B5EF4-FFF2-40B4-BE49-F238E27FC236}">
                <a16:creationId xmlns:a16="http://schemas.microsoft.com/office/drawing/2014/main" id="{B65FA80E-CBA7-2052-A50E-558FBFDCB5E4}"/>
              </a:ext>
            </a:extLst>
          </p:cNvPr>
          <p:cNvSpPr txBox="1"/>
          <p:nvPr/>
        </p:nvSpPr>
        <p:spPr>
          <a:xfrm>
            <a:off x="3334185" y="5202330"/>
            <a:ext cx="72301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2</a:t>
            </a:r>
          </a:p>
        </p:txBody>
      </p:sp>
      <p:sp>
        <p:nvSpPr>
          <p:cNvPr id="90" name="TextBox 89">
            <a:extLst>
              <a:ext uri="{FF2B5EF4-FFF2-40B4-BE49-F238E27FC236}">
                <a16:creationId xmlns:a16="http://schemas.microsoft.com/office/drawing/2014/main" id="{822D7FAE-B423-C21E-90D6-A19A56CF9325}"/>
              </a:ext>
            </a:extLst>
          </p:cNvPr>
          <p:cNvSpPr txBox="1"/>
          <p:nvPr/>
        </p:nvSpPr>
        <p:spPr>
          <a:xfrm>
            <a:off x="4298202" y="5420551"/>
            <a:ext cx="72301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2</a:t>
            </a:r>
          </a:p>
        </p:txBody>
      </p:sp>
      <p:sp>
        <p:nvSpPr>
          <p:cNvPr id="91" name="TextBox 90">
            <a:extLst>
              <a:ext uri="{FF2B5EF4-FFF2-40B4-BE49-F238E27FC236}">
                <a16:creationId xmlns:a16="http://schemas.microsoft.com/office/drawing/2014/main" id="{8D5ACD0C-103E-EC16-7255-50380256DA37}"/>
              </a:ext>
            </a:extLst>
          </p:cNvPr>
          <p:cNvSpPr txBox="1"/>
          <p:nvPr/>
        </p:nvSpPr>
        <p:spPr>
          <a:xfrm>
            <a:off x="3281021" y="5641239"/>
            <a:ext cx="42419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0</a:t>
            </a:r>
          </a:p>
        </p:txBody>
      </p:sp>
      <p:sp>
        <p:nvSpPr>
          <p:cNvPr id="92" name="TextBox 91">
            <a:extLst>
              <a:ext uri="{FF2B5EF4-FFF2-40B4-BE49-F238E27FC236}">
                <a16:creationId xmlns:a16="http://schemas.microsoft.com/office/drawing/2014/main" id="{0073AA3E-53FA-4321-5B45-1849E70C666A}"/>
              </a:ext>
            </a:extLst>
          </p:cNvPr>
          <p:cNvSpPr txBox="1"/>
          <p:nvPr/>
        </p:nvSpPr>
        <p:spPr>
          <a:xfrm>
            <a:off x="4561927" y="5421910"/>
            <a:ext cx="37112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1</a:t>
            </a:r>
          </a:p>
        </p:txBody>
      </p:sp>
      <p:sp>
        <p:nvSpPr>
          <p:cNvPr id="93" name="TextBox 92">
            <a:extLst>
              <a:ext uri="{FF2B5EF4-FFF2-40B4-BE49-F238E27FC236}">
                <a16:creationId xmlns:a16="http://schemas.microsoft.com/office/drawing/2014/main" id="{4320C6BF-FF9C-8890-B76E-9F4F4DCFFF51}"/>
              </a:ext>
            </a:extLst>
          </p:cNvPr>
          <p:cNvSpPr txBox="1"/>
          <p:nvPr/>
        </p:nvSpPr>
        <p:spPr>
          <a:xfrm>
            <a:off x="3568732" y="5637158"/>
            <a:ext cx="72301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8</a:t>
            </a:r>
          </a:p>
        </p:txBody>
      </p:sp>
      <p:sp>
        <p:nvSpPr>
          <p:cNvPr id="94" name="TextBox 93">
            <a:extLst>
              <a:ext uri="{FF2B5EF4-FFF2-40B4-BE49-F238E27FC236}">
                <a16:creationId xmlns:a16="http://schemas.microsoft.com/office/drawing/2014/main" id="{B4C9AFE0-3929-1749-AE71-6759566DBA92}"/>
              </a:ext>
            </a:extLst>
          </p:cNvPr>
          <p:cNvSpPr txBox="1"/>
          <p:nvPr/>
        </p:nvSpPr>
        <p:spPr>
          <a:xfrm>
            <a:off x="3584554" y="6100561"/>
            <a:ext cx="72301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2</a:t>
            </a:r>
          </a:p>
        </p:txBody>
      </p:sp>
    </p:spTree>
    <p:extLst>
      <p:ext uri="{BB962C8B-B14F-4D97-AF65-F5344CB8AC3E}">
        <p14:creationId xmlns:p14="http://schemas.microsoft.com/office/powerpoint/2010/main" val="6027573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par>
                          <p:cTn id="23" fill="hold">
                            <p:stCondLst>
                              <p:cond delay="500"/>
                            </p:stCondLst>
                            <p:childTnLst>
                              <p:par>
                                <p:cTn id="24" presetID="14" presetClass="entr" presetSubtype="10" fill="hold" nodeType="after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randombar(horizontal)">
                                      <p:cBhvr>
                                        <p:cTn id="26" dur="500"/>
                                        <p:tgtEl>
                                          <p:spTgt spid="4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48">
                                            <p:txEl>
                                              <p:pRg st="0" end="0"/>
                                            </p:txEl>
                                          </p:spTgt>
                                        </p:tgtEl>
                                        <p:attrNameLst>
                                          <p:attrName>style.visibility</p:attrName>
                                        </p:attrNameLst>
                                      </p:cBhvr>
                                      <p:to>
                                        <p:strVal val="visible"/>
                                      </p:to>
                                    </p:set>
                                    <p:animEffect transition="in" filter="wipe(down)">
                                      <p:cBhvr>
                                        <p:cTn id="31" dur="500"/>
                                        <p:tgtEl>
                                          <p:spTgt spid="48">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49">
                                            <p:txEl>
                                              <p:pRg st="0" end="0"/>
                                            </p:txEl>
                                          </p:spTgt>
                                        </p:tgtEl>
                                        <p:attrNameLst>
                                          <p:attrName>style.visibility</p:attrName>
                                        </p:attrNameLst>
                                      </p:cBhvr>
                                      <p:to>
                                        <p:strVal val="visible"/>
                                      </p:to>
                                    </p:set>
                                    <p:animEffect transition="in" filter="wipe(down)">
                                      <p:cBhvr>
                                        <p:cTn id="36" dur="500"/>
                                        <p:tgtEl>
                                          <p:spTgt spid="49">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50">
                                            <p:txEl>
                                              <p:pRg st="0" end="0"/>
                                            </p:txEl>
                                          </p:spTgt>
                                        </p:tgtEl>
                                        <p:attrNameLst>
                                          <p:attrName>style.visibility</p:attrName>
                                        </p:attrNameLst>
                                      </p:cBhvr>
                                      <p:to>
                                        <p:strVal val="visible"/>
                                      </p:to>
                                    </p:set>
                                    <p:animEffect transition="in" filter="wipe(down)">
                                      <p:cBhvr>
                                        <p:cTn id="41" dur="500"/>
                                        <p:tgtEl>
                                          <p:spTgt spid="50">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81"/>
                                        </p:tgtEl>
                                        <p:attrNameLst>
                                          <p:attrName>style.visibility</p:attrName>
                                        </p:attrNameLst>
                                      </p:cBhvr>
                                      <p:to>
                                        <p:strVal val="visible"/>
                                      </p:to>
                                    </p:set>
                                    <p:animEffect transition="in" filter="wipe(down)">
                                      <p:cBhvr>
                                        <p:cTn id="46" dur="500"/>
                                        <p:tgtEl>
                                          <p:spTgt spid="8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fade">
                                      <p:cBhvr>
                                        <p:cTn id="51" dur="500"/>
                                        <p:tgtEl>
                                          <p:spTgt spid="8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88"/>
                                        </p:tgtEl>
                                        <p:attrNameLst>
                                          <p:attrName>style.visibility</p:attrName>
                                        </p:attrNameLst>
                                      </p:cBhvr>
                                      <p:to>
                                        <p:strVal val="visible"/>
                                      </p:to>
                                    </p:set>
                                    <p:animEffect transition="in" filter="fade">
                                      <p:cBhvr>
                                        <p:cTn id="56" dur="500"/>
                                        <p:tgtEl>
                                          <p:spTgt spid="88"/>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89"/>
                                        </p:tgtEl>
                                        <p:attrNameLst>
                                          <p:attrName>style.visibility</p:attrName>
                                        </p:attrNameLst>
                                      </p:cBhvr>
                                      <p:to>
                                        <p:strVal val="visible"/>
                                      </p:to>
                                    </p:set>
                                    <p:animEffect transition="in" filter="fade">
                                      <p:cBhvr>
                                        <p:cTn id="61" dur="500"/>
                                        <p:tgtEl>
                                          <p:spTgt spid="89"/>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90"/>
                                        </p:tgtEl>
                                        <p:attrNameLst>
                                          <p:attrName>style.visibility</p:attrName>
                                        </p:attrNameLst>
                                      </p:cBhvr>
                                      <p:to>
                                        <p:strVal val="visible"/>
                                      </p:to>
                                    </p:set>
                                    <p:animEffect transition="in" filter="fade">
                                      <p:cBhvr>
                                        <p:cTn id="66" dur="500"/>
                                        <p:tgtEl>
                                          <p:spTgt spid="90"/>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fade">
                                      <p:cBhvr>
                                        <p:cTn id="71" dur="500"/>
                                        <p:tgtEl>
                                          <p:spTgt spid="91"/>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93"/>
                                        </p:tgtEl>
                                        <p:attrNameLst>
                                          <p:attrName>style.visibility</p:attrName>
                                        </p:attrNameLst>
                                      </p:cBhvr>
                                      <p:to>
                                        <p:strVal val="visible"/>
                                      </p:to>
                                    </p:set>
                                    <p:animEffect transition="in" filter="fade">
                                      <p:cBhvr>
                                        <p:cTn id="76" dur="500"/>
                                        <p:tgtEl>
                                          <p:spTgt spid="93"/>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fade">
                                      <p:cBhvr>
                                        <p:cTn id="81" dur="500"/>
                                        <p:tgtEl>
                                          <p:spTgt spid="92"/>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94"/>
                                        </p:tgtEl>
                                        <p:attrNameLst>
                                          <p:attrName>style.visibility</p:attrName>
                                        </p:attrNameLst>
                                      </p:cBhvr>
                                      <p:to>
                                        <p:strVal val="visible"/>
                                      </p:to>
                                    </p:set>
                                    <p:animEffect transition="in" filter="fade">
                                      <p:cBhvr>
                                        <p:cTn id="86"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88" grpId="0"/>
      <p:bldP spid="89" grpId="0"/>
      <p:bldP spid="90" grpId="0"/>
      <p:bldP spid="91" grpId="0"/>
      <p:bldP spid="92" grpId="0"/>
      <p:bldP spid="93" grpId="0"/>
      <p:bldP spid="9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B8216F-0AD9-422F-A5FA-07F9D30303FD}"/>
              </a:ext>
            </a:extLst>
          </p:cNvPr>
          <p:cNvSpPr/>
          <p:nvPr/>
        </p:nvSpPr>
        <p:spPr>
          <a:xfrm>
            <a:off x="406400" y="482600"/>
            <a:ext cx="11480800" cy="5892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00"/>
            <a:r>
              <a:rPr lang="vi-VN" sz="2400" b="1" dirty="0">
                <a:solidFill>
                  <a:prstClr val="white"/>
                </a:solidFill>
                <a:latin typeface="Cambria" panose="02040503050406030204" pitchFamily="18" charset="0"/>
                <a:ea typeface="Cambria" panose="02040503050406030204" pitchFamily="18" charset="0"/>
              </a:rPr>
              <a:t>B</a:t>
            </a:r>
            <a:endParaRPr lang="en-US" sz="2400" b="1" dirty="0">
              <a:solidFill>
                <a:prstClr val="black"/>
              </a:solidFill>
              <a:latin typeface="Cambria" panose="02040503050406030204" pitchFamily="18" charset="0"/>
              <a:ea typeface="Cambria" panose="02040503050406030204" pitchFamily="18" charset="0"/>
            </a:endParaRPr>
          </a:p>
        </p:txBody>
      </p:sp>
      <p:sp>
        <p:nvSpPr>
          <p:cNvPr id="5" name="Rectangle 4">
            <a:extLst>
              <a:ext uri="{FF2B5EF4-FFF2-40B4-BE49-F238E27FC236}">
                <a16:creationId xmlns:a16="http://schemas.microsoft.com/office/drawing/2014/main" id="{805137CA-92DA-4085-9DDD-7A09B1CC7532}"/>
              </a:ext>
            </a:extLst>
          </p:cNvPr>
          <p:cNvSpPr/>
          <p:nvPr/>
        </p:nvSpPr>
        <p:spPr>
          <a:xfrm>
            <a:off x="1937600" y="537404"/>
            <a:ext cx="9685356" cy="1200329"/>
          </a:xfrm>
          <a:prstGeom prst="rect">
            <a:avLst/>
          </a:prstGeom>
        </p:spPr>
        <p:txBody>
          <a:bodyPr wrap="square">
            <a:spAutoFit/>
          </a:bodyPr>
          <a:lstStyle/>
          <a:p>
            <a:pPr algn="just" defTabSz="1218900"/>
            <a:r>
              <a:rPr lang="vi-VN" sz="3600" b="1" dirty="0">
                <a:solidFill>
                  <a:srgbClr val="0070C0"/>
                </a:solidFill>
                <a:latin typeface="Cambria" panose="02040503050406030204" pitchFamily="18" charset="0"/>
                <a:ea typeface="Cambria" panose="02040503050406030204" pitchFamily="18" charset="0"/>
              </a:rPr>
              <a:t>Người khổng lồ nào nâng được nhiều ki-lô-gam nhất?</a:t>
            </a:r>
          </a:p>
        </p:txBody>
      </p:sp>
      <p:pic>
        <p:nvPicPr>
          <p:cNvPr id="6" name="图片 24">
            <a:extLst>
              <a:ext uri="{FF2B5EF4-FFF2-40B4-BE49-F238E27FC236}">
                <a16:creationId xmlns:a16="http://schemas.microsoft.com/office/drawing/2014/main" id="{6E55B6F5-E358-4BF1-94DE-DCD4FF3026E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60865"/>
            <a:ext cx="2013980" cy="1262057"/>
          </a:xfrm>
          <a:prstGeom prst="rect">
            <a:avLst/>
          </a:prstGeom>
        </p:spPr>
      </p:pic>
      <p:sp>
        <p:nvSpPr>
          <p:cNvPr id="7" name="TextBox 6">
            <a:extLst>
              <a:ext uri="{FF2B5EF4-FFF2-40B4-BE49-F238E27FC236}">
                <a16:creationId xmlns:a16="http://schemas.microsoft.com/office/drawing/2014/main" id="{09422F5E-ADF0-415F-9AC9-7E6B9D53A39D}"/>
              </a:ext>
            </a:extLst>
          </p:cNvPr>
          <p:cNvSpPr txBox="1"/>
          <p:nvPr/>
        </p:nvSpPr>
        <p:spPr>
          <a:xfrm rot="20214955">
            <a:off x="81049" y="208758"/>
            <a:ext cx="1793583" cy="748988"/>
          </a:xfrm>
          <a:prstGeom prst="rect">
            <a:avLst/>
          </a:prstGeom>
          <a:noFill/>
        </p:spPr>
        <p:txBody>
          <a:bodyPr wrap="square" rtlCol="0">
            <a:spAutoFit/>
          </a:bodyPr>
          <a:lstStyle/>
          <a:p>
            <a:pPr algn="ctr" defTabSz="1218900"/>
            <a:r>
              <a:rPr lang="en-GB" sz="4267" b="1" dirty="0" err="1">
                <a:solidFill>
                  <a:prstClr val="black"/>
                </a:solidFill>
                <a:latin typeface="Cambria" panose="02040503050406030204" pitchFamily="18" charset="0"/>
                <a:ea typeface="Cambria" panose="02040503050406030204" pitchFamily="18" charset="0"/>
              </a:rPr>
              <a:t>Bài</a:t>
            </a:r>
            <a:r>
              <a:rPr lang="en-GB" sz="4267" b="1" dirty="0">
                <a:solidFill>
                  <a:prstClr val="black"/>
                </a:solidFill>
                <a:latin typeface="Cambria" panose="02040503050406030204" pitchFamily="18" charset="0"/>
                <a:ea typeface="Cambria" panose="02040503050406030204" pitchFamily="18" charset="0"/>
              </a:rPr>
              <a:t> </a:t>
            </a:r>
            <a:r>
              <a:rPr lang="en-US" sz="4267" b="1" dirty="0">
                <a:solidFill>
                  <a:prstClr val="black"/>
                </a:solidFill>
                <a:latin typeface="Cambria" panose="02040503050406030204" pitchFamily="18" charset="0"/>
                <a:ea typeface="Cambria" panose="02040503050406030204" pitchFamily="18" charset="0"/>
              </a:rPr>
              <a:t>4</a:t>
            </a:r>
            <a:r>
              <a:rPr lang="en-GB" sz="4267" b="1" dirty="0">
                <a:solidFill>
                  <a:prstClr val="black"/>
                </a:solidFill>
                <a:latin typeface="Cambria" panose="02040503050406030204" pitchFamily="18" charset="0"/>
                <a:ea typeface="Cambria" panose="02040503050406030204" pitchFamily="18" charset="0"/>
              </a:rPr>
              <a:t>:</a:t>
            </a:r>
          </a:p>
        </p:txBody>
      </p:sp>
      <p:pic>
        <p:nvPicPr>
          <p:cNvPr id="10" name="Picture 9">
            <a:extLst>
              <a:ext uri="{FF2B5EF4-FFF2-40B4-BE49-F238E27FC236}">
                <a16:creationId xmlns:a16="http://schemas.microsoft.com/office/drawing/2014/main" id="{00D33AD0-4B9C-46B2-84DF-55B8C3B75777}"/>
              </a:ext>
            </a:extLst>
          </p:cNvPr>
          <p:cNvPicPr>
            <a:picLocks noChangeAspect="1"/>
          </p:cNvPicPr>
          <p:nvPr/>
        </p:nvPicPr>
        <p:blipFill>
          <a:blip r:embed="rId3"/>
          <a:stretch>
            <a:fillRect/>
          </a:stretch>
        </p:blipFill>
        <p:spPr>
          <a:xfrm>
            <a:off x="4078472" y="1421218"/>
            <a:ext cx="6256375" cy="3307968"/>
          </a:xfrm>
          <a:prstGeom prst="rect">
            <a:avLst/>
          </a:prstGeom>
        </p:spPr>
      </p:pic>
      <p:pic>
        <p:nvPicPr>
          <p:cNvPr id="12" name="Picture 11">
            <a:extLst>
              <a:ext uri="{FF2B5EF4-FFF2-40B4-BE49-F238E27FC236}">
                <a16:creationId xmlns:a16="http://schemas.microsoft.com/office/drawing/2014/main" id="{63E4EC10-6113-41E8-AE15-D77C97584279}"/>
              </a:ext>
            </a:extLst>
          </p:cNvPr>
          <p:cNvPicPr>
            <a:picLocks noChangeAspect="1"/>
          </p:cNvPicPr>
          <p:nvPr/>
        </p:nvPicPr>
        <p:blipFill>
          <a:blip r:embed="rId4"/>
          <a:stretch>
            <a:fillRect/>
          </a:stretch>
        </p:blipFill>
        <p:spPr>
          <a:xfrm>
            <a:off x="4131523" y="4667029"/>
            <a:ext cx="5438775" cy="1543050"/>
          </a:xfrm>
          <a:prstGeom prst="rect">
            <a:avLst/>
          </a:prstGeom>
        </p:spPr>
      </p:pic>
    </p:spTree>
    <p:extLst>
      <p:ext uri="{BB962C8B-B14F-4D97-AF65-F5344CB8AC3E}">
        <p14:creationId xmlns:p14="http://schemas.microsoft.com/office/powerpoint/2010/main" val="28362960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8484644-3831-4CC4-ABB0-F5892884ABBB}"/>
              </a:ext>
            </a:extLst>
          </p:cNvPr>
          <p:cNvSpPr txBox="1"/>
          <p:nvPr/>
        </p:nvSpPr>
        <p:spPr>
          <a:xfrm>
            <a:off x="637953" y="668769"/>
            <a:ext cx="11100391" cy="5632311"/>
          </a:xfrm>
          <a:prstGeom prst="rect">
            <a:avLst/>
          </a:prstGeom>
          <a:noFill/>
        </p:spPr>
        <p:txBody>
          <a:bodyPr wrap="square">
            <a:spAutoFit/>
          </a:bodyPr>
          <a:lstStyle/>
          <a:p>
            <a:pPr algn="ctr"/>
            <a:r>
              <a:rPr lang="en-US" sz="3600" b="1" i="0" dirty="0" err="1">
                <a:solidFill>
                  <a:srgbClr val="FF0000"/>
                </a:solidFill>
                <a:effectLst/>
                <a:latin typeface="Cambria" panose="02040503050406030204" pitchFamily="18" charset="0"/>
                <a:ea typeface="Cambria" panose="02040503050406030204" pitchFamily="18" charset="0"/>
              </a:rPr>
              <a:t>Bài</a:t>
            </a:r>
            <a:r>
              <a:rPr lang="vi-VN" sz="3600" b="1" i="0" dirty="0">
                <a:solidFill>
                  <a:srgbClr val="FF0000"/>
                </a:solidFill>
                <a:effectLst/>
                <a:latin typeface="Cambria" panose="02040503050406030204" pitchFamily="18" charset="0"/>
                <a:ea typeface="Cambria" panose="02040503050406030204" pitchFamily="18" charset="0"/>
              </a:rPr>
              <a:t> giải:</a:t>
            </a:r>
            <a:endParaRPr lang="vi-VN" sz="3600" b="0" i="0" dirty="0">
              <a:solidFill>
                <a:srgbClr val="FF0000"/>
              </a:solidFill>
              <a:effectLst/>
              <a:latin typeface="Cambria" panose="02040503050406030204" pitchFamily="18" charset="0"/>
              <a:ea typeface="Cambria" panose="02040503050406030204" pitchFamily="18" charset="0"/>
            </a:endParaRPr>
          </a:p>
          <a:p>
            <a:pPr algn="ctr"/>
            <a:r>
              <a:rPr lang="vi-VN" sz="3600" b="1" i="0" dirty="0">
                <a:solidFill>
                  <a:srgbClr val="7030A0"/>
                </a:solidFill>
                <a:effectLst/>
                <a:latin typeface="Cambria" panose="02040503050406030204" pitchFamily="18" charset="0"/>
                <a:ea typeface="Cambria" panose="02040503050406030204" pitchFamily="18" charset="0"/>
              </a:rPr>
              <a:t>Người khổng lồ A nâng 3 con ngựa </a:t>
            </a:r>
            <a:r>
              <a:rPr lang="en-US" sz="3600" b="1" i="0" dirty="0" err="1">
                <a:solidFill>
                  <a:srgbClr val="7030A0"/>
                </a:solidFill>
                <a:effectLst/>
                <a:latin typeface="Cambria" panose="02040503050406030204" pitchFamily="18" charset="0"/>
                <a:ea typeface="Cambria" panose="02040503050406030204" pitchFamily="18" charset="0"/>
              </a:rPr>
              <a:t>nặng</a:t>
            </a:r>
            <a:r>
              <a:rPr lang="vi-VN" sz="3600" b="1" i="0" dirty="0">
                <a:solidFill>
                  <a:srgbClr val="7030A0"/>
                </a:solidFill>
                <a:effectLst/>
                <a:latin typeface="Cambria" panose="02040503050406030204" pitchFamily="18" charset="0"/>
                <a:ea typeface="Cambria" panose="02040503050406030204" pitchFamily="18" charset="0"/>
              </a:rPr>
              <a:t> số ki – lô – gam là:</a:t>
            </a:r>
          </a:p>
          <a:p>
            <a:pPr algn="ctr"/>
            <a:r>
              <a:rPr lang="vi-VN" sz="3600" b="1" i="0" dirty="0">
                <a:solidFill>
                  <a:srgbClr val="7030A0"/>
                </a:solidFill>
                <a:effectLst/>
                <a:latin typeface="Cambria" panose="02040503050406030204" pitchFamily="18" charset="0"/>
                <a:ea typeface="Cambria" panose="02040503050406030204" pitchFamily="18" charset="0"/>
              </a:rPr>
              <a:t>450 x 3 = 1350 (kg)</a:t>
            </a:r>
          </a:p>
          <a:p>
            <a:pPr algn="ctr"/>
            <a:r>
              <a:rPr lang="vi-VN" sz="3600" b="1" i="0" dirty="0">
                <a:solidFill>
                  <a:srgbClr val="7030A0"/>
                </a:solidFill>
                <a:effectLst/>
                <a:latin typeface="Cambria" panose="02040503050406030204" pitchFamily="18" charset="0"/>
                <a:ea typeface="Cambria" panose="02040503050406030204" pitchFamily="18" charset="0"/>
              </a:rPr>
              <a:t>Người khổng lồ B nâng con voi và con chó nặng </a:t>
            </a:r>
            <a:r>
              <a:rPr lang="en-US" sz="3600" b="1" dirty="0" err="1">
                <a:solidFill>
                  <a:srgbClr val="7030A0"/>
                </a:solidFill>
                <a:latin typeface="Cambria" panose="02040503050406030204" pitchFamily="18" charset="0"/>
                <a:ea typeface="Cambria" panose="02040503050406030204" pitchFamily="18" charset="0"/>
              </a:rPr>
              <a:t>số</a:t>
            </a:r>
            <a:r>
              <a:rPr lang="vi-VN" sz="3600" b="1" i="0" dirty="0">
                <a:solidFill>
                  <a:srgbClr val="7030A0"/>
                </a:solidFill>
                <a:effectLst/>
                <a:latin typeface="Cambria" panose="02040503050406030204" pitchFamily="18" charset="0"/>
                <a:ea typeface="Cambria" panose="02040503050406030204" pitchFamily="18" charset="0"/>
              </a:rPr>
              <a:t> ki – lô – gam là:</a:t>
            </a:r>
          </a:p>
          <a:p>
            <a:pPr algn="ctr"/>
            <a:r>
              <a:rPr lang="vi-VN" sz="3600" b="1" i="0" dirty="0">
                <a:solidFill>
                  <a:srgbClr val="7030A0"/>
                </a:solidFill>
                <a:effectLst/>
                <a:latin typeface="Cambria" panose="02040503050406030204" pitchFamily="18" charset="0"/>
                <a:ea typeface="Cambria" panose="02040503050406030204" pitchFamily="18" charset="0"/>
              </a:rPr>
              <a:t>25 + 1245 = 1270 (kg)</a:t>
            </a:r>
          </a:p>
          <a:p>
            <a:pPr algn="ctr"/>
            <a:r>
              <a:rPr lang="vi-VN" sz="3600" b="1" i="0" dirty="0">
                <a:solidFill>
                  <a:srgbClr val="7030A0"/>
                </a:solidFill>
                <a:effectLst/>
                <a:latin typeface="Cambria" panose="02040503050406030204" pitchFamily="18" charset="0"/>
                <a:ea typeface="Cambria" panose="02040503050406030204" pitchFamily="18" charset="0"/>
              </a:rPr>
              <a:t>Người khổng lồ C nâng 1 cục đá nặng 2612 kg. </a:t>
            </a:r>
          </a:p>
          <a:p>
            <a:pPr algn="just"/>
            <a:r>
              <a:rPr lang="vi-VN" sz="3600" b="1" i="0" dirty="0">
                <a:solidFill>
                  <a:srgbClr val="7030A0"/>
                </a:solidFill>
                <a:effectLst/>
                <a:latin typeface="Cambria" panose="02040503050406030204" pitchFamily="18" charset="0"/>
                <a:ea typeface="Cambria" panose="02040503050406030204" pitchFamily="18" charset="0"/>
              </a:rPr>
              <a:t>Vì 1270 &lt; 1350 &lt; 2612 nên người khổng lồ C nâng được nhiều ki – lô – gam nhất. </a:t>
            </a:r>
          </a:p>
        </p:txBody>
      </p:sp>
    </p:spTree>
    <p:extLst>
      <p:ext uri="{BB962C8B-B14F-4D97-AF65-F5344CB8AC3E}">
        <p14:creationId xmlns:p14="http://schemas.microsoft.com/office/powerpoint/2010/main" val="41442811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思源黑体 CN Normal">
      <a:majorFont>
        <a:latin typeface="思源黑体 CN Normal"/>
        <a:ea typeface="思源黑体 CN Normal"/>
        <a:cs typeface=""/>
      </a:majorFont>
      <a:minorFont>
        <a:latin typeface="Arial"/>
        <a:ea typeface="思源黑体 CN Medium"/>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168</TotalTime>
  <Words>395</Words>
  <Application>Microsoft Office PowerPoint</Application>
  <PresentationFormat>Widescreen</PresentationFormat>
  <Paragraphs>93</Paragraphs>
  <Slides>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Cambria</vt:lpstr>
      <vt:lpstr>Tahoma</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DIEP NGUYEN</cp:lastModifiedBy>
  <cp:revision>43</cp:revision>
  <dcterms:created xsi:type="dcterms:W3CDTF">2022-11-23T10:01:42Z</dcterms:created>
  <dcterms:modified xsi:type="dcterms:W3CDTF">2026-03-19T07:03:59Z</dcterms:modified>
</cp:coreProperties>
</file>