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61" r:id="rId2"/>
    <p:sldId id="364" r:id="rId3"/>
    <p:sldId id="366" r:id="rId4"/>
    <p:sldId id="367" r:id="rId5"/>
    <p:sldId id="368" r:id="rId6"/>
    <p:sldId id="369" r:id="rId7"/>
    <p:sldId id="370" r:id="rId8"/>
    <p:sldId id="372" r:id="rId9"/>
    <p:sldId id="3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74" d="100"/>
          <a:sy n="74" d="100"/>
        </p:scale>
        <p:origin x="965"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3/19/2026</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3/19/2026</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1.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477</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微软雅黑</vt:lpstr>
      <vt:lpstr>#9Slide02 Noi dung dai</vt:lpstr>
      <vt:lpstr>Arial</vt:lpstr>
      <vt:lpstr>Calibri</vt:lpstr>
      <vt:lpstr>Calibri Light</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DIEP NGUYEN</cp:lastModifiedBy>
  <cp:revision>72</cp:revision>
  <dcterms:created xsi:type="dcterms:W3CDTF">2022-11-23T02:28:06Z</dcterms:created>
  <dcterms:modified xsi:type="dcterms:W3CDTF">2026-03-19T07:06:02Z</dcterms:modified>
</cp:coreProperties>
</file>