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12" r:id="rId2"/>
  </p:sldMasterIdLst>
  <p:notesMasterIdLst>
    <p:notesMasterId r:id="rId14"/>
  </p:notesMasterIdLst>
  <p:sldIdLst>
    <p:sldId id="281" r:id="rId3"/>
    <p:sldId id="271" r:id="rId4"/>
    <p:sldId id="298" r:id="rId5"/>
    <p:sldId id="2634" r:id="rId6"/>
    <p:sldId id="2635" r:id="rId7"/>
    <p:sldId id="2637" r:id="rId8"/>
    <p:sldId id="2638" r:id="rId9"/>
    <p:sldId id="299" r:id="rId10"/>
    <p:sldId id="301" r:id="rId11"/>
    <p:sldId id="283" r:id="rId12"/>
    <p:sldId id="27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443" autoAdjust="0"/>
    <p:restoredTop sz="90418" autoAdjust="0"/>
  </p:normalViewPr>
  <p:slideViewPr>
    <p:cSldViewPr snapToGrid="0">
      <p:cViewPr varScale="1">
        <p:scale>
          <a:sx n="71" d="100"/>
          <a:sy n="71" d="100"/>
        </p:scale>
        <p:origin x="902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FC7C99-98F4-4DF6-96A3-174B6A5D5CC1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00EBD4-B210-4A2B-B1B1-EC27C3E0BA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021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87196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411C8F-6705-4CF2-8A2B-0E1D4E4E8C6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18360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36321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411C8F-6705-4CF2-8A2B-0E1D4E4E8C6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55340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411C8F-6705-4CF2-8A2B-0E1D4E4E8C6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53123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419297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005908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371646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643633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411C8F-6705-4CF2-8A2B-0E1D4E4E8C6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92949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411C8F-6705-4CF2-8A2B-0E1D4E4E8C6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45973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2.xml"/><Relationship Id="rId4" Type="http://schemas.openxmlformats.org/officeDocument/2006/relationships/hyperlink" Target="http://bit.ly/2TtBDfr" TargetMode="Externa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679705"/>
      </p:ext>
    </p:extLst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chemeClr val="accent2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oogle Shape;103;p8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04" name="Google Shape;104;p8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" name="Google Shape;105;p8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" name="Google Shape;106;p8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" name="Google Shape;107;p8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" name="Google Shape;108;p8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" name="Google Shape;109;p8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" name="Google Shape;110;p8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" name="Google Shape;111;p8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" name="Google Shape;112;p8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" name="Google Shape;113;p8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8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8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" name="Google Shape;116;p8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" name="Google Shape;117;p8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" name="Google Shape;118;p8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" name="Google Shape;119;p8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" name="Google Shape;120;p8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8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8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" name="Google Shape;123;p8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8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8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" name="Google Shape;126;p8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" name="Google Shape;127;p8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8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" name="Google Shape;129;p8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0" name="Google Shape;130;p8"/>
          <p:cNvSpPr txBox="1">
            <a:spLocks noGrp="1"/>
          </p:cNvSpPr>
          <p:nvPr>
            <p:ph type="title"/>
          </p:nvPr>
        </p:nvSpPr>
        <p:spPr>
          <a:xfrm>
            <a:off x="3366133" y="1742800"/>
            <a:ext cx="5949600" cy="33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08066942"/>
      </p:ext>
    </p:extLst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solidFill>
          <a:schemeClr val="accent2"/>
        </a:soli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Google Shape;132;p9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33" name="Google Shape;133;p9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9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9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9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9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" name="Google Shape;138;p9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" name="Google Shape;139;p9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9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9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" name="Google Shape;142;p9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" name="Google Shape;143;p9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" name="Google Shape;144;p9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45;p9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" name="Google Shape;146;p9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" name="Google Shape;147;p9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" name="Google Shape;148;p9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149;p9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9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9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9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9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9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9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9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" name="Google Shape;157;p9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" name="Google Shape;158;p9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9" name="Google Shape;159;p9"/>
          <p:cNvSpPr txBox="1">
            <a:spLocks noGrp="1"/>
          </p:cNvSpPr>
          <p:nvPr>
            <p:ph type="title"/>
          </p:nvPr>
        </p:nvSpPr>
        <p:spPr>
          <a:xfrm>
            <a:off x="3434133" y="2082217"/>
            <a:ext cx="5813600" cy="198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60" name="Google Shape;160;p9"/>
          <p:cNvSpPr txBox="1">
            <a:spLocks noGrp="1"/>
          </p:cNvSpPr>
          <p:nvPr>
            <p:ph type="subTitle" idx="1"/>
          </p:nvPr>
        </p:nvSpPr>
        <p:spPr>
          <a:xfrm>
            <a:off x="3434133" y="4116984"/>
            <a:ext cx="5813600" cy="65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83290523"/>
      </p:ext>
    </p:extLst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solidFill>
          <a:schemeClr val="accent2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" name="Google Shape;162;p10"/>
          <p:cNvGrpSpPr/>
          <p:nvPr/>
        </p:nvGrpSpPr>
        <p:grpSpPr>
          <a:xfrm>
            <a:off x="1507146" y="886554"/>
            <a:ext cx="9177705" cy="5084869"/>
            <a:chOff x="1130359" y="664915"/>
            <a:chExt cx="6883279" cy="3813652"/>
          </a:xfrm>
        </p:grpSpPr>
        <p:sp>
          <p:nvSpPr>
            <p:cNvPr id="163" name="Google Shape;163;p10"/>
            <p:cNvSpPr/>
            <p:nvPr/>
          </p:nvSpPr>
          <p:spPr>
            <a:xfrm rot="5400000">
              <a:off x="7611455" y="4179633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10"/>
            <p:cNvSpPr/>
            <p:nvPr/>
          </p:nvSpPr>
          <p:spPr>
            <a:xfrm rot="5400000">
              <a:off x="7949183" y="4411964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" name="Google Shape;165;p10"/>
            <p:cNvSpPr/>
            <p:nvPr/>
          </p:nvSpPr>
          <p:spPr>
            <a:xfrm rot="10800000">
              <a:off x="1130359" y="383402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10"/>
            <p:cNvSpPr/>
            <p:nvPr/>
          </p:nvSpPr>
          <p:spPr>
            <a:xfrm rot="10800000">
              <a:off x="1132507" y="4412111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10"/>
            <p:cNvSpPr/>
            <p:nvPr/>
          </p:nvSpPr>
          <p:spPr>
            <a:xfrm rot="5400000">
              <a:off x="1372705" y="43060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10"/>
            <p:cNvSpPr/>
            <p:nvPr/>
          </p:nvSpPr>
          <p:spPr>
            <a:xfrm rot="5400000">
              <a:off x="1710433" y="662939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" name="Google Shape;169;p10"/>
            <p:cNvSpPr/>
            <p:nvPr/>
          </p:nvSpPr>
          <p:spPr>
            <a:xfrm rot="10800000">
              <a:off x="7948934" y="66492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" name="Google Shape;170;p10"/>
            <p:cNvSpPr/>
            <p:nvPr/>
          </p:nvSpPr>
          <p:spPr>
            <a:xfrm rot="10800000">
              <a:off x="7951082" y="1243011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1" name="Google Shape;171;p10"/>
          <p:cNvSpPr txBox="1">
            <a:spLocks noGrp="1"/>
          </p:cNvSpPr>
          <p:nvPr>
            <p:ph type="title"/>
          </p:nvPr>
        </p:nvSpPr>
        <p:spPr>
          <a:xfrm>
            <a:off x="960000" y="1925200"/>
            <a:ext cx="5680400" cy="300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02760437"/>
      </p:ext>
    </p:extLst>
  </p:cSld>
  <p:clrMapOvr>
    <a:masterClrMapping/>
  </p:clrMapOvr>
  <p:transition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chemeClr val="accent2"/>
        </a:solidFill>
        <a:effectLst/>
      </p:bgPr>
    </p:bg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" name="Google Shape;173;p11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74" name="Google Shape;174;p11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11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" name="Google Shape;176;p11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" name="Google Shape;177;p11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" name="Google Shape;178;p11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" name="Google Shape;179;p11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" name="Google Shape;180;p11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" name="Google Shape;181;p11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11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11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" name="Google Shape;184;p11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" name="Google Shape;185;p11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11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" name="Google Shape;187;p11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" name="Google Shape;188;p11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" name="Google Shape;189;p11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" name="Google Shape;190;p11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" name="Google Shape;191;p11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" name="Google Shape;192;p11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" name="Google Shape;193;p11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" name="Google Shape;194;p11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" name="Google Shape;195;p11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" name="Google Shape;196;p11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" name="Google Shape;197;p11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11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11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00" name="Google Shape;200;p11"/>
          <p:cNvSpPr txBox="1">
            <a:spLocks noGrp="1"/>
          </p:cNvSpPr>
          <p:nvPr>
            <p:ph type="title" hasCustomPrompt="1"/>
          </p:nvPr>
        </p:nvSpPr>
        <p:spPr>
          <a:xfrm>
            <a:off x="2261733" y="2077967"/>
            <a:ext cx="8768000" cy="201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201" name="Google Shape;201;p11"/>
          <p:cNvSpPr txBox="1">
            <a:spLocks noGrp="1"/>
          </p:cNvSpPr>
          <p:nvPr>
            <p:ph type="subTitle" idx="1"/>
          </p:nvPr>
        </p:nvSpPr>
        <p:spPr>
          <a:xfrm>
            <a:off x="2261733" y="4273400"/>
            <a:ext cx="8768000" cy="6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66944519"/>
      </p:ext>
    </p:extLst>
  </p:cSld>
  <p:clrMapOvr>
    <a:masterClrMapping/>
  </p:clrMapOvr>
  <p:transition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7878598"/>
      </p:ext>
    </p:extLst>
  </p:cSld>
  <p:clrMapOvr>
    <a:masterClrMapping/>
  </p:clrMapOvr>
  <p:transition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chemeClr val="accent2"/>
        </a:solid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" name="Google Shape;204;p13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205" name="Google Shape;205;p1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" name="Google Shape;206;p1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" name="Google Shape;207;p1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" name="Google Shape;208;p1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1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1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1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1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" name="Google Shape;213;p1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" name="Google Shape;214;p1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1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" name="Google Shape;216;p1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" name="Google Shape;217;p1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" name="Google Shape;218;p1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" name="Google Shape;219;p1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" name="Google Shape;220;p1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" name="Google Shape;221;p1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" name="Google Shape;222;p1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" name="Google Shape;223;p1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" name="Google Shape;224;p1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" name="Google Shape;225;p1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" name="Google Shape;226;p1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" name="Google Shape;227;p1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" name="Google Shape;228;p1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" name="Google Shape;229;p1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" name="Google Shape;230;p1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31" name="Google Shape;231;p13"/>
          <p:cNvSpPr txBox="1">
            <a:spLocks noGrp="1"/>
          </p:cNvSpPr>
          <p:nvPr>
            <p:ph type="title"/>
          </p:nvPr>
        </p:nvSpPr>
        <p:spPr>
          <a:xfrm>
            <a:off x="3288908" y="4441551"/>
            <a:ext cx="6438000" cy="7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32" name="Google Shape;232;p13"/>
          <p:cNvSpPr txBox="1">
            <a:spLocks noGrp="1"/>
          </p:cNvSpPr>
          <p:nvPr>
            <p:ph type="subTitle" idx="1"/>
          </p:nvPr>
        </p:nvSpPr>
        <p:spPr>
          <a:xfrm>
            <a:off x="3288767" y="1707251"/>
            <a:ext cx="6438000" cy="26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18774526"/>
      </p:ext>
    </p:extLst>
  </p:cSld>
  <p:clrMapOvr>
    <a:masterClrMapping/>
  </p:clrMapOvr>
  <p:transition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bg>
      <p:bgPr>
        <a:solidFill>
          <a:schemeClr val="accent2"/>
        </a:solidFill>
        <a:effectLst/>
      </p:bgPr>
    </p:bg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4" name="Google Shape;234;p14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235" name="Google Shape;235;p14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14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14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" name="Google Shape;238;p14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" name="Google Shape;239;p14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" name="Google Shape;240;p14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" name="Google Shape;241;p14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" name="Google Shape;242;p14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14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14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" name="Google Shape;245;p14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" name="Google Shape;246;p14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247;p14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" name="Google Shape;248;p14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" name="Google Shape;249;p14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14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14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" name="Google Shape;252;p14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" name="Google Shape;253;p14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14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" name="Google Shape;255;p14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" name="Google Shape;256;p14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" name="Google Shape;257;p14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" name="Google Shape;258;p14"/>
            <p:cNvSpPr/>
            <p:nvPr/>
          </p:nvSpPr>
          <p:spPr>
            <a:xfrm>
              <a:off x="1326852" y="576450"/>
              <a:ext cx="7375789" cy="3990588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" name="Google Shape;259;p14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" name="Google Shape;260;p14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14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2" name="Google Shape;262;p14"/>
          <p:cNvSpPr txBox="1">
            <a:spLocks noGrp="1"/>
          </p:cNvSpPr>
          <p:nvPr>
            <p:ph type="title"/>
          </p:nvPr>
        </p:nvSpPr>
        <p:spPr>
          <a:xfrm>
            <a:off x="2512284" y="2373784"/>
            <a:ext cx="5813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066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63" name="Google Shape;263;p14"/>
          <p:cNvSpPr txBox="1">
            <a:spLocks noGrp="1"/>
          </p:cNvSpPr>
          <p:nvPr>
            <p:ph type="title" idx="2" hasCustomPrompt="1"/>
          </p:nvPr>
        </p:nvSpPr>
        <p:spPr>
          <a:xfrm>
            <a:off x="8377500" y="2373800"/>
            <a:ext cx="2424800" cy="20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64" name="Google Shape;264;p14"/>
          <p:cNvSpPr txBox="1">
            <a:spLocks noGrp="1"/>
          </p:cNvSpPr>
          <p:nvPr>
            <p:ph type="subTitle" idx="1"/>
          </p:nvPr>
        </p:nvSpPr>
        <p:spPr>
          <a:xfrm>
            <a:off x="2512284" y="3783817"/>
            <a:ext cx="5813600" cy="5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91777914"/>
      </p:ext>
    </p:extLst>
  </p:cSld>
  <p:clrMapOvr>
    <a:masterClrMapping/>
  </p:clrMapOvr>
  <p:transition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userDrawn="1">
  <p:cSld name="Table of contents">
    <p:bg>
      <p:bgPr>
        <a:solidFill>
          <a:schemeClr val="accent2"/>
        </a:solidFill>
        <a:effectLst/>
      </p:bgPr>
    </p:bg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" name="Google Shape;266;p15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267" name="Google Shape;267;p15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" name="Google Shape;268;p15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9" name="Google Shape;269;p15"/>
          <p:cNvSpPr txBox="1">
            <a:spLocks noGrp="1"/>
          </p:cNvSpPr>
          <p:nvPr>
            <p:ph type="title"/>
          </p:nvPr>
        </p:nvSpPr>
        <p:spPr>
          <a:xfrm>
            <a:off x="2083067" y="4040217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70" name="Google Shape;270;p15"/>
          <p:cNvSpPr txBox="1">
            <a:spLocks noGrp="1"/>
          </p:cNvSpPr>
          <p:nvPr>
            <p:ph type="subTitle" idx="1"/>
          </p:nvPr>
        </p:nvSpPr>
        <p:spPr>
          <a:xfrm>
            <a:off x="2083067" y="4720673"/>
            <a:ext cx="3115200" cy="8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1" name="Google Shape;271;p15"/>
          <p:cNvSpPr txBox="1">
            <a:spLocks noGrp="1"/>
          </p:cNvSpPr>
          <p:nvPr>
            <p:ph type="title" idx="2"/>
          </p:nvPr>
        </p:nvSpPr>
        <p:spPr>
          <a:xfrm>
            <a:off x="6993733" y="4040217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72" name="Google Shape;272;p15"/>
          <p:cNvSpPr txBox="1">
            <a:spLocks noGrp="1"/>
          </p:cNvSpPr>
          <p:nvPr>
            <p:ph type="subTitle" idx="3"/>
          </p:nvPr>
        </p:nvSpPr>
        <p:spPr>
          <a:xfrm>
            <a:off x="6993733" y="4720673"/>
            <a:ext cx="3115200" cy="8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15"/>
          <p:cNvSpPr txBox="1">
            <a:spLocks noGrp="1"/>
          </p:cNvSpPr>
          <p:nvPr>
            <p:ph type="title" idx="4" hasCustomPrompt="1"/>
          </p:nvPr>
        </p:nvSpPr>
        <p:spPr>
          <a:xfrm>
            <a:off x="7338933" y="1938733"/>
            <a:ext cx="2424800" cy="20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75" name="Google Shape;275;p15"/>
          <p:cNvSpPr txBox="1">
            <a:spLocks noGrp="1"/>
          </p:cNvSpPr>
          <p:nvPr>
            <p:ph type="title" idx="5" hasCustomPrompt="1"/>
          </p:nvPr>
        </p:nvSpPr>
        <p:spPr>
          <a:xfrm>
            <a:off x="2428267" y="1938733"/>
            <a:ext cx="2424800" cy="20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683182833"/>
      </p:ext>
    </p:extLst>
  </p:cSld>
  <p:clrMapOvr>
    <a:masterClrMapping/>
  </p:clrMapOvr>
  <p:transition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bg>
      <p:bgPr>
        <a:solidFill>
          <a:schemeClr val="accent2"/>
        </a:solidFill>
        <a:effectLst/>
      </p:bgPr>
    </p:bg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" name="Google Shape;286;p17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287" name="Google Shape;287;p17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" name="Google Shape;288;p17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89" name="Google Shape;289;p17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0" name="Google Shape;290;p17"/>
          <p:cNvSpPr txBox="1">
            <a:spLocks noGrp="1"/>
          </p:cNvSpPr>
          <p:nvPr>
            <p:ph type="title" idx="2"/>
          </p:nvPr>
        </p:nvSpPr>
        <p:spPr>
          <a:xfrm>
            <a:off x="960000" y="48111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91" name="Google Shape;291;p17"/>
          <p:cNvSpPr txBox="1">
            <a:spLocks noGrp="1"/>
          </p:cNvSpPr>
          <p:nvPr>
            <p:ph type="subTitle" idx="1"/>
          </p:nvPr>
        </p:nvSpPr>
        <p:spPr>
          <a:xfrm>
            <a:off x="906421" y="5491600"/>
            <a:ext cx="31884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17"/>
          <p:cNvSpPr txBox="1">
            <a:spLocks noGrp="1"/>
          </p:cNvSpPr>
          <p:nvPr>
            <p:ph type="title" idx="3"/>
          </p:nvPr>
        </p:nvSpPr>
        <p:spPr>
          <a:xfrm>
            <a:off x="4538400" y="48111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93" name="Google Shape;293;p17"/>
          <p:cNvSpPr txBox="1">
            <a:spLocks noGrp="1"/>
          </p:cNvSpPr>
          <p:nvPr>
            <p:ph type="subTitle" idx="4"/>
          </p:nvPr>
        </p:nvSpPr>
        <p:spPr>
          <a:xfrm>
            <a:off x="4450195" y="5491600"/>
            <a:ext cx="31884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4" name="Google Shape;294;p17"/>
          <p:cNvSpPr txBox="1">
            <a:spLocks noGrp="1"/>
          </p:cNvSpPr>
          <p:nvPr>
            <p:ph type="title" idx="5"/>
          </p:nvPr>
        </p:nvSpPr>
        <p:spPr>
          <a:xfrm>
            <a:off x="8116800" y="48111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95" name="Google Shape;295;p17"/>
          <p:cNvSpPr txBox="1">
            <a:spLocks noGrp="1"/>
          </p:cNvSpPr>
          <p:nvPr>
            <p:ph type="subTitle" idx="6"/>
          </p:nvPr>
        </p:nvSpPr>
        <p:spPr>
          <a:xfrm>
            <a:off x="8083951" y="5491600"/>
            <a:ext cx="31884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296" name="Google Shape;296;p17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34271450"/>
      </p:ext>
    </p:extLst>
  </p:cSld>
  <p:clrMapOvr>
    <a:masterClrMapping/>
  </p:clrMapOvr>
  <p:transition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eight columns">
  <p:cSld name="Title and eight columns">
    <p:bg>
      <p:bgPr>
        <a:solidFill>
          <a:schemeClr val="accent2"/>
        </a:solidFill>
        <a:effectLst/>
      </p:bgPr>
    </p:bg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8" name="Google Shape;298;p18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299" name="Google Shape;299;p18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18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01" name="Google Shape;301;p18"/>
          <p:cNvSpPr txBox="1">
            <a:spLocks noGrp="1"/>
          </p:cNvSpPr>
          <p:nvPr>
            <p:ph type="title"/>
          </p:nvPr>
        </p:nvSpPr>
        <p:spPr>
          <a:xfrm>
            <a:off x="960000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2" name="Google Shape;302;p18"/>
          <p:cNvSpPr txBox="1">
            <a:spLocks noGrp="1"/>
          </p:cNvSpPr>
          <p:nvPr>
            <p:ph type="subTitle" idx="1"/>
          </p:nvPr>
        </p:nvSpPr>
        <p:spPr>
          <a:xfrm>
            <a:off x="960000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303" name="Google Shape;303;p18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304" name="Google Shape;304;p18"/>
          <p:cNvSpPr txBox="1">
            <a:spLocks noGrp="1"/>
          </p:cNvSpPr>
          <p:nvPr>
            <p:ph type="title" idx="2"/>
          </p:nvPr>
        </p:nvSpPr>
        <p:spPr>
          <a:xfrm>
            <a:off x="3723067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5" name="Google Shape;305;p18"/>
          <p:cNvSpPr txBox="1">
            <a:spLocks noGrp="1"/>
          </p:cNvSpPr>
          <p:nvPr>
            <p:ph type="subTitle" idx="3"/>
          </p:nvPr>
        </p:nvSpPr>
        <p:spPr>
          <a:xfrm>
            <a:off x="3723067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6" name="Google Shape;306;p18"/>
          <p:cNvSpPr txBox="1">
            <a:spLocks noGrp="1"/>
          </p:cNvSpPr>
          <p:nvPr>
            <p:ph type="title" idx="4"/>
          </p:nvPr>
        </p:nvSpPr>
        <p:spPr>
          <a:xfrm>
            <a:off x="6486133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7" name="Google Shape;307;p18"/>
          <p:cNvSpPr txBox="1">
            <a:spLocks noGrp="1"/>
          </p:cNvSpPr>
          <p:nvPr>
            <p:ph type="subTitle" idx="5"/>
          </p:nvPr>
        </p:nvSpPr>
        <p:spPr>
          <a:xfrm>
            <a:off x="6486133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8" name="Google Shape;308;p18"/>
          <p:cNvSpPr txBox="1">
            <a:spLocks noGrp="1"/>
          </p:cNvSpPr>
          <p:nvPr>
            <p:ph type="title" idx="6"/>
          </p:nvPr>
        </p:nvSpPr>
        <p:spPr>
          <a:xfrm>
            <a:off x="9249200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9" name="Google Shape;309;p18"/>
          <p:cNvSpPr txBox="1">
            <a:spLocks noGrp="1"/>
          </p:cNvSpPr>
          <p:nvPr>
            <p:ph type="subTitle" idx="7"/>
          </p:nvPr>
        </p:nvSpPr>
        <p:spPr>
          <a:xfrm>
            <a:off x="9249200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0" name="Google Shape;310;p18"/>
          <p:cNvSpPr txBox="1">
            <a:spLocks noGrp="1"/>
          </p:cNvSpPr>
          <p:nvPr>
            <p:ph type="title" idx="8"/>
          </p:nvPr>
        </p:nvSpPr>
        <p:spPr>
          <a:xfrm>
            <a:off x="960000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1" name="Google Shape;311;p18"/>
          <p:cNvSpPr txBox="1">
            <a:spLocks noGrp="1"/>
          </p:cNvSpPr>
          <p:nvPr>
            <p:ph type="subTitle" idx="9"/>
          </p:nvPr>
        </p:nvSpPr>
        <p:spPr>
          <a:xfrm>
            <a:off x="960000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2" name="Google Shape;312;p18"/>
          <p:cNvSpPr txBox="1">
            <a:spLocks noGrp="1"/>
          </p:cNvSpPr>
          <p:nvPr>
            <p:ph type="title" idx="13"/>
          </p:nvPr>
        </p:nvSpPr>
        <p:spPr>
          <a:xfrm>
            <a:off x="3723067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3" name="Google Shape;313;p18"/>
          <p:cNvSpPr txBox="1">
            <a:spLocks noGrp="1"/>
          </p:cNvSpPr>
          <p:nvPr>
            <p:ph type="subTitle" idx="14"/>
          </p:nvPr>
        </p:nvSpPr>
        <p:spPr>
          <a:xfrm>
            <a:off x="3723067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4" name="Google Shape;314;p18"/>
          <p:cNvSpPr txBox="1">
            <a:spLocks noGrp="1"/>
          </p:cNvSpPr>
          <p:nvPr>
            <p:ph type="title" idx="15"/>
          </p:nvPr>
        </p:nvSpPr>
        <p:spPr>
          <a:xfrm>
            <a:off x="6486133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5" name="Google Shape;315;p18"/>
          <p:cNvSpPr txBox="1">
            <a:spLocks noGrp="1"/>
          </p:cNvSpPr>
          <p:nvPr>
            <p:ph type="subTitle" idx="16"/>
          </p:nvPr>
        </p:nvSpPr>
        <p:spPr>
          <a:xfrm>
            <a:off x="6486133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6" name="Google Shape;316;p18"/>
          <p:cNvSpPr txBox="1">
            <a:spLocks noGrp="1"/>
          </p:cNvSpPr>
          <p:nvPr>
            <p:ph type="title" idx="17"/>
          </p:nvPr>
        </p:nvSpPr>
        <p:spPr>
          <a:xfrm>
            <a:off x="9249200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7" name="Google Shape;317;p18"/>
          <p:cNvSpPr txBox="1">
            <a:spLocks noGrp="1"/>
          </p:cNvSpPr>
          <p:nvPr>
            <p:ph type="subTitle" idx="18"/>
          </p:nvPr>
        </p:nvSpPr>
        <p:spPr>
          <a:xfrm>
            <a:off x="9249200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8" name="Google Shape;318;p18"/>
          <p:cNvSpPr txBox="1">
            <a:spLocks noGrp="1"/>
          </p:cNvSpPr>
          <p:nvPr>
            <p:ph type="title" idx="19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89822557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9104586"/>
      </p:ext>
    </p:extLst>
  </p:cSld>
  <p:clrMapOvr>
    <a:masterClrMapping/>
  </p:clrMapOvr>
  <p:transition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bg>
      <p:bgPr>
        <a:solidFill>
          <a:schemeClr val="accent2"/>
        </a:solidFill>
        <a:effectLst/>
      </p:bgPr>
    </p:bg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0" name="Google Shape;320;p19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321" name="Google Shape;321;p19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" name="Google Shape;322;p19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" name="Google Shape;323;p19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" name="Google Shape;324;p19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" name="Google Shape;325;p19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" name="Google Shape;326;p19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" name="Google Shape;327;p19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" name="Google Shape;328;p19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" name="Google Shape;329;p19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" name="Google Shape;330;p19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" name="Google Shape;331;p19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" name="Google Shape;332;p19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" name="Google Shape;333;p19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" name="Google Shape;334;p19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" name="Google Shape;335;p19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" name="Google Shape;336;p19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" name="Google Shape;337;p19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" name="Google Shape;338;p19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" name="Google Shape;339;p19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" name="Google Shape;340;p19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" name="Google Shape;341;p19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" name="Google Shape;342;p19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" name="Google Shape;343;p19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" name="Google Shape;344;p19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" name="Google Shape;345;p19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" name="Google Shape;346;p19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47" name="Google Shape;347;p19"/>
          <p:cNvSpPr txBox="1">
            <a:spLocks noGrp="1"/>
          </p:cNvSpPr>
          <p:nvPr>
            <p:ph type="ctrTitle"/>
          </p:nvPr>
        </p:nvSpPr>
        <p:spPr>
          <a:xfrm>
            <a:off x="3572400" y="720000"/>
            <a:ext cx="5047200" cy="209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48" name="Google Shape;348;p19"/>
          <p:cNvSpPr txBox="1">
            <a:spLocks noGrp="1"/>
          </p:cNvSpPr>
          <p:nvPr>
            <p:ph type="subTitle" idx="1"/>
          </p:nvPr>
        </p:nvSpPr>
        <p:spPr>
          <a:xfrm>
            <a:off x="3572400" y="2941300"/>
            <a:ext cx="5047200" cy="16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349" name="Google Shape;349;p19"/>
          <p:cNvSpPr txBox="1">
            <a:spLocks noGrp="1"/>
          </p:cNvSpPr>
          <p:nvPr>
            <p:ph type="subTitle" idx="2"/>
          </p:nvPr>
        </p:nvSpPr>
        <p:spPr>
          <a:xfrm>
            <a:off x="3572403" y="5640233"/>
            <a:ext cx="5047200" cy="4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350" name="Google Shape;350;p19"/>
          <p:cNvSpPr txBox="1"/>
          <p:nvPr/>
        </p:nvSpPr>
        <p:spPr>
          <a:xfrm>
            <a:off x="3572400" y="4541600"/>
            <a:ext cx="5047200" cy="9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CREDITS:</a:t>
            </a:r>
            <a:r>
              <a:rPr lang="en-GB" sz="1600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 This presentation template was created by 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  <a:hlinkClick r:id="rId2"/>
              </a:rPr>
              <a:t>Slidesgo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,</a:t>
            </a:r>
            <a:r>
              <a:rPr lang="en-GB" sz="1600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 including icons by 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  <a:hlinkClick r:id="rId3"/>
              </a:rPr>
              <a:t>Flaticon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,</a:t>
            </a:r>
            <a:r>
              <a:rPr lang="en-GB" sz="1600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 and infographics &amp; images by 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  <a:hlinkClick r:id="rId4"/>
              </a:rPr>
              <a:t>Freepik</a:t>
            </a:r>
            <a:endParaRPr sz="1600" b="1" u="sng">
              <a:solidFill>
                <a:schemeClr val="dk2"/>
              </a:solidFill>
              <a:highlight>
                <a:schemeClr val="lt1"/>
              </a:highlight>
              <a:latin typeface="Karla" panose="020B0004030503030003"/>
              <a:ea typeface="Karla" panose="020B0004030503030003"/>
              <a:cs typeface="Karla" panose="020B0004030503030003"/>
              <a:sym typeface="Karla" panose="020B0004030503030003"/>
            </a:endParaRPr>
          </a:p>
        </p:txBody>
      </p:sp>
      <p:cxnSp>
        <p:nvCxnSpPr>
          <p:cNvPr id="351" name="Google Shape;351;p19"/>
          <p:cNvCxnSpPr/>
          <p:nvPr/>
        </p:nvCxnSpPr>
        <p:spPr>
          <a:xfrm>
            <a:off x="5681400" y="28802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057202130"/>
      </p:ext>
    </p:extLst>
  </p:cSld>
  <p:clrMapOvr>
    <a:masterClrMapping/>
  </p:clrMapOvr>
  <p:transition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dk2"/>
        </a:solidFill>
        <a:effectLst/>
      </p:bgPr>
    </p:bg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9509834"/>
      </p:ext>
    </p:extLst>
  </p:cSld>
  <p:clrMapOvr>
    <a:masterClrMapping/>
  </p:clrMapOvr>
  <p:transition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accent2"/>
        </a:solidFill>
        <a:effectLst/>
      </p:bgPr>
    </p:bg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1826833"/>
      </p:ext>
    </p:extLst>
  </p:cSld>
  <p:clrMapOvr>
    <a:masterClrMapping/>
  </p:clrMapOvr>
  <p:transition>
    <p:rand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bg>
      <p:bgPr>
        <a:solidFill>
          <a:schemeClr val="accent1"/>
        </a:solidFill>
        <a:effectLst/>
      </p:bgPr>
    </p:bg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1495424"/>
      </p:ext>
    </p:extLst>
  </p:cSld>
  <p:clrMapOvr>
    <a:masterClrMapping/>
  </p:clrMapOvr>
  <p:transition>
    <p:rand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bg>
      <p:bgPr>
        <a:solidFill>
          <a:schemeClr val="accent2"/>
        </a:solidFill>
        <a:effectLst/>
      </p:bgPr>
    </p:bg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6" name="Google Shape;356;p23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357" name="Google Shape;357;p2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" name="Google Shape;358;p2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" name="Google Shape;359;p2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" name="Google Shape;360;p2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" name="Google Shape;361;p2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" name="Google Shape;362;p2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" name="Google Shape;363;p2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" name="Google Shape;364;p2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" name="Google Shape;365;p2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" name="Google Shape;366;p2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" name="Google Shape;367;p2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" name="Google Shape;368;p2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" name="Google Shape;369;p2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" name="Google Shape;370;p2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" name="Google Shape;371;p2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" name="Google Shape;372;p2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" name="Google Shape;373;p2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" name="Google Shape;374;p2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" name="Google Shape;375;p2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" name="Google Shape;376;p2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" name="Google Shape;377;p2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" name="Google Shape;378;p2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" name="Google Shape;379;p2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" name="Google Shape;380;p2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" name="Google Shape;381;p2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" name="Google Shape;382;p2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09872581"/>
      </p:ext>
    </p:extLst>
  </p:cSld>
  <p:clrMapOvr>
    <a:masterClrMapping/>
  </p:clrMapOvr>
  <p:transition>
    <p:rand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5">
  <p:cSld name="Background 5">
    <p:bg>
      <p:bgPr>
        <a:solidFill>
          <a:schemeClr val="accent2"/>
        </a:solidFill>
        <a:effectLst/>
      </p:bgPr>
    </p:bg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4" name="Google Shape;384;p24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385" name="Google Shape;385;p24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" name="Google Shape;386;p24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798954103"/>
      </p:ext>
    </p:extLst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661484"/>
      </p:ext>
    </p:extLst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accen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0" name="Google Shape;10;p2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6" name="Google Shape;36;p2"/>
          <p:cNvSpPr txBox="1">
            <a:spLocks noGrp="1"/>
          </p:cNvSpPr>
          <p:nvPr>
            <p:ph type="subTitle" idx="1"/>
          </p:nvPr>
        </p:nvSpPr>
        <p:spPr>
          <a:xfrm>
            <a:off x="3295767" y="4876300"/>
            <a:ext cx="6090000" cy="5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37" name="Google Shape;37;p2"/>
          <p:cNvSpPr txBox="1">
            <a:spLocks noGrp="1"/>
          </p:cNvSpPr>
          <p:nvPr>
            <p:ph type="ctrTitle"/>
          </p:nvPr>
        </p:nvSpPr>
        <p:spPr>
          <a:xfrm>
            <a:off x="3295933" y="3984217"/>
            <a:ext cx="6090000" cy="6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2"/>
          <p:cNvSpPr txBox="1">
            <a:spLocks noGrp="1"/>
          </p:cNvSpPr>
          <p:nvPr>
            <p:ph type="ctrTitle" idx="2"/>
          </p:nvPr>
        </p:nvSpPr>
        <p:spPr>
          <a:xfrm>
            <a:off x="3295933" y="1384067"/>
            <a:ext cx="6090000" cy="248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9600" b="1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31232258"/>
      </p:ext>
    </p:extLst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accent2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oogle Shape;40;p3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41" name="Google Shape;41;p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1326852" y="576450"/>
              <a:ext cx="7375789" cy="3990588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8" name="Google Shape;68;p3"/>
          <p:cNvSpPr txBox="1">
            <a:spLocks noGrp="1"/>
          </p:cNvSpPr>
          <p:nvPr>
            <p:ph type="title"/>
          </p:nvPr>
        </p:nvSpPr>
        <p:spPr>
          <a:xfrm>
            <a:off x="3434117" y="3344684"/>
            <a:ext cx="5813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066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69" name="Google Shape;69;p3"/>
          <p:cNvSpPr txBox="1">
            <a:spLocks noGrp="1"/>
          </p:cNvSpPr>
          <p:nvPr>
            <p:ph type="title" idx="2" hasCustomPrompt="1"/>
          </p:nvPr>
        </p:nvSpPr>
        <p:spPr>
          <a:xfrm>
            <a:off x="4240333" y="1460884"/>
            <a:ext cx="4201200" cy="222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70" name="Google Shape;70;p3"/>
          <p:cNvSpPr txBox="1">
            <a:spLocks noGrp="1"/>
          </p:cNvSpPr>
          <p:nvPr>
            <p:ph type="subTitle" idx="1"/>
          </p:nvPr>
        </p:nvSpPr>
        <p:spPr>
          <a:xfrm>
            <a:off x="3434117" y="4754717"/>
            <a:ext cx="5813600" cy="5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12996584"/>
      </p:ext>
    </p:extLst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userDrawn="1">
  <p:cSld name="Title and body">
    <p:bg>
      <p:bgPr>
        <a:solidFill>
          <a:schemeClr val="accent2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oogle Shape;72;p4"/>
          <p:cNvGrpSpPr/>
          <p:nvPr/>
        </p:nvGrpSpPr>
        <p:grpSpPr>
          <a:xfrm>
            <a:off x="314300" y="-1"/>
            <a:ext cx="11563200" cy="6758609"/>
            <a:chOff x="235725" y="229350"/>
            <a:chExt cx="8672400" cy="4684800"/>
          </a:xfrm>
        </p:grpSpPr>
        <p:sp>
          <p:nvSpPr>
            <p:cNvPr id="73" name="Google Shape;73;p4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229019138"/>
      </p:ext>
    </p:extLst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bg>
      <p:bgPr>
        <a:solidFill>
          <a:schemeClr val="accent2"/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Google Shape;79;p5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80" name="Google Shape;80;p5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" name="Google Shape;81;p5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2" name="Google Shape;82;p5"/>
          <p:cNvSpPr txBox="1">
            <a:spLocks noGrp="1"/>
          </p:cNvSpPr>
          <p:nvPr>
            <p:ph type="subTitle" idx="1"/>
          </p:nvPr>
        </p:nvSpPr>
        <p:spPr>
          <a:xfrm>
            <a:off x="960000" y="4891267"/>
            <a:ext cx="3876800" cy="6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 sz="2400"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endParaRPr/>
          </a:p>
        </p:txBody>
      </p:sp>
      <p:sp>
        <p:nvSpPr>
          <p:cNvPr id="83" name="Google Shape;83;p5"/>
          <p:cNvSpPr txBox="1">
            <a:spLocks noGrp="1"/>
          </p:cNvSpPr>
          <p:nvPr>
            <p:ph type="subTitle" idx="2"/>
          </p:nvPr>
        </p:nvSpPr>
        <p:spPr>
          <a:xfrm>
            <a:off x="7355300" y="2234267"/>
            <a:ext cx="3876800" cy="6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 sz="2400"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endParaRPr/>
          </a:p>
        </p:txBody>
      </p:sp>
      <p:sp>
        <p:nvSpPr>
          <p:cNvPr id="84" name="Google Shape;84;p5"/>
          <p:cNvSpPr txBox="1">
            <a:spLocks noGrp="1"/>
          </p:cNvSpPr>
          <p:nvPr>
            <p:ph type="subTitle" idx="3"/>
          </p:nvPr>
        </p:nvSpPr>
        <p:spPr>
          <a:xfrm>
            <a:off x="960000" y="5537600"/>
            <a:ext cx="3876800" cy="4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5"/>
          <p:cNvSpPr txBox="1">
            <a:spLocks noGrp="1"/>
          </p:cNvSpPr>
          <p:nvPr>
            <p:ph type="subTitle" idx="4"/>
          </p:nvPr>
        </p:nvSpPr>
        <p:spPr>
          <a:xfrm>
            <a:off x="7355300" y="2880600"/>
            <a:ext cx="3876800" cy="4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5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87" name="Google Shape;87;p5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722197740"/>
      </p:ext>
    </p:extLst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solidFill>
          <a:schemeClr val="accent2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oogle Shape;89;p6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90" name="Google Shape;90;p6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" name="Google Shape;91;p6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2" name="Google Shape;92;p6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93" name="Google Shape;93;p6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826746396"/>
      </p:ext>
    </p:extLst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solidFill>
          <a:schemeClr val="accent2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oogle Shape;95;p7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96" name="Google Shape;96;p7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" name="Google Shape;97;p7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8" name="Google Shape;98;p7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7"/>
          <p:cNvSpPr txBox="1">
            <a:spLocks noGrp="1"/>
          </p:cNvSpPr>
          <p:nvPr>
            <p:ph type="subTitle" idx="1"/>
          </p:nvPr>
        </p:nvSpPr>
        <p:spPr>
          <a:xfrm>
            <a:off x="6376900" y="3603017"/>
            <a:ext cx="4855200" cy="93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00" name="Google Shape;100;p7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01" name="Google Shape;101;p7"/>
          <p:cNvSpPr txBox="1">
            <a:spLocks noGrp="1"/>
          </p:cNvSpPr>
          <p:nvPr>
            <p:ph type="subTitle" idx="2"/>
          </p:nvPr>
        </p:nvSpPr>
        <p:spPr>
          <a:xfrm>
            <a:off x="6376767" y="2944617"/>
            <a:ext cx="4855200" cy="6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 sz="2400"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80394644"/>
      </p:ext>
    </p:extLst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18" Type="http://schemas.openxmlformats.org/officeDocument/2006/relationships/image" Target="../media/image14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17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image" Target="../media/image1.png"/><Relationship Id="rId15" Type="http://schemas.openxmlformats.org/officeDocument/2006/relationships/image" Target="../media/image11.png"/><Relationship Id="rId10" Type="http://schemas.openxmlformats.org/officeDocument/2006/relationships/image" Target="../media/image6.png"/><Relationship Id="rId19" Type="http://schemas.openxmlformats.org/officeDocument/2006/relationships/image" Target="../media/image15.jpg"/><Relationship Id="rId4" Type="http://schemas.openxmlformats.org/officeDocument/2006/relationships/theme" Target="../theme/theme1.xml"/><Relationship Id="rId9" Type="http://schemas.openxmlformats.org/officeDocument/2006/relationships/image" Target="../media/image5.png"/><Relationship Id="rId14" Type="http://schemas.openxmlformats.org/officeDocument/2006/relationships/image" Target="../media/image10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6.xml"/><Relationship Id="rId21" Type="http://schemas.openxmlformats.org/officeDocument/2006/relationships/slideLayout" Target="../slideLayouts/slideLayout24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5.xml"/><Relationship Id="rId16" Type="http://schemas.openxmlformats.org/officeDocument/2006/relationships/slideLayout" Target="../slideLayouts/slideLayout19.xml"/><Relationship Id="rId20" Type="http://schemas.openxmlformats.org/officeDocument/2006/relationships/slideLayout" Target="../slideLayouts/slideLayout23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24" Type="http://schemas.openxmlformats.org/officeDocument/2006/relationships/image" Target="../media/image16.png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13.xml"/><Relationship Id="rId19" Type="http://schemas.openxmlformats.org/officeDocument/2006/relationships/slideLayout" Target="../slideLayouts/slideLayout22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Relationship Id="rId22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342F2F51-E286-49CE-958F-F26B154094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06" t="3387" r="420" b="306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E8D67364-723C-4248-AE45-7C9B96E564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176843"/>
            <a:ext cx="12192000" cy="1685916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F1F69E23-8114-4AD0-B7C2-E9745AEDBBAA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5981" y="4818637"/>
            <a:ext cx="1250747" cy="123791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77613CE9-B1AA-4F20-835F-5578B981788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3314" y="283304"/>
            <a:ext cx="2241550" cy="768200"/>
          </a:xfrm>
          <a:prstGeom prst="rect">
            <a:avLst/>
          </a:prstGeom>
          <a:effectLst>
            <a:outerShdw blurRad="165100" dist="38100" dir="2700000" algn="tl" rotWithShape="0">
              <a:prstClr val="black">
                <a:alpha val="52000"/>
              </a:prstClr>
            </a:outerShdw>
          </a:effectLst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608671F-D578-4FF7-AF17-3327F5A6193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29281" y="462533"/>
            <a:ext cx="2241550" cy="768200"/>
          </a:xfrm>
          <a:prstGeom prst="rect">
            <a:avLst/>
          </a:prstGeom>
          <a:effectLst>
            <a:outerShdw blurRad="165100" dist="38100" dir="2700000" algn="tl" rotWithShape="0">
              <a:prstClr val="black">
                <a:alpha val="52000"/>
              </a:prstClr>
            </a:outerShdw>
          </a:effectLst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DFFC1BEB-BEBA-4899-8A6F-0CEB430AD261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8900" y="274490"/>
            <a:ext cx="1472684" cy="504291"/>
          </a:xfrm>
          <a:prstGeom prst="rect">
            <a:avLst/>
          </a:prstGeom>
          <a:effectLst>
            <a:outerShdw blurRad="165100" dist="38100" dir="2700000" algn="tl" rotWithShape="0">
              <a:prstClr val="black">
                <a:alpha val="52000"/>
              </a:prstClr>
            </a:outerShdw>
          </a:effectLst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8D69ABF5-8478-43EA-9A73-531664776832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9725" y="751131"/>
            <a:ext cx="1748555" cy="599246"/>
          </a:xfrm>
          <a:prstGeom prst="rect">
            <a:avLst/>
          </a:prstGeom>
          <a:effectLst>
            <a:outerShdw blurRad="165100" dist="38100" dir="2700000" algn="tl" rotWithShape="0">
              <a:prstClr val="black">
                <a:alpha val="52000"/>
              </a:prstClr>
            </a:outerShdw>
          </a:effectLst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074E7C5D-EC80-4C98-B969-97B717249339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1619" y="602233"/>
            <a:ext cx="1613130" cy="51786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62F097F3-4A72-45D6-965B-0E6849FF54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74393" y="5184463"/>
            <a:ext cx="4372984" cy="1673538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368DABC4-52F6-47F2-86AA-A56AB16624EE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39284" y="4314628"/>
            <a:ext cx="977496" cy="1963718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A931B25D-B5BB-406C-840D-58801D4C49F2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2269" y="4384037"/>
            <a:ext cx="796869" cy="1600851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E47A8043-E4F2-479A-B7F4-241C53DDDAA0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673988"/>
            <a:ext cx="3055514" cy="1184012"/>
          </a:xfrm>
          <a:prstGeom prst="rect">
            <a:avLst/>
          </a:prstGeom>
          <a:effectLst>
            <a:outerShdw blurRad="165100" dist="38100" dir="2700000" algn="tl" rotWithShape="0">
              <a:prstClr val="black">
                <a:alpha val="52000"/>
              </a:prstClr>
            </a:outerShdw>
          </a:effectLst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A7DF8451-6DDA-41F5-85E9-5FBAB921A3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7929"/>
          <a:stretch/>
        </p:blipFill>
        <p:spPr>
          <a:xfrm>
            <a:off x="-1" y="5585228"/>
            <a:ext cx="2735273" cy="1272772"/>
          </a:xfrm>
          <a:prstGeom prst="rect">
            <a:avLst/>
          </a:prstGeom>
          <a:effectLst>
            <a:outerShdw blurRad="165100" dist="38100" dir="2700000" algn="tl" rotWithShape="0">
              <a:prstClr val="black">
                <a:alpha val="52000"/>
              </a:prstClr>
            </a:outerShdw>
          </a:effectLst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B2F15326-E182-40DC-96D7-5A10DD47F878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546843" y="5850902"/>
            <a:ext cx="3318276" cy="1007098"/>
          </a:xfrm>
          <a:prstGeom prst="rect">
            <a:avLst/>
          </a:prstGeom>
          <a:effectLst>
            <a:outerShdw blurRad="165100" dist="38100" dir="2700000" algn="tl" rotWithShape="0">
              <a:prstClr val="black">
                <a:alpha val="52000"/>
              </a:prstClr>
            </a:outerShdw>
          </a:effectLst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C44BFA78-8616-4013-8E3B-E42128CF74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132"/>
          <a:stretch/>
        </p:blipFill>
        <p:spPr>
          <a:xfrm>
            <a:off x="9317606" y="5346916"/>
            <a:ext cx="2874393" cy="1511084"/>
          </a:xfrm>
          <a:prstGeom prst="rect">
            <a:avLst/>
          </a:prstGeom>
          <a:effectLst>
            <a:outerShdw blurRad="165100" dist="38100" dir="2700000" algn="tl" rotWithShape="0">
              <a:prstClr val="black">
                <a:alpha val="52000"/>
              </a:prstClr>
            </a:outerShdw>
          </a:effectLst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02697F3F-AB0D-4B36-90AC-455236F20A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" b="35348"/>
          <a:stretch/>
        </p:blipFill>
        <p:spPr>
          <a:xfrm>
            <a:off x="1698441" y="5810322"/>
            <a:ext cx="5339382" cy="1047678"/>
          </a:xfrm>
          <a:prstGeom prst="rect">
            <a:avLst/>
          </a:prstGeom>
          <a:effectLst>
            <a:outerShdw blurRad="165100" dist="38100" dir="2700000" algn="tl" rotWithShape="0">
              <a:prstClr val="black">
                <a:alpha val="52000"/>
              </a:prstClr>
            </a:outerShdw>
          </a:effectLst>
        </p:spPr>
      </p:pic>
      <p:pic>
        <p:nvPicPr>
          <p:cNvPr id="20" name="Picture 19" descr="A picture containing shape&#10;&#10;Description automatically generated">
            <a:extLst>
              <a:ext uri="{FF2B5EF4-FFF2-40B4-BE49-F238E27FC236}">
                <a16:creationId xmlns:a16="http://schemas.microsoft.com/office/drawing/2014/main" id="{069A0E2F-F992-44B3-BD42-E61B934C6B3D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8300" y="209550"/>
            <a:ext cx="1123950" cy="112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171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ransition>
    <p:random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649440"/>
            <a:ext cx="10272000" cy="44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●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○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■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●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○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■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●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○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Karla" panose="020B0004030503030003"/>
              <a:buChar char="■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9pPr>
          </a:lstStyle>
          <a:p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06F798-E4B2-4A0E-885F-0DF0BB3F89BA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9349" y="39732"/>
            <a:ext cx="1360535" cy="136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2346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  <p:sldLayoutId id="2147483728" r:id="rId16"/>
    <p:sldLayoutId id="2147483729" r:id="rId17"/>
    <p:sldLayoutId id="2147483730" r:id="rId18"/>
    <p:sldLayoutId id="2147483731" r:id="rId19"/>
    <p:sldLayoutId id="2147483732" r:id="rId20"/>
    <p:sldLayoutId id="2147483733" r:id="rId21"/>
    <p:sldLayoutId id="2147483734" r:id="rId22"/>
  </p:sldLayoutIdLst>
  <p:transition>
    <p:random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20.png"/><Relationship Id="rId18" Type="http://schemas.openxmlformats.org/officeDocument/2006/relationships/image" Target="../media/image11.png"/><Relationship Id="rId3" Type="http://schemas.openxmlformats.org/officeDocument/2006/relationships/slideLayout" Target="../slideLayouts/slideLayout1.xml"/><Relationship Id="rId21" Type="http://schemas.openxmlformats.org/officeDocument/2006/relationships/image" Target="../media/image14.png"/><Relationship Id="rId7" Type="http://schemas.openxmlformats.org/officeDocument/2006/relationships/image" Target="../media/image3.png"/><Relationship Id="rId12" Type="http://schemas.openxmlformats.org/officeDocument/2006/relationships/image" Target="../media/image19.png"/><Relationship Id="rId17" Type="http://schemas.openxmlformats.org/officeDocument/2006/relationships/image" Target="../media/image10.png"/><Relationship Id="rId2" Type="http://schemas.openxmlformats.org/officeDocument/2006/relationships/audio" Target="../media/media1.mp3"/><Relationship Id="rId16" Type="http://schemas.openxmlformats.org/officeDocument/2006/relationships/image" Target="../media/image23.png"/><Relationship Id="rId20" Type="http://schemas.openxmlformats.org/officeDocument/2006/relationships/image" Target="../media/image13.png"/><Relationship Id="rId1" Type="http://schemas.microsoft.com/office/2007/relationships/media" Target="../media/media1.mp3"/><Relationship Id="rId6" Type="http://schemas.openxmlformats.org/officeDocument/2006/relationships/image" Target="../media/image17.png"/><Relationship Id="rId11" Type="http://schemas.openxmlformats.org/officeDocument/2006/relationships/image" Target="../media/image18.png"/><Relationship Id="rId5" Type="http://schemas.openxmlformats.org/officeDocument/2006/relationships/image" Target="../media/image1.png"/><Relationship Id="rId15" Type="http://schemas.openxmlformats.org/officeDocument/2006/relationships/image" Target="../media/image22.png"/><Relationship Id="rId23" Type="http://schemas.openxmlformats.org/officeDocument/2006/relationships/image" Target="../media/image25.png"/><Relationship Id="rId10" Type="http://schemas.openxmlformats.org/officeDocument/2006/relationships/image" Target="../media/image6.png"/><Relationship Id="rId19" Type="http://schemas.openxmlformats.org/officeDocument/2006/relationships/image" Target="../media/image12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png"/><Relationship Id="rId14" Type="http://schemas.openxmlformats.org/officeDocument/2006/relationships/image" Target="../media/image21.png"/><Relationship Id="rId22" Type="http://schemas.openxmlformats.org/officeDocument/2006/relationships/image" Target="../media/image2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gif"/><Relationship Id="rId4" Type="http://schemas.openxmlformats.org/officeDocument/2006/relationships/audio" Target="../media/audio2.wav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22.png"/><Relationship Id="rId18" Type="http://schemas.openxmlformats.org/officeDocument/2006/relationships/image" Target="../media/image13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21.png"/><Relationship Id="rId17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11.png"/><Relationship Id="rId20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20.png"/><Relationship Id="rId5" Type="http://schemas.openxmlformats.org/officeDocument/2006/relationships/image" Target="../media/image3.png"/><Relationship Id="rId15" Type="http://schemas.openxmlformats.org/officeDocument/2006/relationships/image" Target="../media/image10.png"/><Relationship Id="rId10" Type="http://schemas.openxmlformats.org/officeDocument/2006/relationships/image" Target="../media/image19.png"/><Relationship Id="rId19" Type="http://schemas.openxmlformats.org/officeDocument/2006/relationships/image" Target="../media/image14.png"/><Relationship Id="rId4" Type="http://schemas.openxmlformats.org/officeDocument/2006/relationships/image" Target="../media/image17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96FE4083-207A-4BAD-AC48-7C9BAE3F9BD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06" t="3387" r="420" b="306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543A4026-4D0D-4D77-8F49-82DEE1EE846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844675"/>
            <a:ext cx="12192000" cy="2013325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C58B0B46-FD2B-4AC4-9408-7F7134EF7D3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5981" y="4818637"/>
            <a:ext cx="1250747" cy="123791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A21C315F-1AC3-4CAE-8A04-8E6DD44BC2E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4834" y="296004"/>
            <a:ext cx="2554176" cy="875340"/>
          </a:xfrm>
          <a:prstGeom prst="rect">
            <a:avLst/>
          </a:prstGeom>
          <a:effectLst>
            <a:outerShdw blurRad="165100" dist="38100" dir="2700000" algn="tl" rotWithShape="0">
              <a:prstClr val="black">
                <a:alpha val="52000"/>
              </a:prstClr>
            </a:outerShdw>
          </a:effectLst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7E52047-C43A-406D-84E2-DAEC7B4021A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07761" y="602233"/>
            <a:ext cx="2554176" cy="875340"/>
          </a:xfrm>
          <a:prstGeom prst="rect">
            <a:avLst/>
          </a:prstGeom>
          <a:effectLst>
            <a:outerShdw blurRad="165100" dist="38100" dir="2700000" algn="tl" rotWithShape="0">
              <a:prstClr val="black">
                <a:alpha val="52000"/>
              </a:prstClr>
            </a:outerShdw>
          </a:effectLst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10785EEE-1C9E-43F7-89E9-1776A6737D3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55724" y="465279"/>
            <a:ext cx="1678078" cy="574624"/>
          </a:xfrm>
          <a:prstGeom prst="rect">
            <a:avLst/>
          </a:prstGeom>
          <a:effectLst>
            <a:outerShdw blurRad="165100" dist="38100" dir="2700000" algn="tl" rotWithShape="0">
              <a:prstClr val="black">
                <a:alpha val="52000"/>
              </a:prstClr>
            </a:outerShdw>
          </a:effectLst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9AC53135-E1CB-4F0B-B0C6-C9719E01653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1245" y="763831"/>
            <a:ext cx="1992424" cy="682822"/>
          </a:xfrm>
          <a:prstGeom prst="rect">
            <a:avLst/>
          </a:prstGeom>
          <a:effectLst>
            <a:outerShdw blurRad="165100" dist="38100" dir="2700000" algn="tl" rotWithShape="0">
              <a:prstClr val="black">
                <a:alpha val="52000"/>
              </a:prstClr>
            </a:outerShdw>
          </a:effectLst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4EEE4D9-4D43-4C3F-AFBE-0213C79E721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7789" y="1740259"/>
            <a:ext cx="1904311" cy="611343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64B87375-56AB-4F84-AE4B-469A377D02E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869" y="2828344"/>
            <a:ext cx="2013431" cy="689844"/>
          </a:xfrm>
          <a:prstGeom prst="rect">
            <a:avLst/>
          </a:prstGeom>
          <a:effectLst>
            <a:outerShdw blurRad="165100" dist="38100" dir="2700000" algn="tl" rotWithShape="0">
              <a:prstClr val="black">
                <a:alpha val="52000"/>
              </a:prstClr>
            </a:outerShdw>
          </a:effectLst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2B0F77D6-E4E1-4FB0-8420-EC4A09EF5646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74393" y="4852295"/>
            <a:ext cx="4372984" cy="200570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954B96FC-B8AC-474D-B24C-663824DF6CD2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94763" y="3733799"/>
            <a:ext cx="1097610" cy="2205019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A0AAAA86-E84A-437E-8AC9-4D0A28436BA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72075" y="4172550"/>
            <a:ext cx="1727074" cy="1861071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3C4F787-35FB-4E5F-B465-5FDCB0E64B32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4968" y="4130522"/>
            <a:ext cx="833897" cy="167523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597C6D2A-0762-4AAB-ACA7-3E030E2BBC2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966900" y="4763428"/>
            <a:ext cx="1075204" cy="1064169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89D2E12D-1739-42CD-ADBD-A7EE97922994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673988"/>
            <a:ext cx="3055514" cy="1184012"/>
          </a:xfrm>
          <a:prstGeom prst="rect">
            <a:avLst/>
          </a:prstGeom>
          <a:effectLst>
            <a:outerShdw blurRad="165100" dist="38100" dir="2700000" algn="tl" rotWithShape="0">
              <a:prstClr val="black">
                <a:alpha val="52000"/>
              </a:prstClr>
            </a:outerShdw>
          </a:effectLst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8AD12ACE-8196-4782-8BD9-66AE0287F282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7929"/>
          <a:stretch/>
        </p:blipFill>
        <p:spPr>
          <a:xfrm>
            <a:off x="-1" y="5585228"/>
            <a:ext cx="2735273" cy="1272772"/>
          </a:xfrm>
          <a:prstGeom prst="rect">
            <a:avLst/>
          </a:prstGeom>
          <a:effectLst>
            <a:outerShdw blurRad="165100" dist="38100" dir="2700000" algn="tl" rotWithShape="0">
              <a:prstClr val="black">
                <a:alpha val="52000"/>
              </a:prstClr>
            </a:outerShdw>
          </a:effectLst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61F7EAE7-D10D-4FFE-BF8B-65825CEA2850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546843" y="5850902"/>
            <a:ext cx="3318276" cy="1007098"/>
          </a:xfrm>
          <a:prstGeom prst="rect">
            <a:avLst/>
          </a:prstGeom>
          <a:effectLst>
            <a:outerShdw blurRad="165100" dist="38100" dir="2700000" algn="tl" rotWithShape="0">
              <a:prstClr val="black">
                <a:alpha val="52000"/>
              </a:prstClr>
            </a:outerShdw>
          </a:effectLst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6E9C432F-2393-4FA1-880C-15C661764792}"/>
              </a:ext>
            </a:extLst>
          </p:cNvPr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132"/>
          <a:stretch/>
        </p:blipFill>
        <p:spPr>
          <a:xfrm>
            <a:off x="8985042" y="5172085"/>
            <a:ext cx="3206958" cy="1685915"/>
          </a:xfrm>
          <a:prstGeom prst="rect">
            <a:avLst/>
          </a:prstGeom>
          <a:effectLst>
            <a:outerShdw blurRad="165100" dist="38100" dir="2700000" algn="tl" rotWithShape="0">
              <a:prstClr val="black">
                <a:alpha val="52000"/>
              </a:prstClr>
            </a:outerShdw>
          </a:effectLst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9A6847F9-20C8-423D-9B21-83F556E9CDF8}"/>
              </a:ext>
            </a:extLst>
          </p:cNvPr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" b="35348"/>
          <a:stretch/>
        </p:blipFill>
        <p:spPr>
          <a:xfrm>
            <a:off x="1698441" y="5810322"/>
            <a:ext cx="5339382" cy="1047678"/>
          </a:xfrm>
          <a:prstGeom prst="rect">
            <a:avLst/>
          </a:prstGeom>
          <a:effectLst>
            <a:outerShdw blurRad="165100" dist="38100" dir="2700000" algn="tl" rotWithShape="0">
              <a:prstClr val="black">
                <a:alpha val="52000"/>
              </a:prstClr>
            </a:outerShdw>
          </a:effectLst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369E47E5-8666-4933-8B39-EF1627A665A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18527" y="1929484"/>
            <a:ext cx="1454115" cy="466816"/>
          </a:xfrm>
          <a:prstGeom prst="rect">
            <a:avLst/>
          </a:prstGeom>
        </p:spPr>
      </p:pic>
      <p:pic>
        <p:nvPicPr>
          <p:cNvPr id="21" name="5c44c091b8da2">
            <a:hlinkClick r:id="" action="ppaction://media"/>
            <a:extLst>
              <a:ext uri="{FF2B5EF4-FFF2-40B4-BE49-F238E27FC236}">
                <a16:creationId xmlns:a16="http://schemas.microsoft.com/office/drawing/2014/main" id="{FA11F668-7386-461D-95CE-06C0346B6DB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-574675" y="-1317625"/>
            <a:ext cx="609600" cy="609600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6A335A30-B257-4B40-B49D-F7A1BD6752D5}"/>
              </a:ext>
            </a:extLst>
          </p:cNvPr>
          <p:cNvGrpSpPr/>
          <p:nvPr/>
        </p:nvGrpSpPr>
        <p:grpSpPr>
          <a:xfrm>
            <a:off x="2635629" y="1057014"/>
            <a:ext cx="6937700" cy="3087501"/>
            <a:chOff x="2681349" y="1011294"/>
            <a:chExt cx="6937700" cy="3087501"/>
          </a:xfrm>
        </p:grpSpPr>
        <p:sp>
          <p:nvSpPr>
            <p:cNvPr id="25" name="矩形: 圆角 6">
              <a:extLst>
                <a:ext uri="{FF2B5EF4-FFF2-40B4-BE49-F238E27FC236}">
                  <a16:creationId xmlns:a16="http://schemas.microsoft.com/office/drawing/2014/main" id="{DD46EADB-70B0-468F-88B7-54AC2BF3DE5A}"/>
                </a:ext>
              </a:extLst>
            </p:cNvPr>
            <p:cNvSpPr/>
            <p:nvPr/>
          </p:nvSpPr>
          <p:spPr>
            <a:xfrm>
              <a:off x="2681349" y="1011294"/>
              <a:ext cx="6937700" cy="3087501"/>
            </a:xfrm>
            <a:prstGeom prst="roundRect">
              <a:avLst>
                <a:gd name="adj" fmla="val 19216"/>
              </a:avLst>
            </a:prstGeom>
            <a:solidFill>
              <a:schemeClr val="bg1">
                <a:alpha val="92000"/>
              </a:schemeClr>
            </a:solidFill>
            <a:ln w="38100">
              <a:solidFill>
                <a:schemeClr val="accent4">
                  <a:lumMod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+mn-lt"/>
              </a:endParaRPr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9F2AFA68-79FA-4788-8E82-6FEEA01D2685}"/>
                </a:ext>
              </a:extLst>
            </p:cNvPr>
            <p:cNvGrpSpPr/>
            <p:nvPr/>
          </p:nvGrpSpPr>
          <p:grpSpPr>
            <a:xfrm>
              <a:off x="4961478" y="1136182"/>
              <a:ext cx="2682242" cy="744415"/>
              <a:chOff x="2926079" y="1353078"/>
              <a:chExt cx="2682242" cy="744415"/>
            </a:xfrm>
          </p:grpSpPr>
          <p:sp>
            <p:nvSpPr>
              <p:cNvPr id="31" name="Rectangle: Rounded Corners 30">
                <a:extLst>
                  <a:ext uri="{FF2B5EF4-FFF2-40B4-BE49-F238E27FC236}">
                    <a16:creationId xmlns:a16="http://schemas.microsoft.com/office/drawing/2014/main" id="{782E0870-A065-4689-B108-B24E3EF2222B}"/>
                  </a:ext>
                </a:extLst>
              </p:cNvPr>
              <p:cNvSpPr/>
              <p:nvPr/>
            </p:nvSpPr>
            <p:spPr>
              <a:xfrm>
                <a:off x="2926079" y="1353078"/>
                <a:ext cx="2682242" cy="744415"/>
              </a:xfrm>
              <a:prstGeom prst="roundRect">
                <a:avLst>
                  <a:gd name="adj" fmla="val 50000"/>
                </a:avLst>
              </a:prstGeom>
              <a:ln w="381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EAB98EEB-B1B3-42FD-85FE-BC81DCC78878}"/>
                  </a:ext>
                </a:extLst>
              </p:cNvPr>
              <p:cNvSpPr txBox="1"/>
              <p:nvPr/>
            </p:nvSpPr>
            <p:spPr>
              <a:xfrm>
                <a:off x="3569917" y="1426559"/>
                <a:ext cx="1455527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TOÁN</a:t>
                </a:r>
              </a:p>
            </p:txBody>
          </p:sp>
        </p:grp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3511F579-F36D-4EB0-9863-98258ADA1D33}"/>
              </a:ext>
            </a:extLst>
          </p:cNvPr>
          <p:cNvSpPr txBox="1"/>
          <p:nvPr/>
        </p:nvSpPr>
        <p:spPr>
          <a:xfrm>
            <a:off x="4849583" y="3383892"/>
            <a:ext cx="24982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Tiết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1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660C8AC9-A7E9-427E-9CB2-54C0BB5886E9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629469" y="1809359"/>
            <a:ext cx="7315834" cy="2048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791090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500"/>
                            </p:stCondLst>
                            <p:childTnLst>
                              <p:par>
                                <p:cTn id="6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000"/>
                            </p:stCondLst>
                            <p:childTnLst>
                              <p:par>
                                <p:cTn id="8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000"/>
                            </p:stCondLst>
                            <p:childTnLst>
                              <p:par>
                                <p:cTn id="8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11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3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0ED57E3-89AD-4AFE-982E-FA55237050DE}"/>
              </a:ext>
            </a:extLst>
          </p:cNvPr>
          <p:cNvSpPr/>
          <p:nvPr/>
        </p:nvSpPr>
        <p:spPr>
          <a:xfrm>
            <a:off x="226060" y="185738"/>
            <a:ext cx="11739879" cy="6241532"/>
          </a:xfrm>
          <a:prstGeom prst="roundRect">
            <a:avLst>
              <a:gd name="adj" fmla="val 5203"/>
            </a:avLst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微软雅黑"/>
              <a:cs typeface="+mn-cs"/>
            </a:endParaRPr>
          </a:p>
        </p:txBody>
      </p:sp>
      <p:sp>
        <p:nvSpPr>
          <p:cNvPr id="26" name="Text Box 25">
            <a:extLst>
              <a:ext uri="{FF2B5EF4-FFF2-40B4-BE49-F238E27FC236}">
                <a16:creationId xmlns:a16="http://schemas.microsoft.com/office/drawing/2014/main" id="{4BEC3DD1-DE40-4F0F-8FDE-79C246852D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0191" y="3005543"/>
            <a:ext cx="9144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.VnTime" panose="020B7200000000000000" pitchFamily="34" charset="0"/>
              </a:rPr>
              <a:t>4753</a:t>
            </a:r>
          </a:p>
        </p:txBody>
      </p:sp>
      <p:sp>
        <p:nvSpPr>
          <p:cNvPr id="27" name="Text Box 30">
            <a:extLst>
              <a:ext uri="{FF2B5EF4-FFF2-40B4-BE49-F238E27FC236}">
                <a16:creationId xmlns:a16="http://schemas.microsoft.com/office/drawing/2014/main" id="{3D79B2CC-B1F4-418B-BC8B-072FFE74F3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7329" y="4035831"/>
            <a:ext cx="1143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.VnTime" panose="020B7200000000000000" pitchFamily="34" charset="0"/>
              </a:rPr>
              <a:t>1923</a:t>
            </a:r>
          </a:p>
        </p:txBody>
      </p:sp>
      <p:sp>
        <p:nvSpPr>
          <p:cNvPr id="28" name="Text Box 34">
            <a:extLst>
              <a:ext uri="{FF2B5EF4-FFF2-40B4-BE49-F238E27FC236}">
                <a16:creationId xmlns:a16="http://schemas.microsoft.com/office/drawing/2014/main" id="{BB1B659B-1C28-4CFD-9E4D-037626BD13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1591" y="3259543"/>
            <a:ext cx="457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.VnTime" panose="020B7200000000000000" pitchFamily="34" charset="0"/>
              </a:rPr>
              <a:t>-</a:t>
            </a:r>
          </a:p>
        </p:txBody>
      </p:sp>
      <p:sp>
        <p:nvSpPr>
          <p:cNvPr id="29" name="Line 38">
            <a:extLst>
              <a:ext uri="{FF2B5EF4-FFF2-40B4-BE49-F238E27FC236}">
                <a16:creationId xmlns:a16="http://schemas.microsoft.com/office/drawing/2014/main" id="{C307911D-BC52-46E3-838E-374964704DCD}"/>
              </a:ext>
            </a:extLst>
          </p:cNvPr>
          <p:cNvSpPr>
            <a:spLocks noChangeShapeType="1"/>
          </p:cNvSpPr>
          <p:nvPr/>
        </p:nvSpPr>
        <p:spPr bwMode="auto">
          <a:xfrm>
            <a:off x="1684929" y="4021543"/>
            <a:ext cx="106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Oval 43">
            <a:extLst>
              <a:ext uri="{FF2B5EF4-FFF2-40B4-BE49-F238E27FC236}">
                <a16:creationId xmlns:a16="http://schemas.microsoft.com/office/drawing/2014/main" id="{2BA12F07-EF41-43FB-AFE3-4CD67CC37E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7929" y="3869143"/>
            <a:ext cx="685800" cy="685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vi-VN" altLang="en-US" sz="280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1" name="WordArt 48">
            <a:extLst>
              <a:ext uri="{FF2B5EF4-FFF2-40B4-BE49-F238E27FC236}">
                <a16:creationId xmlns:a16="http://schemas.microsoft.com/office/drawing/2014/main" id="{0E3867A4-DBA6-4405-814C-D5150F095AE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004141" y="4021543"/>
            <a:ext cx="280988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+mj-lt"/>
                <a:ea typeface="+mj-lt"/>
                <a:cs typeface="+mj-lt"/>
              </a:rPr>
              <a:t>S</a:t>
            </a:r>
          </a:p>
        </p:txBody>
      </p:sp>
      <p:sp>
        <p:nvSpPr>
          <p:cNvPr id="32" name="Text Box 25">
            <a:extLst>
              <a:ext uri="{FF2B5EF4-FFF2-40B4-BE49-F238E27FC236}">
                <a16:creationId xmlns:a16="http://schemas.microsoft.com/office/drawing/2014/main" id="{F70B64D5-2BAE-450A-BED1-8C198D1A11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7329" y="3575456"/>
            <a:ext cx="9144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.VnTime" panose="020B7200000000000000" pitchFamily="34" charset="0"/>
              </a:rPr>
              <a:t>317</a:t>
            </a:r>
          </a:p>
        </p:txBody>
      </p:sp>
      <p:sp>
        <p:nvSpPr>
          <p:cNvPr id="33" name="Oval 43">
            <a:extLst>
              <a:ext uri="{FF2B5EF4-FFF2-40B4-BE49-F238E27FC236}">
                <a16:creationId xmlns:a16="http://schemas.microsoft.com/office/drawing/2014/main" id="{123DD6D6-4E58-4F79-89AE-A0C78D2991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3529" y="2192743"/>
            <a:ext cx="685800" cy="6858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altLang="en-US" sz="4800" b="1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Oval 43">
            <a:extLst>
              <a:ext uri="{FF2B5EF4-FFF2-40B4-BE49-F238E27FC236}">
                <a16:creationId xmlns:a16="http://schemas.microsoft.com/office/drawing/2014/main" id="{51145B1C-F271-49DB-AF88-4A3DA8F367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2391" y="2192743"/>
            <a:ext cx="685800" cy="6858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altLang="en-US" sz="4800" b="1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 Box 26">
            <a:extLst>
              <a:ext uri="{FF2B5EF4-FFF2-40B4-BE49-F238E27FC236}">
                <a16:creationId xmlns:a16="http://schemas.microsoft.com/office/drawing/2014/main" id="{22ECADA3-502A-4651-BC30-27B38E1A0A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9991" y="2954743"/>
            <a:ext cx="91440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7360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 207</a:t>
            </a:r>
          </a:p>
        </p:txBody>
      </p:sp>
      <p:sp>
        <p:nvSpPr>
          <p:cNvPr id="36" name="Text Box 31">
            <a:extLst>
              <a:ext uri="{FF2B5EF4-FFF2-40B4-BE49-F238E27FC236}">
                <a16:creationId xmlns:a16="http://schemas.microsoft.com/office/drawing/2014/main" id="{9B9E0B6C-EBA2-4B70-88B2-E97E83412C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0466" y="4097743"/>
            <a:ext cx="914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7160</a:t>
            </a:r>
          </a:p>
        </p:txBody>
      </p:sp>
      <p:sp>
        <p:nvSpPr>
          <p:cNvPr id="37" name="Text Box 35">
            <a:extLst>
              <a:ext uri="{FF2B5EF4-FFF2-40B4-BE49-F238E27FC236}">
                <a16:creationId xmlns:a16="http://schemas.microsoft.com/office/drawing/2014/main" id="{A2918D2A-AF7F-471C-AAC5-ABD99CB6C0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1391" y="3259543"/>
            <a:ext cx="457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38" name="Line 39">
            <a:extLst>
              <a:ext uri="{FF2B5EF4-FFF2-40B4-BE49-F238E27FC236}">
                <a16:creationId xmlns:a16="http://schemas.microsoft.com/office/drawing/2014/main" id="{34A72C32-D12D-4C4C-8FD2-EA4A608AB63E}"/>
              </a:ext>
            </a:extLst>
          </p:cNvPr>
          <p:cNvSpPr>
            <a:spLocks noChangeShapeType="1"/>
          </p:cNvSpPr>
          <p:nvPr/>
        </p:nvSpPr>
        <p:spPr bwMode="auto">
          <a:xfrm>
            <a:off x="3861391" y="4140606"/>
            <a:ext cx="106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Oval 43">
            <a:extLst>
              <a:ext uri="{FF2B5EF4-FFF2-40B4-BE49-F238E27FC236}">
                <a16:creationId xmlns:a16="http://schemas.microsoft.com/office/drawing/2014/main" id="{8B49A3A6-C3C6-41D4-9582-453E6EB3F5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4391" y="3869143"/>
            <a:ext cx="685800" cy="685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vi-VN" altLang="en-US" sz="280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0" name="WordArt 48">
            <a:extLst>
              <a:ext uri="{FF2B5EF4-FFF2-40B4-BE49-F238E27FC236}">
                <a16:creationId xmlns:a16="http://schemas.microsoft.com/office/drawing/2014/main" id="{B75042A1-4287-4461-B191-1A5A1CA69AB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232991" y="4021543"/>
            <a:ext cx="280988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+mj-lt"/>
                <a:ea typeface="+mj-lt"/>
                <a:cs typeface="+mj-lt"/>
              </a:rPr>
              <a:t>S</a:t>
            </a:r>
          </a:p>
        </p:txBody>
      </p:sp>
      <p:sp>
        <p:nvSpPr>
          <p:cNvPr id="41" name="Oval 43">
            <a:extLst>
              <a:ext uri="{FF2B5EF4-FFF2-40B4-BE49-F238E27FC236}">
                <a16:creationId xmlns:a16="http://schemas.microsoft.com/office/drawing/2014/main" id="{783DCC52-E409-43A9-9F83-EFA608C1F9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2191" y="2268943"/>
            <a:ext cx="685800" cy="6858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altLang="en-US" sz="4800" b="1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 Box 26">
            <a:extLst>
              <a:ext uri="{FF2B5EF4-FFF2-40B4-BE49-F238E27FC236}">
                <a16:creationId xmlns:a16="http://schemas.microsoft.com/office/drawing/2014/main" id="{6A0A634C-9D2C-4296-8485-5628C83802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9791" y="3030943"/>
            <a:ext cx="129540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6962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2071</a:t>
            </a:r>
          </a:p>
        </p:txBody>
      </p:sp>
      <p:sp>
        <p:nvSpPr>
          <p:cNvPr id="43" name="Text Box 31">
            <a:extLst>
              <a:ext uri="{FF2B5EF4-FFF2-40B4-BE49-F238E27FC236}">
                <a16:creationId xmlns:a16="http://schemas.microsoft.com/office/drawing/2014/main" id="{27B23140-B4B0-4FB7-91DF-96C7B68939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0266" y="4173943"/>
            <a:ext cx="914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4891</a:t>
            </a:r>
          </a:p>
        </p:txBody>
      </p:sp>
      <p:sp>
        <p:nvSpPr>
          <p:cNvPr id="44" name="Text Box 35">
            <a:extLst>
              <a:ext uri="{FF2B5EF4-FFF2-40B4-BE49-F238E27FC236}">
                <a16:creationId xmlns:a16="http://schemas.microsoft.com/office/drawing/2014/main" id="{8354EA28-6CC0-46DB-8EDD-C228405658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1191" y="3335743"/>
            <a:ext cx="457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45" name="Line 39">
            <a:extLst>
              <a:ext uri="{FF2B5EF4-FFF2-40B4-BE49-F238E27FC236}">
                <a16:creationId xmlns:a16="http://schemas.microsoft.com/office/drawing/2014/main" id="{6C216EFC-D83E-4B46-B5FC-5F13CFF5FD99}"/>
              </a:ext>
            </a:extLst>
          </p:cNvPr>
          <p:cNvSpPr>
            <a:spLocks noChangeShapeType="1"/>
          </p:cNvSpPr>
          <p:nvPr/>
        </p:nvSpPr>
        <p:spPr bwMode="auto">
          <a:xfrm>
            <a:off x="6147391" y="4216806"/>
            <a:ext cx="106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Oval 43">
            <a:extLst>
              <a:ext uri="{FF2B5EF4-FFF2-40B4-BE49-F238E27FC236}">
                <a16:creationId xmlns:a16="http://schemas.microsoft.com/office/drawing/2014/main" id="{85B7676F-2FF2-4B51-B1FD-78D986E31A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0391" y="3945343"/>
            <a:ext cx="685800" cy="685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vi-VN" altLang="en-US" sz="280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7" name="WordArt 48">
            <a:extLst>
              <a:ext uri="{FF2B5EF4-FFF2-40B4-BE49-F238E27FC236}">
                <a16:creationId xmlns:a16="http://schemas.microsoft.com/office/drawing/2014/main" id="{6131434D-F9D8-4391-9689-346488A5A8B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466604" y="4097743"/>
            <a:ext cx="280987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+mj-lt"/>
                <a:ea typeface="+mj-lt"/>
                <a:cs typeface="+mj-lt"/>
              </a:rPr>
              <a:t>Đ</a:t>
            </a:r>
          </a:p>
        </p:txBody>
      </p:sp>
      <p:sp>
        <p:nvSpPr>
          <p:cNvPr id="48" name="Oval 43">
            <a:extLst>
              <a:ext uri="{FF2B5EF4-FFF2-40B4-BE49-F238E27FC236}">
                <a16:creationId xmlns:a16="http://schemas.microsoft.com/office/drawing/2014/main" id="{1A6C2D18-7F09-4BE0-9140-69A75B6981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61991" y="2268943"/>
            <a:ext cx="685800" cy="6858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vi-VN" altLang="en-US" sz="4800" b="1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 Box 26">
            <a:extLst>
              <a:ext uri="{FF2B5EF4-FFF2-40B4-BE49-F238E27FC236}">
                <a16:creationId xmlns:a16="http://schemas.microsoft.com/office/drawing/2014/main" id="{5E1E28B8-8FCF-46A5-9032-71D5AD1B3F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85791" y="3070631"/>
            <a:ext cx="914400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369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50" name="Text Box 31">
            <a:extLst>
              <a:ext uri="{FF2B5EF4-FFF2-40B4-BE49-F238E27FC236}">
                <a16:creationId xmlns:a16="http://schemas.microsoft.com/office/drawing/2014/main" id="{523792B6-692D-4FDC-A766-52CA821189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85791" y="4088218"/>
            <a:ext cx="914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 57</a:t>
            </a:r>
          </a:p>
        </p:txBody>
      </p:sp>
      <p:sp>
        <p:nvSpPr>
          <p:cNvPr id="51" name="Text Box 35">
            <a:extLst>
              <a:ext uri="{FF2B5EF4-FFF2-40B4-BE49-F238E27FC236}">
                <a16:creationId xmlns:a16="http://schemas.microsoft.com/office/drawing/2014/main" id="{D1DCB54B-BAAE-4D49-89CD-0B394CC52A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80991" y="3335743"/>
            <a:ext cx="457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52" name="Line 39">
            <a:extLst>
              <a:ext uri="{FF2B5EF4-FFF2-40B4-BE49-F238E27FC236}">
                <a16:creationId xmlns:a16="http://schemas.microsoft.com/office/drawing/2014/main" id="{C7A6CE18-00B1-4ADC-AB49-852D287BAAD1}"/>
              </a:ext>
            </a:extLst>
          </p:cNvPr>
          <p:cNvSpPr>
            <a:spLocks noChangeShapeType="1"/>
          </p:cNvSpPr>
          <p:nvPr/>
        </p:nvSpPr>
        <p:spPr bwMode="auto">
          <a:xfrm>
            <a:off x="8357191" y="4088218"/>
            <a:ext cx="106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" name="Oval 43">
            <a:extLst>
              <a:ext uri="{FF2B5EF4-FFF2-40B4-BE49-F238E27FC236}">
                <a16:creationId xmlns:a16="http://schemas.microsoft.com/office/drawing/2014/main" id="{1AEF7061-C1C3-4104-B09B-C7F4E60BA0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23991" y="3945343"/>
            <a:ext cx="685800" cy="685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vi-VN" altLang="en-US" sz="280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4" name="WordArt 48">
            <a:extLst>
              <a:ext uri="{FF2B5EF4-FFF2-40B4-BE49-F238E27FC236}">
                <a16:creationId xmlns:a16="http://schemas.microsoft.com/office/drawing/2014/main" id="{CCA63329-FAF4-45FC-839C-66373B6E9BF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600204" y="4097743"/>
            <a:ext cx="280987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+mj-lt"/>
                <a:ea typeface="+mj-lt"/>
                <a:cs typeface="+mj-lt"/>
              </a:rPr>
              <a:t>S</a:t>
            </a:r>
          </a:p>
        </p:txBody>
      </p:sp>
      <p:pic>
        <p:nvPicPr>
          <p:cNvPr id="55" name="Picture 5" descr="Bellcoll">
            <a:extLst>
              <a:ext uri="{FF2B5EF4-FFF2-40B4-BE49-F238E27FC236}">
                <a16:creationId xmlns:a16="http://schemas.microsoft.com/office/drawing/2014/main" id="{BD6F1EB8-98DC-462C-BBB9-A64AD5CCB4B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954" y="0"/>
            <a:ext cx="19050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" name="Oval 10">
            <a:extLst>
              <a:ext uri="{FF2B5EF4-FFF2-40B4-BE49-F238E27FC236}">
                <a16:creationId xmlns:a16="http://schemas.microsoft.com/office/drawing/2014/main" id="{2AEB3AD2-452C-4096-94F8-6133399D90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1391" y="5362981"/>
            <a:ext cx="990600" cy="914400"/>
          </a:xfrm>
          <a:prstGeom prst="ellipse">
            <a:avLst/>
          </a:prstGeom>
          <a:solidFill>
            <a:srgbClr val="CCFFFF"/>
          </a:solidFill>
          <a:ln>
            <a:noFill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58" name="Oval 11">
            <a:extLst>
              <a:ext uri="{FF2B5EF4-FFF2-40B4-BE49-F238E27FC236}">
                <a16:creationId xmlns:a16="http://schemas.microsoft.com/office/drawing/2014/main" id="{814FD375-011D-47EE-B49A-2D0E65AFDD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1391" y="5362981"/>
            <a:ext cx="990600" cy="914400"/>
          </a:xfrm>
          <a:prstGeom prst="ellipse">
            <a:avLst/>
          </a:prstGeom>
          <a:solidFill>
            <a:srgbClr val="CCFFFF"/>
          </a:solidFill>
          <a:ln>
            <a:noFill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59" name="Oval 13">
            <a:extLst>
              <a:ext uri="{FF2B5EF4-FFF2-40B4-BE49-F238E27FC236}">
                <a16:creationId xmlns:a16="http://schemas.microsoft.com/office/drawing/2014/main" id="{0B7AA5EF-E623-4D11-9246-B1DD776938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1391" y="5362981"/>
            <a:ext cx="990600" cy="914400"/>
          </a:xfrm>
          <a:prstGeom prst="ellipse">
            <a:avLst/>
          </a:prstGeom>
          <a:solidFill>
            <a:srgbClr val="CCFFFF"/>
          </a:solidFill>
          <a:ln>
            <a:noFill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60" name="Oval 14">
            <a:extLst>
              <a:ext uri="{FF2B5EF4-FFF2-40B4-BE49-F238E27FC236}">
                <a16:creationId xmlns:a16="http://schemas.microsoft.com/office/drawing/2014/main" id="{370DB06F-5E66-43CC-87D1-6335786712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1391" y="5362981"/>
            <a:ext cx="990600" cy="914400"/>
          </a:xfrm>
          <a:prstGeom prst="ellipse">
            <a:avLst/>
          </a:prstGeom>
          <a:solidFill>
            <a:srgbClr val="CCFFFF"/>
          </a:solidFill>
          <a:ln>
            <a:noFill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61" name="Oval 15">
            <a:extLst>
              <a:ext uri="{FF2B5EF4-FFF2-40B4-BE49-F238E27FC236}">
                <a16:creationId xmlns:a16="http://schemas.microsoft.com/office/drawing/2014/main" id="{4E0DE400-B187-46D8-A699-96D0BDDA25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1391" y="5362981"/>
            <a:ext cx="990600" cy="914400"/>
          </a:xfrm>
          <a:prstGeom prst="ellipse">
            <a:avLst/>
          </a:prstGeom>
          <a:solidFill>
            <a:srgbClr val="CCFFFF"/>
          </a:solidFill>
          <a:ln>
            <a:noFill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62" name="Oval 16">
            <a:extLst>
              <a:ext uri="{FF2B5EF4-FFF2-40B4-BE49-F238E27FC236}">
                <a16:creationId xmlns:a16="http://schemas.microsoft.com/office/drawing/2014/main" id="{D4F40792-F44C-493E-BF99-596AE3D7A9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99991" y="5362981"/>
            <a:ext cx="990600" cy="914400"/>
          </a:xfrm>
          <a:prstGeom prst="ellipse">
            <a:avLst/>
          </a:prstGeom>
          <a:solidFill>
            <a:srgbClr val="CCFFFF"/>
          </a:solidFill>
          <a:ln>
            <a:noFill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C6CCFC5B-4835-4456-A5BA-41FDFC0FC6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47591" y="5362981"/>
            <a:ext cx="1223963" cy="935037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5400">
                <a:solidFill>
                  <a:srgbClr val="FF0000"/>
                </a:solidFill>
                <a:latin typeface=".VnTime" panose="020B7200000000000000" pitchFamily="34" charset="0"/>
              </a:rPr>
              <a:t>0</a:t>
            </a:r>
          </a:p>
        </p:txBody>
      </p:sp>
      <p:sp>
        <p:nvSpPr>
          <p:cNvPr id="64" name="Oval 10">
            <a:extLst>
              <a:ext uri="{FF2B5EF4-FFF2-40B4-BE49-F238E27FC236}">
                <a16:creationId xmlns:a16="http://schemas.microsoft.com/office/drawing/2014/main" id="{F0577CB7-ABFE-4B52-B8F8-9124849F32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2354" y="5383618"/>
            <a:ext cx="990600" cy="914400"/>
          </a:xfrm>
          <a:prstGeom prst="ellipse">
            <a:avLst/>
          </a:prstGeom>
          <a:solidFill>
            <a:srgbClr val="CCFFFF"/>
          </a:solidFill>
          <a:ln>
            <a:noFill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65" name="Oval 11">
            <a:extLst>
              <a:ext uri="{FF2B5EF4-FFF2-40B4-BE49-F238E27FC236}">
                <a16:creationId xmlns:a16="http://schemas.microsoft.com/office/drawing/2014/main" id="{37BCA54B-AA7E-4E09-B991-B747CE4509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2354" y="5383618"/>
            <a:ext cx="990600" cy="914400"/>
          </a:xfrm>
          <a:prstGeom prst="ellipse">
            <a:avLst/>
          </a:prstGeom>
          <a:solidFill>
            <a:srgbClr val="CCFFFF"/>
          </a:solidFill>
          <a:ln>
            <a:noFill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66" name="Oval 13">
            <a:extLst>
              <a:ext uri="{FF2B5EF4-FFF2-40B4-BE49-F238E27FC236}">
                <a16:creationId xmlns:a16="http://schemas.microsoft.com/office/drawing/2014/main" id="{D7ADB27C-985F-45B2-9CE6-43C7CF1EB7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2354" y="5383618"/>
            <a:ext cx="990600" cy="914400"/>
          </a:xfrm>
          <a:prstGeom prst="ellipse">
            <a:avLst/>
          </a:prstGeom>
          <a:solidFill>
            <a:srgbClr val="CCFFFF"/>
          </a:solidFill>
          <a:ln>
            <a:noFill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67" name="Oval 14">
            <a:extLst>
              <a:ext uri="{FF2B5EF4-FFF2-40B4-BE49-F238E27FC236}">
                <a16:creationId xmlns:a16="http://schemas.microsoft.com/office/drawing/2014/main" id="{81B2E93E-1586-4D60-99B8-4771ADDC4D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1391" y="5383618"/>
            <a:ext cx="990600" cy="914400"/>
          </a:xfrm>
          <a:prstGeom prst="ellipse">
            <a:avLst/>
          </a:prstGeom>
          <a:solidFill>
            <a:srgbClr val="CCFFFF"/>
          </a:solidFill>
          <a:ln>
            <a:noFill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68" name="Oval 15">
            <a:extLst>
              <a:ext uri="{FF2B5EF4-FFF2-40B4-BE49-F238E27FC236}">
                <a16:creationId xmlns:a16="http://schemas.microsoft.com/office/drawing/2014/main" id="{584DA4A8-354B-460F-80FE-234690E3E5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99991" y="5383618"/>
            <a:ext cx="990600" cy="914400"/>
          </a:xfrm>
          <a:prstGeom prst="ellipse">
            <a:avLst/>
          </a:prstGeom>
          <a:solidFill>
            <a:srgbClr val="CCFFFF"/>
          </a:solidFill>
          <a:ln>
            <a:noFill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69" name="Oval 16">
            <a:extLst>
              <a:ext uri="{FF2B5EF4-FFF2-40B4-BE49-F238E27FC236}">
                <a16:creationId xmlns:a16="http://schemas.microsoft.com/office/drawing/2014/main" id="{B439D921-6B9A-4D9B-B3D9-AA7EDD3371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76191" y="5383618"/>
            <a:ext cx="990600" cy="914400"/>
          </a:xfrm>
          <a:prstGeom prst="ellipse">
            <a:avLst/>
          </a:prstGeom>
          <a:solidFill>
            <a:srgbClr val="CCFFFF"/>
          </a:solidFill>
          <a:ln>
            <a:noFill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F94F7FC3-47A5-425E-9E1E-0446240156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1391" y="5383618"/>
            <a:ext cx="1223963" cy="935038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5400">
                <a:solidFill>
                  <a:srgbClr val="FF0000"/>
                </a:solidFill>
                <a:latin typeface=".VnTime" panose="020B7200000000000000" pitchFamily="34" charset="0"/>
              </a:rPr>
              <a:t>0</a:t>
            </a:r>
          </a:p>
        </p:txBody>
      </p:sp>
      <p:sp>
        <p:nvSpPr>
          <p:cNvPr id="71" name="Oval 10">
            <a:extLst>
              <a:ext uri="{FF2B5EF4-FFF2-40B4-BE49-F238E27FC236}">
                <a16:creationId xmlns:a16="http://schemas.microsoft.com/office/drawing/2014/main" id="{831B63E2-1D88-442E-B84B-627E948977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18991" y="5362981"/>
            <a:ext cx="990600" cy="914400"/>
          </a:xfrm>
          <a:prstGeom prst="ellipse">
            <a:avLst/>
          </a:prstGeom>
          <a:solidFill>
            <a:srgbClr val="CCFFFF"/>
          </a:solidFill>
          <a:ln>
            <a:noFill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72" name="Oval 11">
            <a:extLst>
              <a:ext uri="{FF2B5EF4-FFF2-40B4-BE49-F238E27FC236}">
                <a16:creationId xmlns:a16="http://schemas.microsoft.com/office/drawing/2014/main" id="{2F7756BA-85F0-47A8-BC83-5E1461D23E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18991" y="5362981"/>
            <a:ext cx="990600" cy="914400"/>
          </a:xfrm>
          <a:prstGeom prst="ellipse">
            <a:avLst/>
          </a:prstGeom>
          <a:solidFill>
            <a:srgbClr val="CCFFFF"/>
          </a:solidFill>
          <a:ln>
            <a:noFill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73" name="Oval 13">
            <a:extLst>
              <a:ext uri="{FF2B5EF4-FFF2-40B4-BE49-F238E27FC236}">
                <a16:creationId xmlns:a16="http://schemas.microsoft.com/office/drawing/2014/main" id="{9A694047-8EBE-4DDC-A241-9DA9B864F7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18991" y="5362981"/>
            <a:ext cx="990600" cy="914400"/>
          </a:xfrm>
          <a:prstGeom prst="ellipse">
            <a:avLst/>
          </a:prstGeom>
          <a:solidFill>
            <a:srgbClr val="CCFFFF"/>
          </a:solidFill>
          <a:ln>
            <a:noFill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74" name="Oval 14">
            <a:extLst>
              <a:ext uri="{FF2B5EF4-FFF2-40B4-BE49-F238E27FC236}">
                <a16:creationId xmlns:a16="http://schemas.microsoft.com/office/drawing/2014/main" id="{535F41E0-4E22-4BBE-AF15-0AE4E6392A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18991" y="5362981"/>
            <a:ext cx="990600" cy="914400"/>
          </a:xfrm>
          <a:prstGeom prst="ellipse">
            <a:avLst/>
          </a:prstGeom>
          <a:solidFill>
            <a:srgbClr val="CCFFFF"/>
          </a:solidFill>
          <a:ln>
            <a:noFill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75" name="Oval 15">
            <a:extLst>
              <a:ext uri="{FF2B5EF4-FFF2-40B4-BE49-F238E27FC236}">
                <a16:creationId xmlns:a16="http://schemas.microsoft.com/office/drawing/2014/main" id="{C4F37E57-1761-4E4B-AC7E-33D58AC671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18991" y="5362981"/>
            <a:ext cx="990600" cy="914400"/>
          </a:xfrm>
          <a:prstGeom prst="ellipse">
            <a:avLst/>
          </a:prstGeom>
          <a:solidFill>
            <a:srgbClr val="CCFFFF"/>
          </a:solidFill>
          <a:ln>
            <a:noFill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76" name="Oval 16">
            <a:extLst>
              <a:ext uri="{FF2B5EF4-FFF2-40B4-BE49-F238E27FC236}">
                <a16:creationId xmlns:a16="http://schemas.microsoft.com/office/drawing/2014/main" id="{0C7C670B-F4A6-4A42-A580-2532CB7F63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18991" y="5362981"/>
            <a:ext cx="990600" cy="914400"/>
          </a:xfrm>
          <a:prstGeom prst="ellipse">
            <a:avLst/>
          </a:prstGeom>
          <a:solidFill>
            <a:srgbClr val="CCFFFF"/>
          </a:solidFill>
          <a:ln>
            <a:noFill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77" name="Oval 62">
            <a:extLst>
              <a:ext uri="{FF2B5EF4-FFF2-40B4-BE49-F238E27FC236}">
                <a16:creationId xmlns:a16="http://schemas.microsoft.com/office/drawing/2014/main" id="{48E38C64-03FD-4F1D-82F0-AD9272981D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5191" y="5362981"/>
            <a:ext cx="1223963" cy="935037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5400">
                <a:solidFill>
                  <a:srgbClr val="FF0000"/>
                </a:solidFill>
                <a:latin typeface=".VnTime" panose="020B7200000000000000" pitchFamily="34" charset="0"/>
              </a:rPr>
              <a:t>0</a:t>
            </a:r>
          </a:p>
        </p:txBody>
      </p:sp>
      <p:sp>
        <p:nvSpPr>
          <p:cNvPr id="78" name="Oval 10">
            <a:extLst>
              <a:ext uri="{FF2B5EF4-FFF2-40B4-BE49-F238E27FC236}">
                <a16:creationId xmlns:a16="http://schemas.microsoft.com/office/drawing/2014/main" id="{F90AE837-C9B9-41C4-9B74-C543B71A3A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18991" y="5362981"/>
            <a:ext cx="990600" cy="914400"/>
          </a:xfrm>
          <a:prstGeom prst="ellipse">
            <a:avLst/>
          </a:prstGeom>
          <a:solidFill>
            <a:srgbClr val="CCFFFF"/>
          </a:solidFill>
          <a:ln>
            <a:noFill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79" name="Oval 11">
            <a:extLst>
              <a:ext uri="{FF2B5EF4-FFF2-40B4-BE49-F238E27FC236}">
                <a16:creationId xmlns:a16="http://schemas.microsoft.com/office/drawing/2014/main" id="{0C264517-52D4-473F-A970-4871369D0B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18991" y="5362981"/>
            <a:ext cx="990600" cy="914400"/>
          </a:xfrm>
          <a:prstGeom prst="ellipse">
            <a:avLst/>
          </a:prstGeom>
          <a:solidFill>
            <a:srgbClr val="CCFFFF"/>
          </a:solidFill>
          <a:ln>
            <a:noFill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80" name="Oval 13">
            <a:extLst>
              <a:ext uri="{FF2B5EF4-FFF2-40B4-BE49-F238E27FC236}">
                <a16:creationId xmlns:a16="http://schemas.microsoft.com/office/drawing/2014/main" id="{05AC6471-3536-4704-9757-9EBCC38E4D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18991" y="5362981"/>
            <a:ext cx="990600" cy="914400"/>
          </a:xfrm>
          <a:prstGeom prst="ellipse">
            <a:avLst/>
          </a:prstGeom>
          <a:solidFill>
            <a:srgbClr val="CCFFFF"/>
          </a:solidFill>
          <a:ln>
            <a:noFill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81" name="Oval 14">
            <a:extLst>
              <a:ext uri="{FF2B5EF4-FFF2-40B4-BE49-F238E27FC236}">
                <a16:creationId xmlns:a16="http://schemas.microsoft.com/office/drawing/2014/main" id="{9DFD3947-8198-4260-99F0-8FE83EACE4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18991" y="5362981"/>
            <a:ext cx="990600" cy="914400"/>
          </a:xfrm>
          <a:prstGeom prst="ellipse">
            <a:avLst/>
          </a:prstGeom>
          <a:solidFill>
            <a:srgbClr val="CCFFFF"/>
          </a:solidFill>
          <a:ln>
            <a:noFill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82" name="Oval 15">
            <a:extLst>
              <a:ext uri="{FF2B5EF4-FFF2-40B4-BE49-F238E27FC236}">
                <a16:creationId xmlns:a16="http://schemas.microsoft.com/office/drawing/2014/main" id="{64618B3F-6D5B-4FDE-BF4F-F489A49A8D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18991" y="5362981"/>
            <a:ext cx="990600" cy="914400"/>
          </a:xfrm>
          <a:prstGeom prst="ellipse">
            <a:avLst/>
          </a:prstGeom>
          <a:solidFill>
            <a:srgbClr val="CCFFFF"/>
          </a:solidFill>
          <a:ln>
            <a:noFill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83" name="Oval 16">
            <a:extLst>
              <a:ext uri="{FF2B5EF4-FFF2-40B4-BE49-F238E27FC236}">
                <a16:creationId xmlns:a16="http://schemas.microsoft.com/office/drawing/2014/main" id="{BB833333-9830-4BF5-896C-B4BD5917DE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18991" y="5362981"/>
            <a:ext cx="990600" cy="914400"/>
          </a:xfrm>
          <a:prstGeom prst="ellipse">
            <a:avLst/>
          </a:prstGeom>
          <a:solidFill>
            <a:srgbClr val="CCFFFF"/>
          </a:solidFill>
          <a:ln>
            <a:noFill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84" name="Oval 62">
            <a:extLst>
              <a:ext uri="{FF2B5EF4-FFF2-40B4-BE49-F238E27FC236}">
                <a16:creationId xmlns:a16="http://schemas.microsoft.com/office/drawing/2014/main" id="{C1FA0C8D-2F71-4D6F-971A-8412A6D0A0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5191" y="5362981"/>
            <a:ext cx="1223963" cy="935037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5400">
                <a:solidFill>
                  <a:srgbClr val="FF0000"/>
                </a:solidFill>
                <a:latin typeface=".VnTime" panose="020B7200000000000000" pitchFamily="34" charset="0"/>
              </a:rPr>
              <a:t>0</a:t>
            </a:r>
          </a:p>
        </p:txBody>
      </p:sp>
      <p:sp>
        <p:nvSpPr>
          <p:cNvPr id="85" name="Text Box 31">
            <a:extLst>
              <a:ext uri="{FF2B5EF4-FFF2-40B4-BE49-F238E27FC236}">
                <a16:creationId xmlns:a16="http://schemas.microsoft.com/office/drawing/2014/main" id="{9DC65B0E-0973-4FBC-BA8F-2E8EAB51EC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3391" y="2945218"/>
            <a:ext cx="381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86" name="Text Box 31">
            <a:extLst>
              <a:ext uri="{FF2B5EF4-FFF2-40B4-BE49-F238E27FC236}">
                <a16:creationId xmlns:a16="http://schemas.microsoft.com/office/drawing/2014/main" id="{9A5185E2-9119-45AC-8698-6E1CC60A2E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3391" y="3564343"/>
            <a:ext cx="381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87" name="Text Box 31">
            <a:extLst>
              <a:ext uri="{FF2B5EF4-FFF2-40B4-BE49-F238E27FC236}">
                <a16:creationId xmlns:a16="http://schemas.microsoft.com/office/drawing/2014/main" id="{FC4DE048-8673-4AC1-B2E0-EE2450B653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3391" y="4088218"/>
            <a:ext cx="381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88" name="Text Box 26">
            <a:extLst>
              <a:ext uri="{FF2B5EF4-FFF2-40B4-BE49-F238E27FC236}">
                <a16:creationId xmlns:a16="http://schemas.microsoft.com/office/drawing/2014/main" id="{4A3B8A54-DCCD-4182-89EF-36AFFCE5AC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85791" y="3554818"/>
            <a:ext cx="91440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312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89" name="Text Box 26">
            <a:extLst>
              <a:ext uri="{FF2B5EF4-FFF2-40B4-BE49-F238E27FC236}">
                <a16:creationId xmlns:a16="http://schemas.microsoft.com/office/drawing/2014/main" id="{BD26759C-9348-405C-B625-0C731DA672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19191" y="3070631"/>
            <a:ext cx="609600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90" name="Text Box 26">
            <a:extLst>
              <a:ext uri="{FF2B5EF4-FFF2-40B4-BE49-F238E27FC236}">
                <a16:creationId xmlns:a16="http://schemas.microsoft.com/office/drawing/2014/main" id="{AD16B6EB-D371-492A-BAA3-7978333DA4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19191" y="3554818"/>
            <a:ext cx="60960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91" name="Text Box 26">
            <a:extLst>
              <a:ext uri="{FF2B5EF4-FFF2-40B4-BE49-F238E27FC236}">
                <a16:creationId xmlns:a16="http://schemas.microsoft.com/office/drawing/2014/main" id="{2E8FEDEB-8FD4-4F1B-AC08-8B975DD064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19191" y="4088218"/>
            <a:ext cx="60960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92" name="Text Box 7">
            <a:extLst>
              <a:ext uri="{FF2B5EF4-FFF2-40B4-BE49-F238E27FC236}">
                <a16:creationId xmlns:a16="http://schemas.microsoft.com/office/drawing/2014/main" id="{85CE00E2-7AB3-42EE-ADCC-9E67D92ACA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1041" y="1103718"/>
            <a:ext cx="5410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latin typeface="+mj-lt"/>
              </a:rPr>
              <a:t>ĐÚNG GHI </a:t>
            </a:r>
            <a:r>
              <a:rPr lang="en-US" altLang="en-US" sz="3600" b="1" dirty="0">
                <a:solidFill>
                  <a:srgbClr val="FF0000"/>
                </a:solidFill>
                <a:latin typeface="+mj-lt"/>
              </a:rPr>
              <a:t>Đ, </a:t>
            </a:r>
            <a:r>
              <a:rPr lang="en-US" altLang="en-US" sz="3600" b="1" dirty="0">
                <a:latin typeface="+mj-lt"/>
              </a:rPr>
              <a:t>SAI GHI </a:t>
            </a:r>
            <a:r>
              <a:rPr lang="en-US" altLang="en-US" sz="3600" b="1" dirty="0">
                <a:solidFill>
                  <a:srgbClr val="FF0000"/>
                </a:solidFill>
                <a:latin typeface="+mj-lt"/>
              </a:rPr>
              <a:t>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7A85A63-3266-498C-BAE9-935FA8EBCD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74650" y="159938"/>
            <a:ext cx="5749026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123447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500"/>
                            </p:stCondLst>
                            <p:childTnLst>
                              <p:par>
                                <p:cTn id="7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8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1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2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000"/>
                            </p:stCondLst>
                            <p:childTnLst>
                              <p:par>
                                <p:cTn id="12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6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000"/>
                            </p:stCondLst>
                            <p:childTnLst>
                              <p:par>
                                <p:cTn id="12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0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3000"/>
                            </p:stCondLst>
                            <p:childTnLst>
                              <p:par>
                                <p:cTn id="13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4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4000"/>
                            </p:stCondLst>
                            <p:childTnLst>
                              <p:par>
                                <p:cTn id="13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500"/>
                            </p:stCondLst>
                            <p:childTnLst>
                              <p:par>
                                <p:cTn id="14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2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3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5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5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5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5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5500"/>
                            </p:stCondLst>
                            <p:childTnLst>
                              <p:par>
                                <p:cTn id="16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8" presetClass="entr" presetSubtype="16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9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8" presetClass="entr" presetSubtype="16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2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8" presetClass="entr" presetSubtype="16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5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2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3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3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6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1000"/>
                            </p:stCondLst>
                            <p:childTnLst>
                              <p:par>
                                <p:cTn id="26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0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2000"/>
                            </p:stCondLst>
                            <p:childTnLst>
                              <p:par>
                                <p:cTn id="27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4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3000"/>
                            </p:stCondLst>
                            <p:childTnLst>
                              <p:par>
                                <p:cTn id="27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8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4000"/>
                            </p:stCondLst>
                            <p:childTnLst>
                              <p:par>
                                <p:cTn id="28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4500"/>
                            </p:stCondLst>
                            <p:childTnLst>
                              <p:par>
                                <p:cTn id="28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6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7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8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9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9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9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0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0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5500"/>
                            </p:stCondLst>
                            <p:childTnLst>
                              <p:par>
                                <p:cTn id="30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0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1" fill="hold">
                      <p:stCondLst>
                        <p:cond delay="indefinite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5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6" presetID="8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17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8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20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8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23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8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26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8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29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8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32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4" presetID="8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35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8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38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0" presetID="8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41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3" presetID="8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44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6" presetID="8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47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9" presetID="8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50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2" presetID="8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53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5" presetID="8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56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8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59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62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65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7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68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71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3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74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6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77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9" fill="hold">
                      <p:stCondLst>
                        <p:cond delay="indefinite"/>
                      </p:stCondLst>
                      <p:childTnLst>
                        <p:par>
                          <p:cTn id="380" fill="hold">
                            <p:stCondLst>
                              <p:cond delay="0"/>
                            </p:stCondLst>
                            <p:childTnLst>
                              <p:par>
                                <p:cTn id="38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3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4" fill="hold">
                      <p:stCondLst>
                        <p:cond delay="indefinite"/>
                      </p:stCondLst>
                      <p:childTnLst>
                        <p:par>
                          <p:cTn id="385" fill="hold">
                            <p:stCondLst>
                              <p:cond delay="0"/>
                            </p:stCondLst>
                            <p:childTnLst>
                              <p:par>
                                <p:cTn id="38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2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3" fill="hold">
                      <p:stCondLst>
                        <p:cond delay="indefinite"/>
                      </p:stCondLst>
                      <p:childTnLst>
                        <p:par>
                          <p:cTn id="414" fill="hold">
                            <p:stCondLst>
                              <p:cond delay="0"/>
                            </p:stCondLst>
                            <p:childTnLst>
                              <p:par>
                                <p:cTn id="4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7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8" fill="hold">
                            <p:stCondLst>
                              <p:cond delay="1000"/>
                            </p:stCondLst>
                            <p:childTnLst>
                              <p:par>
                                <p:cTn id="41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1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>
                            <p:stCondLst>
                              <p:cond delay="2000"/>
                            </p:stCondLst>
                            <p:childTnLst>
                              <p:par>
                                <p:cTn id="42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5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6" fill="hold">
                            <p:stCondLst>
                              <p:cond delay="3000"/>
                            </p:stCondLst>
                            <p:childTnLst>
                              <p:par>
                                <p:cTn id="42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9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0" fill="hold">
                            <p:stCondLst>
                              <p:cond delay="4000"/>
                            </p:stCondLst>
                            <p:childTnLst>
                              <p:par>
                                <p:cTn id="43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4" fill="hold">
                            <p:stCondLst>
                              <p:cond delay="4500"/>
                            </p:stCondLst>
                            <p:childTnLst>
                              <p:par>
                                <p:cTn id="43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7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3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1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4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4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4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7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4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0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5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3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5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6" fill="hold">
                            <p:stCondLst>
                              <p:cond delay="5500"/>
                            </p:stCondLst>
                            <p:childTnLst>
                              <p:par>
                                <p:cTn id="45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0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1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2" fill="hold">
                      <p:stCondLst>
                        <p:cond delay="indefinite"/>
                      </p:stCondLst>
                      <p:childTnLst>
                        <p:par>
                          <p:cTn id="463" fill="hold">
                            <p:stCondLst>
                              <p:cond delay="0"/>
                            </p:stCondLst>
                            <p:childTnLst>
                              <p:par>
                                <p:cTn id="46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6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7" presetID="8" presetClass="exit" presetSubtype="16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6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0" presetID="8" presetClass="exit" presetSubtype="16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71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3" presetID="8" presetClass="exit" presetSubtype="16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74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6" presetID="8" presetClass="exit" presetSubtype="16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77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9" presetID="8" presetClass="exit" presetSubtype="16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80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2" presetID="8" presetClass="exit" presetSubtype="16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83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5" presetID="8" presetClass="exit" presetSubtype="16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86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8" presetID="8" presetClass="exit" presetSubtype="16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89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presetID="8" presetClass="exit" presetSubtype="16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92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4" presetID="8" presetClass="exit" presetSubtype="16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95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7" presetID="8" presetClass="exit" presetSubtype="16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98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0" presetID="8" presetClass="exit" presetSubtype="16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01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3" presetID="8" presetClass="exit" presetSubtype="16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04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6" presetID="8" presetClass="exit" presetSubtype="16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07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9" presetID="8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10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2" presetID="8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13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5" presetID="8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16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8" presetID="8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19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1" presetID="8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22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4" presetID="8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25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7" presetID="8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28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0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31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3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34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6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37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9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40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2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43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5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46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8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49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0" fill="hold">
                      <p:stCondLst>
                        <p:cond delay="indefinite"/>
                      </p:stCondLst>
                      <p:childTnLst>
                        <p:par>
                          <p:cTn id="561" fill="hold">
                            <p:stCondLst>
                              <p:cond delay="0"/>
                            </p:stCondLst>
                            <p:childTnLst>
                              <p:par>
                                <p:cTn id="562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6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6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65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6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6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6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69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0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7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7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7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30" grpId="0" animBg="1"/>
      <p:bldP spid="32" grpId="0"/>
      <p:bldP spid="32" grpId="1"/>
      <p:bldP spid="33" grpId="0" animBg="1"/>
      <p:bldP spid="34" grpId="0" animBg="1"/>
      <p:bldP spid="35" grpId="0" build="allAtOnce"/>
      <p:bldP spid="36" grpId="0"/>
      <p:bldP spid="37" grpId="0"/>
      <p:bldP spid="39" grpId="0" animBg="1"/>
      <p:bldP spid="41" grpId="0" animBg="1"/>
      <p:bldP spid="42" grpId="0"/>
      <p:bldP spid="43" grpId="0"/>
      <p:bldP spid="44" grpId="0"/>
      <p:bldP spid="46" grpId="0" animBg="1"/>
      <p:bldP spid="48" grpId="0" animBg="1"/>
      <p:bldP spid="49" grpId="0"/>
      <p:bldP spid="50" grpId="0"/>
      <p:bldP spid="51" grpId="0"/>
      <p:bldP spid="53" grpId="0" animBg="1"/>
      <p:bldP spid="57" grpId="0" animBg="1"/>
      <p:bldP spid="57" grpId="1" animBg="1"/>
      <p:bldP spid="57" grpId="2" animBg="1"/>
      <p:bldP spid="57" grpId="3" animBg="1"/>
      <p:bldP spid="58" grpId="0" animBg="1"/>
      <p:bldP spid="58" grpId="1" animBg="1"/>
      <p:bldP spid="58" grpId="2" animBg="1"/>
      <p:bldP spid="58" grpId="3" animBg="1"/>
      <p:bldP spid="59" grpId="0" animBg="1"/>
      <p:bldP spid="59" grpId="1" animBg="1"/>
      <p:bldP spid="59" grpId="2" animBg="1"/>
      <p:bldP spid="59" grpId="3" animBg="1"/>
      <p:bldP spid="60" grpId="0" animBg="1"/>
      <p:bldP spid="60" grpId="1" animBg="1"/>
      <p:bldP spid="60" grpId="2" animBg="1"/>
      <p:bldP spid="60" grpId="3" animBg="1"/>
      <p:bldP spid="61" grpId="0" animBg="1"/>
      <p:bldP spid="61" grpId="1" animBg="1"/>
      <p:bldP spid="61" grpId="2" animBg="1"/>
      <p:bldP spid="61" grpId="3" animBg="1"/>
      <p:bldP spid="62" grpId="0" animBg="1"/>
      <p:bldP spid="62" grpId="1" animBg="1"/>
      <p:bldP spid="62" grpId="2" animBg="1"/>
      <p:bldP spid="62" grpId="3" animBg="1"/>
      <p:bldP spid="63" grpId="0" animBg="1"/>
      <p:bldP spid="63" grpId="1" animBg="1"/>
      <p:bldP spid="63" grpId="2" animBg="1"/>
      <p:bldP spid="63" grpId="3" animBg="1"/>
      <p:bldP spid="64" grpId="0" animBg="1"/>
      <p:bldP spid="64" grpId="1" animBg="1"/>
      <p:bldP spid="64" grpId="2" animBg="1"/>
      <p:bldP spid="64" grpId="3" animBg="1"/>
      <p:bldP spid="65" grpId="0" animBg="1"/>
      <p:bldP spid="65" grpId="1" animBg="1"/>
      <p:bldP spid="65" grpId="2" animBg="1"/>
      <p:bldP spid="65" grpId="3" animBg="1"/>
      <p:bldP spid="66" grpId="0" animBg="1"/>
      <p:bldP spid="66" grpId="1" animBg="1"/>
      <p:bldP spid="66" grpId="2" animBg="1"/>
      <p:bldP spid="66" grpId="3" animBg="1"/>
      <p:bldP spid="67" grpId="0" animBg="1"/>
      <p:bldP spid="67" grpId="1" animBg="1"/>
      <p:bldP spid="67" grpId="2" animBg="1"/>
      <p:bldP spid="67" grpId="3" animBg="1"/>
      <p:bldP spid="68" grpId="0" animBg="1"/>
      <p:bldP spid="68" grpId="1" animBg="1"/>
      <p:bldP spid="68" grpId="2" animBg="1"/>
      <p:bldP spid="68" grpId="3" animBg="1"/>
      <p:bldP spid="69" grpId="0" animBg="1"/>
      <p:bldP spid="69" grpId="1" animBg="1"/>
      <p:bldP spid="69" grpId="2" animBg="1"/>
      <p:bldP spid="69" grpId="3" animBg="1"/>
      <p:bldP spid="70" grpId="0" animBg="1"/>
      <p:bldP spid="70" grpId="1" animBg="1"/>
      <p:bldP spid="70" grpId="2" animBg="1"/>
      <p:bldP spid="70" grpId="3" animBg="1"/>
      <p:bldP spid="71" grpId="0" animBg="1"/>
      <p:bldP spid="71" grpId="1" animBg="1"/>
      <p:bldP spid="71" grpId="2" animBg="1"/>
      <p:bldP spid="72" grpId="0" animBg="1"/>
      <p:bldP spid="72" grpId="1" animBg="1"/>
      <p:bldP spid="72" grpId="2" animBg="1"/>
      <p:bldP spid="73" grpId="0" animBg="1"/>
      <p:bldP spid="73" grpId="1" animBg="1"/>
      <p:bldP spid="73" grpId="2" animBg="1"/>
      <p:bldP spid="74" grpId="0" animBg="1"/>
      <p:bldP spid="74" grpId="1" animBg="1"/>
      <p:bldP spid="74" grpId="2" animBg="1"/>
      <p:bldP spid="75" grpId="0" animBg="1"/>
      <p:bldP spid="75" grpId="1" animBg="1"/>
      <p:bldP spid="75" grpId="2" animBg="1"/>
      <p:bldP spid="76" grpId="0" animBg="1"/>
      <p:bldP spid="76" grpId="1" animBg="1"/>
      <p:bldP spid="76" grpId="2" animBg="1"/>
      <p:bldP spid="77" grpId="0" animBg="1"/>
      <p:bldP spid="77" grpId="1" animBg="1"/>
      <p:bldP spid="77" grpId="2" animBg="1"/>
      <p:bldP spid="78" grpId="0" animBg="1"/>
      <p:bldP spid="78" grpId="1" animBg="1"/>
      <p:bldP spid="79" grpId="0" animBg="1"/>
      <p:bldP spid="79" grpId="1" animBg="1"/>
      <p:bldP spid="80" grpId="0" animBg="1"/>
      <p:bldP spid="80" grpId="1" animBg="1"/>
      <p:bldP spid="81" grpId="0" animBg="1"/>
      <p:bldP spid="81" grpId="1" animBg="1"/>
      <p:bldP spid="82" grpId="0" animBg="1"/>
      <p:bldP spid="82" grpId="1" animBg="1"/>
      <p:bldP spid="83" grpId="0" animBg="1"/>
      <p:bldP spid="83" grpId="1" animBg="1"/>
      <p:bldP spid="84" grpId="0" animBg="1"/>
      <p:bldP spid="84" grpId="1" animBg="1"/>
      <p:bldP spid="85" grpId="0"/>
      <p:bldP spid="85" grpId="1"/>
      <p:bldP spid="85" grpId="2"/>
      <p:bldP spid="86" grpId="0"/>
      <p:bldP spid="86" grpId="1"/>
      <p:bldP spid="86" grpId="2"/>
      <p:bldP spid="87" grpId="0"/>
      <p:bldP spid="87" grpId="1"/>
      <p:bldP spid="87" grpId="2"/>
      <p:bldP spid="88" grpId="0"/>
      <p:bldP spid="89" grpId="0"/>
      <p:bldP spid="89" grpId="1"/>
      <p:bldP spid="90" grpId="0"/>
      <p:bldP spid="90" grpId="1"/>
      <p:bldP spid="91" grpId="0"/>
      <p:bldP spid="91" grpId="1"/>
      <p:bldP spid="9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96FE4083-207A-4BAD-AC48-7C9BAE3F9BD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06" t="3387" r="420" b="306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543A4026-4D0D-4D77-8F49-82DEE1EE846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844675"/>
            <a:ext cx="12192000" cy="2013325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C58B0B46-FD2B-4AC4-9408-7F7134EF7D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5981" y="4818637"/>
            <a:ext cx="1250747" cy="123791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A21C315F-1AC3-4CAE-8A04-8E6DD44BC2E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4834" y="296004"/>
            <a:ext cx="2554176" cy="875340"/>
          </a:xfrm>
          <a:prstGeom prst="rect">
            <a:avLst/>
          </a:prstGeom>
          <a:effectLst>
            <a:outerShdw blurRad="165100" dist="38100" dir="2700000" algn="tl" rotWithShape="0">
              <a:prstClr val="black">
                <a:alpha val="52000"/>
              </a:prstClr>
            </a:outerShdw>
          </a:effectLst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7E52047-C43A-406D-84E2-DAEC7B4021A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07761" y="602233"/>
            <a:ext cx="2554176" cy="875340"/>
          </a:xfrm>
          <a:prstGeom prst="rect">
            <a:avLst/>
          </a:prstGeom>
          <a:effectLst>
            <a:outerShdw blurRad="165100" dist="38100" dir="2700000" algn="tl" rotWithShape="0">
              <a:prstClr val="black">
                <a:alpha val="52000"/>
              </a:prstClr>
            </a:outerShdw>
          </a:effectLst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10785EEE-1C9E-43F7-89E9-1776A6737D3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0420" y="287190"/>
            <a:ext cx="1678078" cy="574624"/>
          </a:xfrm>
          <a:prstGeom prst="rect">
            <a:avLst/>
          </a:prstGeom>
          <a:effectLst>
            <a:outerShdw blurRad="165100" dist="38100" dir="2700000" algn="tl" rotWithShape="0">
              <a:prstClr val="black">
                <a:alpha val="52000"/>
              </a:prstClr>
            </a:outerShdw>
          </a:effectLst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9AC53135-E1CB-4F0B-B0C6-C9719E01653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1245" y="763831"/>
            <a:ext cx="1992424" cy="682822"/>
          </a:xfrm>
          <a:prstGeom prst="rect">
            <a:avLst/>
          </a:prstGeom>
          <a:effectLst>
            <a:outerShdw blurRad="165100" dist="38100" dir="2700000" algn="tl" rotWithShape="0">
              <a:prstClr val="black">
                <a:alpha val="52000"/>
              </a:prstClr>
            </a:outerShdw>
          </a:effectLst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4EEE4D9-4D43-4C3F-AFBE-0213C79E721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7789" y="1740259"/>
            <a:ext cx="1904311" cy="611343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64B87375-56AB-4F84-AE4B-469A377D02E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869" y="2828344"/>
            <a:ext cx="2013431" cy="689844"/>
          </a:xfrm>
          <a:prstGeom prst="rect">
            <a:avLst/>
          </a:prstGeom>
          <a:effectLst>
            <a:outerShdw blurRad="165100" dist="38100" dir="2700000" algn="tl" rotWithShape="0">
              <a:prstClr val="black">
                <a:alpha val="52000"/>
              </a:prstClr>
            </a:outerShdw>
          </a:effectLst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2B0F77D6-E4E1-4FB0-8420-EC4A09EF5646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74393" y="4852295"/>
            <a:ext cx="4372984" cy="200570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954B96FC-B8AC-474D-B24C-663824DF6CD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94763" y="3733799"/>
            <a:ext cx="1097610" cy="2205019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A0AAAA86-E84A-437E-8AC9-4D0A28436BA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72075" y="4042404"/>
            <a:ext cx="1847850" cy="1991218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3C4F787-35FB-4E5F-B465-5FDCB0E64B32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4968" y="4130522"/>
            <a:ext cx="833897" cy="167523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597C6D2A-0762-4AAB-ACA7-3E030E2BBC2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966900" y="4763428"/>
            <a:ext cx="1075204" cy="1064169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89D2E12D-1739-42CD-ADBD-A7EE9792299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673988"/>
            <a:ext cx="3055514" cy="1184012"/>
          </a:xfrm>
          <a:prstGeom prst="rect">
            <a:avLst/>
          </a:prstGeom>
          <a:effectLst>
            <a:outerShdw blurRad="165100" dist="38100" dir="2700000" algn="tl" rotWithShape="0">
              <a:prstClr val="black">
                <a:alpha val="52000"/>
              </a:prstClr>
            </a:outerShdw>
          </a:effectLst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8AD12ACE-8196-4782-8BD9-66AE0287F282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7929"/>
          <a:stretch/>
        </p:blipFill>
        <p:spPr>
          <a:xfrm>
            <a:off x="-1" y="5585228"/>
            <a:ext cx="2735273" cy="1272772"/>
          </a:xfrm>
          <a:prstGeom prst="rect">
            <a:avLst/>
          </a:prstGeom>
          <a:effectLst>
            <a:outerShdw blurRad="165100" dist="38100" dir="2700000" algn="tl" rotWithShape="0">
              <a:prstClr val="black">
                <a:alpha val="52000"/>
              </a:prstClr>
            </a:outerShdw>
          </a:effectLst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61F7EAE7-D10D-4FFE-BF8B-65825CEA2850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546843" y="5850902"/>
            <a:ext cx="3318276" cy="1007098"/>
          </a:xfrm>
          <a:prstGeom prst="rect">
            <a:avLst/>
          </a:prstGeom>
          <a:effectLst>
            <a:outerShdw blurRad="165100" dist="38100" dir="2700000" algn="tl" rotWithShape="0">
              <a:prstClr val="black">
                <a:alpha val="52000"/>
              </a:prstClr>
            </a:outerShdw>
          </a:effectLst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6E9C432F-2393-4FA1-880C-15C661764792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132"/>
          <a:stretch/>
        </p:blipFill>
        <p:spPr>
          <a:xfrm>
            <a:off x="8985042" y="5172085"/>
            <a:ext cx="3206958" cy="1685915"/>
          </a:xfrm>
          <a:prstGeom prst="rect">
            <a:avLst/>
          </a:prstGeom>
          <a:effectLst>
            <a:outerShdw blurRad="165100" dist="38100" dir="2700000" algn="tl" rotWithShape="0">
              <a:prstClr val="black">
                <a:alpha val="52000"/>
              </a:prstClr>
            </a:outerShdw>
          </a:effectLst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9A6847F9-20C8-423D-9B21-83F556E9CDF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" b="35348"/>
          <a:stretch/>
        </p:blipFill>
        <p:spPr>
          <a:xfrm>
            <a:off x="1698441" y="5810322"/>
            <a:ext cx="5339382" cy="1047678"/>
          </a:xfrm>
          <a:prstGeom prst="rect">
            <a:avLst/>
          </a:prstGeom>
          <a:effectLst>
            <a:outerShdw blurRad="165100" dist="38100" dir="2700000" algn="tl" rotWithShape="0">
              <a:prstClr val="black">
                <a:alpha val="52000"/>
              </a:prstClr>
            </a:outerShdw>
          </a:effectLst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369E47E5-8666-4933-8B39-EF1627A665A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18527" y="1929484"/>
            <a:ext cx="1454115" cy="46681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1C8A9DF-67BC-427A-A116-7568FCF8F5D3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84637" y="727164"/>
            <a:ext cx="11132820" cy="4252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712937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500"/>
                            </p:stCondLst>
                            <p:childTnLst>
                              <p:par>
                                <p:cTn id="6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000"/>
                            </p:stCondLst>
                            <p:childTnLst>
                              <p:par>
                                <p:cTn id="8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000"/>
                            </p:stCondLst>
                            <p:childTnLst>
                              <p:par>
                                <p:cTn id="8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6BF07B2-F22A-49C2-A47D-FDD78CC40F8B}"/>
              </a:ext>
            </a:extLst>
          </p:cNvPr>
          <p:cNvSpPr/>
          <p:nvPr/>
        </p:nvSpPr>
        <p:spPr>
          <a:xfrm>
            <a:off x="108123" y="121369"/>
            <a:ext cx="11960370" cy="6625009"/>
          </a:xfrm>
          <a:prstGeom prst="roundRect">
            <a:avLst>
              <a:gd name="adj" fmla="val 5203"/>
            </a:avLst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微软雅黑"/>
              <a:cs typeface="+mn-cs"/>
            </a:endParaRPr>
          </a:p>
        </p:txBody>
      </p:sp>
      <p:pic>
        <p:nvPicPr>
          <p:cNvPr id="6" name="Picture 5" descr="A group of people in clothing&#10;&#10;Description automatically generated with low confidence">
            <a:extLst>
              <a:ext uri="{FF2B5EF4-FFF2-40B4-BE49-F238E27FC236}">
                <a16:creationId xmlns:a16="http://schemas.microsoft.com/office/drawing/2014/main" id="{19193372-67EA-4912-87F3-3A9F9866CC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7721" y="1417338"/>
            <a:ext cx="3640220" cy="2346588"/>
          </a:xfrm>
          <a:prstGeom prst="rect">
            <a:avLst/>
          </a:prstGeom>
        </p:spPr>
      </p:pic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id="{43C1FE7A-56E0-408E-9704-4E695E042D17}"/>
              </a:ext>
            </a:extLst>
          </p:cNvPr>
          <p:cNvSpPr/>
          <p:nvPr/>
        </p:nvSpPr>
        <p:spPr>
          <a:xfrm>
            <a:off x="988827" y="159487"/>
            <a:ext cx="3179135" cy="1456661"/>
          </a:xfrm>
          <a:prstGeom prst="wedgeRoundRectCallout">
            <a:avLst>
              <a:gd name="adj1" fmla="val 59921"/>
              <a:gd name="adj2" fmla="val 29468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Quê</a:t>
            </a:r>
            <a:r>
              <a:rPr lang="en-US" sz="2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tớ</a:t>
            </a:r>
            <a:r>
              <a:rPr lang="en-US" sz="2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2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đỉnh</a:t>
            </a:r>
            <a:r>
              <a:rPr lang="en-US" sz="2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núi</a:t>
            </a:r>
            <a:r>
              <a:rPr lang="en-US" sz="2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Phan-xi-</a:t>
            </a:r>
            <a:r>
              <a:rPr lang="en-US" sz="2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păng</a:t>
            </a:r>
            <a:r>
              <a:rPr lang="en-US" sz="2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cao</a:t>
            </a:r>
            <a:r>
              <a:rPr lang="en-US" sz="2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3 143m.</a:t>
            </a:r>
          </a:p>
        </p:txBody>
      </p:sp>
      <p:sp>
        <p:nvSpPr>
          <p:cNvPr id="20" name="Speech Bubble: Rectangle with Corners Rounded 19">
            <a:extLst>
              <a:ext uri="{FF2B5EF4-FFF2-40B4-BE49-F238E27FC236}">
                <a16:creationId xmlns:a16="http://schemas.microsoft.com/office/drawing/2014/main" id="{91C4ABB3-49EB-4638-B14D-2D881ED49E77}"/>
              </a:ext>
            </a:extLst>
          </p:cNvPr>
          <p:cNvSpPr/>
          <p:nvPr/>
        </p:nvSpPr>
        <p:spPr>
          <a:xfrm>
            <a:off x="4912241" y="116958"/>
            <a:ext cx="2775099" cy="1180213"/>
          </a:xfrm>
          <a:prstGeom prst="wedgeRoundRectCallout">
            <a:avLst>
              <a:gd name="adj1" fmla="val -27704"/>
              <a:gd name="adj2" fmla="val 59395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Quê</a:t>
            </a:r>
            <a:r>
              <a:rPr lang="en-US" sz="2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tớ</a:t>
            </a:r>
            <a:r>
              <a:rPr lang="en-US" sz="2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2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đỉnh</a:t>
            </a:r>
            <a:r>
              <a:rPr lang="en-US" sz="2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núi</a:t>
            </a:r>
            <a:r>
              <a:rPr lang="en-US" sz="2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Chư</a:t>
            </a:r>
            <a:r>
              <a:rPr lang="en-US" sz="2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sz="2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Lăk</a:t>
            </a:r>
            <a:r>
              <a:rPr lang="en-US" sz="2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cao</a:t>
            </a:r>
            <a:r>
              <a:rPr lang="en-US" sz="2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1 634 m</a:t>
            </a:r>
          </a:p>
        </p:txBody>
      </p:sp>
      <p:sp>
        <p:nvSpPr>
          <p:cNvPr id="21" name="Speech Bubble: Rectangle with Corners Rounded 20">
            <a:extLst>
              <a:ext uri="{FF2B5EF4-FFF2-40B4-BE49-F238E27FC236}">
                <a16:creationId xmlns:a16="http://schemas.microsoft.com/office/drawing/2014/main" id="{7F7A57DE-5030-46BA-B86F-513C36BF3F0D}"/>
              </a:ext>
            </a:extLst>
          </p:cNvPr>
          <p:cNvSpPr/>
          <p:nvPr/>
        </p:nvSpPr>
        <p:spPr>
          <a:xfrm>
            <a:off x="7910623" y="446567"/>
            <a:ext cx="3211033" cy="1180213"/>
          </a:xfrm>
          <a:prstGeom prst="wedgeRoundRectCallout">
            <a:avLst>
              <a:gd name="adj1" fmla="val -68317"/>
              <a:gd name="adj2" fmla="val 46782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Đỉnh</a:t>
            </a:r>
            <a:r>
              <a:rPr lang="en-US" sz="2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núi</a:t>
            </a:r>
            <a:r>
              <a:rPr lang="en-US" sz="2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sz="2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cao</a:t>
            </a:r>
            <a:r>
              <a:rPr lang="en-US" sz="2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hơn</a:t>
            </a:r>
            <a:r>
              <a:rPr lang="en-US" sz="2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2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cao</a:t>
            </a:r>
            <a:r>
              <a:rPr lang="en-US" sz="2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hơn</a:t>
            </a:r>
            <a:r>
              <a:rPr lang="en-US" sz="2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bao </a:t>
            </a:r>
            <a:r>
              <a:rPr lang="en-US" sz="2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nhiêu</a:t>
            </a:r>
            <a:r>
              <a:rPr lang="en-US" sz="2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mét</a:t>
            </a:r>
            <a:r>
              <a:rPr lang="en-US" sz="2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nhỉ</a:t>
            </a:r>
            <a:r>
              <a:rPr lang="en-US" sz="2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BBEA2012-FDDD-491B-9DF8-B4623476F36F}"/>
              </a:ext>
            </a:extLst>
          </p:cNvPr>
          <p:cNvSpPr/>
          <p:nvPr/>
        </p:nvSpPr>
        <p:spPr>
          <a:xfrm>
            <a:off x="256127" y="2517671"/>
            <a:ext cx="3347800" cy="77216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</a:rPr>
              <a:t>3 143 -  1 634 = ?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EF39D85-1261-4736-AFFC-6D0EFBF60F36}"/>
              </a:ext>
            </a:extLst>
          </p:cNvPr>
          <p:cNvSpPr txBox="1"/>
          <p:nvPr/>
        </p:nvSpPr>
        <p:spPr>
          <a:xfrm>
            <a:off x="995680" y="3606800"/>
            <a:ext cx="26009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3 143</a:t>
            </a:r>
          </a:p>
          <a:p>
            <a:r>
              <a:rPr lang="en-US" sz="3200" dirty="0">
                <a:solidFill>
                  <a:srgbClr val="002060"/>
                </a:solidFill>
              </a:rPr>
              <a:t>1 634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7BC946B-319F-4392-AD6C-7E8B38C20C40}"/>
              </a:ext>
            </a:extLst>
          </p:cNvPr>
          <p:cNvCxnSpPr>
            <a:cxnSpLocks/>
          </p:cNvCxnSpPr>
          <p:nvPr/>
        </p:nvCxnSpPr>
        <p:spPr>
          <a:xfrm>
            <a:off x="995680" y="4710021"/>
            <a:ext cx="112776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B47E6BB7-383F-4678-9147-3E83A818E7B6}"/>
              </a:ext>
            </a:extLst>
          </p:cNvPr>
          <p:cNvSpPr txBox="1"/>
          <p:nvPr/>
        </p:nvSpPr>
        <p:spPr>
          <a:xfrm>
            <a:off x="698058" y="3946312"/>
            <a:ext cx="447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-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015636F-A873-458E-B9EF-C76E57321D7D}"/>
              </a:ext>
            </a:extLst>
          </p:cNvPr>
          <p:cNvSpPr txBox="1"/>
          <p:nvPr/>
        </p:nvSpPr>
        <p:spPr>
          <a:xfrm>
            <a:off x="2775699" y="3727614"/>
            <a:ext cx="91327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10000"/>
                  </a:schemeClr>
                </a:solidFill>
              </a:rPr>
              <a:t>3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</a:rPr>
              <a:t>không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</a:rPr>
              <a:t>trừ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</a:rPr>
              <a:t>được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</a:rPr>
              <a:t> 4,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</a:rPr>
              <a:t>lấy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</a:rPr>
              <a:t> 13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</a:rPr>
              <a:t>trừ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</a:rPr>
              <a:t> 4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</a:rPr>
              <a:t>bằng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</a:rPr>
              <a:t> 9,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</a:rPr>
              <a:t>viết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</a:rPr>
              <a:t> 9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</a:rPr>
              <a:t>nhớ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</a:rPr>
              <a:t> 1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7D684F8-9935-4BA4-898B-B55F8AF3D87B}"/>
              </a:ext>
            </a:extLst>
          </p:cNvPr>
          <p:cNvSpPr txBox="1"/>
          <p:nvPr/>
        </p:nvSpPr>
        <p:spPr>
          <a:xfrm>
            <a:off x="1813482" y="4778585"/>
            <a:ext cx="4826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9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4AD5A7C-36F6-4C30-8A18-7F8C878700B4}"/>
              </a:ext>
            </a:extLst>
          </p:cNvPr>
          <p:cNvSpPr txBox="1"/>
          <p:nvPr/>
        </p:nvSpPr>
        <p:spPr>
          <a:xfrm>
            <a:off x="2775700" y="4238699"/>
            <a:ext cx="79329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10000"/>
                  </a:schemeClr>
                </a:solidFill>
              </a:rPr>
              <a:t>4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</a:rPr>
              <a:t>trừ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</a:rPr>
              <a:t> 1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</a:rPr>
              <a:t>bằng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</a:rPr>
              <a:t> 3; 3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</a:rPr>
              <a:t>trừ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</a:rPr>
              <a:t> 3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</a:rPr>
              <a:t>bằng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</a:rPr>
              <a:t> 0,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</a:rPr>
              <a:t>viết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</a:rPr>
              <a:t> 0.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25D8401-CC60-4801-9EA7-55AB7C914549}"/>
              </a:ext>
            </a:extLst>
          </p:cNvPr>
          <p:cNvSpPr txBox="1"/>
          <p:nvPr/>
        </p:nvSpPr>
        <p:spPr>
          <a:xfrm>
            <a:off x="1559560" y="4778585"/>
            <a:ext cx="4826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0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F044993-37F5-4F0C-877F-5C8450F46896}"/>
              </a:ext>
            </a:extLst>
          </p:cNvPr>
          <p:cNvSpPr txBox="1"/>
          <p:nvPr/>
        </p:nvSpPr>
        <p:spPr>
          <a:xfrm>
            <a:off x="2755380" y="4789787"/>
            <a:ext cx="94366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10000"/>
                  </a:schemeClr>
                </a:solidFill>
              </a:rPr>
              <a:t>1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</a:rPr>
              <a:t>không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</a:rPr>
              <a:t>trừ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</a:rPr>
              <a:t>được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</a:rPr>
              <a:t> 6,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</a:rPr>
              <a:t>lấy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</a:rPr>
              <a:t> 11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</a:rPr>
              <a:t>trừ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</a:rPr>
              <a:t> 6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</a:rPr>
              <a:t>bằng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</a:rPr>
              <a:t> 5,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</a:rPr>
              <a:t>viết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</a:rPr>
              <a:t> 5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</a:rPr>
              <a:t>nhớ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</a:rPr>
              <a:t> 1.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88BE848-D36B-4849-89EF-F70397448E10}"/>
              </a:ext>
            </a:extLst>
          </p:cNvPr>
          <p:cNvSpPr txBox="1"/>
          <p:nvPr/>
        </p:nvSpPr>
        <p:spPr>
          <a:xfrm>
            <a:off x="1330804" y="4781970"/>
            <a:ext cx="3172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5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5E3B325-E9D8-4C34-BE59-21A15731FCC6}"/>
              </a:ext>
            </a:extLst>
          </p:cNvPr>
          <p:cNvSpPr txBox="1"/>
          <p:nvPr/>
        </p:nvSpPr>
        <p:spPr>
          <a:xfrm>
            <a:off x="2755380" y="5378050"/>
            <a:ext cx="79329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10000"/>
                  </a:schemeClr>
                </a:solidFill>
              </a:rPr>
              <a:t>3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</a:rPr>
              <a:t>trừ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</a:rPr>
              <a:t> 1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</a:rPr>
              <a:t>bằng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</a:rPr>
              <a:t> 2; 2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</a:rPr>
              <a:t>trừ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</a:rPr>
              <a:t> 1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</a:rPr>
              <a:t>bằng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</a:rPr>
              <a:t> 1,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</a:rPr>
              <a:t>viết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</a:rPr>
              <a:t> 1.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0FBD956-0B71-4F59-A128-8154DB436899}"/>
              </a:ext>
            </a:extLst>
          </p:cNvPr>
          <p:cNvSpPr txBox="1"/>
          <p:nvPr/>
        </p:nvSpPr>
        <p:spPr>
          <a:xfrm>
            <a:off x="998740" y="4778585"/>
            <a:ext cx="4826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1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F3B99A10-6766-4E44-B1F0-23CC27868957}"/>
              </a:ext>
            </a:extLst>
          </p:cNvPr>
          <p:cNvSpPr/>
          <p:nvPr/>
        </p:nvSpPr>
        <p:spPr>
          <a:xfrm>
            <a:off x="4201080" y="6065519"/>
            <a:ext cx="4638120" cy="626195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</a:rPr>
              <a:t>3 143 -  1 634 = 1 509</a:t>
            </a:r>
          </a:p>
        </p:txBody>
      </p:sp>
    </p:spTree>
    <p:extLst>
      <p:ext uri="{BB962C8B-B14F-4D97-AF65-F5344CB8AC3E}">
        <p14:creationId xmlns:p14="http://schemas.microsoft.com/office/powerpoint/2010/main" val="2549004408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0" grpId="0" animBg="1"/>
      <p:bldP spid="21" grpId="0" animBg="1"/>
      <p:bldP spid="22" grpId="0" animBg="1"/>
      <p:bldP spid="23" grpId="0"/>
      <p:bldP spid="25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6BF07B2-F22A-49C2-A47D-FDD78CC40F8B}"/>
              </a:ext>
            </a:extLst>
          </p:cNvPr>
          <p:cNvSpPr/>
          <p:nvPr/>
        </p:nvSpPr>
        <p:spPr>
          <a:xfrm>
            <a:off x="108123" y="121369"/>
            <a:ext cx="11960370" cy="6625009"/>
          </a:xfrm>
          <a:prstGeom prst="roundRect">
            <a:avLst>
              <a:gd name="adj" fmla="val 5203"/>
            </a:avLst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微软雅黑"/>
              <a:cs typeface="+mn-cs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2494BC0-8426-4387-9770-101F5A78028A}"/>
              </a:ext>
            </a:extLst>
          </p:cNvPr>
          <p:cNvGrpSpPr/>
          <p:nvPr/>
        </p:nvGrpSpPr>
        <p:grpSpPr>
          <a:xfrm>
            <a:off x="605453" y="318845"/>
            <a:ext cx="2095899" cy="903394"/>
            <a:chOff x="822" y="275"/>
            <a:chExt cx="2043" cy="1067"/>
          </a:xfrm>
        </p:grpSpPr>
        <p:sp>
          <p:nvSpPr>
            <p:cNvPr id="15" name="Text Box 14">
              <a:extLst>
                <a:ext uri="{FF2B5EF4-FFF2-40B4-BE49-F238E27FC236}">
                  <a16:creationId xmlns:a16="http://schemas.microsoft.com/office/drawing/2014/main" id="{5E0D6E04-C4E5-43CE-928B-2A17FF9654EF}"/>
                </a:ext>
              </a:extLst>
            </p:cNvPr>
            <p:cNvSpPr txBox="1"/>
            <p:nvPr/>
          </p:nvSpPr>
          <p:spPr>
            <a:xfrm>
              <a:off x="1848" y="385"/>
              <a:ext cx="1017" cy="869"/>
            </a:xfrm>
            <a:prstGeom prst="rect">
              <a:avLst/>
            </a:prstGeom>
            <a:solidFill>
              <a:srgbClr val="F9A9CF"/>
            </a:solidFill>
          </p:spPr>
          <p:txBody>
            <a:bodyPr wrap="square" rtlCol="0">
              <a:spAutoFit/>
            </a:bodyPr>
            <a:lstStyle/>
            <a:p>
              <a:pPr defTabSz="1219170">
                <a:lnSpc>
                  <a:spcPct val="120000"/>
                </a:lnSpc>
                <a:buClr>
                  <a:srgbClr val="000000"/>
                </a:buClr>
              </a:pPr>
              <a:r>
                <a:rPr lang="en-US" sz="3733" b="1" kern="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 panose="020B0604020202020204"/>
                </a:rPr>
                <a:t>Tính</a:t>
              </a:r>
              <a:endParaRPr lang="en-US" sz="3733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endParaRP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51211DA0-CCBF-4F59-BB86-E5718FC06265}"/>
                </a:ext>
              </a:extLst>
            </p:cNvPr>
            <p:cNvGrpSpPr/>
            <p:nvPr/>
          </p:nvGrpSpPr>
          <p:grpSpPr>
            <a:xfrm>
              <a:off x="822" y="275"/>
              <a:ext cx="992" cy="1067"/>
              <a:chOff x="738" y="297"/>
              <a:chExt cx="992" cy="1067"/>
            </a:xfrm>
          </p:grpSpPr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C148FE66-8826-422D-A2E1-866C0213C957}"/>
                  </a:ext>
                </a:extLst>
              </p:cNvPr>
              <p:cNvSpPr/>
              <p:nvPr/>
            </p:nvSpPr>
            <p:spPr>
              <a:xfrm>
                <a:off x="738" y="408"/>
                <a:ext cx="992" cy="956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200" kern="0">
                  <a:solidFill>
                    <a:srgbClr val="FFFFFF"/>
                  </a:solidFill>
                  <a:latin typeface="Arial"/>
                  <a:sym typeface="Arial" panose="020B0604020202020204"/>
                </a:endParaRPr>
              </a:p>
            </p:txBody>
          </p:sp>
          <p:sp>
            <p:nvSpPr>
              <p:cNvPr id="20" name="Text Box 10">
                <a:extLst>
                  <a:ext uri="{FF2B5EF4-FFF2-40B4-BE49-F238E27FC236}">
                    <a16:creationId xmlns:a16="http://schemas.microsoft.com/office/drawing/2014/main" id="{E3243310-D3A5-4147-9D29-D9C2D8133903}"/>
                  </a:ext>
                </a:extLst>
              </p:cNvPr>
              <p:cNvSpPr txBox="1"/>
              <p:nvPr/>
            </p:nvSpPr>
            <p:spPr>
              <a:xfrm>
                <a:off x="926" y="297"/>
                <a:ext cx="634" cy="9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lnSpc>
                    <a:spcPct val="120000"/>
                  </a:lnSpc>
                  <a:buClr>
                    <a:srgbClr val="000000"/>
                  </a:buClr>
                </a:pPr>
                <a:r>
                  <a:rPr lang="en-US" sz="4267" b="1" kern="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 panose="020B0604020202020204"/>
                  </a:rPr>
                  <a:t>1</a:t>
                </a:r>
              </a:p>
            </p:txBody>
          </p:sp>
        </p:grp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436E9D3C-71D2-4141-AFCD-A5DB73EF91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346" y="1908544"/>
            <a:ext cx="10205984" cy="1557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838396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11">
            <a:extLst>
              <a:ext uri="{FF2B5EF4-FFF2-40B4-BE49-F238E27FC236}">
                <a16:creationId xmlns:a16="http://schemas.microsoft.com/office/drawing/2014/main" id="{26BE81DA-BFC7-4A3D-9CAC-187EC584BD38}"/>
              </a:ext>
            </a:extLst>
          </p:cNvPr>
          <p:cNvSpPr/>
          <p:nvPr/>
        </p:nvSpPr>
        <p:spPr>
          <a:xfrm>
            <a:off x="1568840" y="-143428"/>
            <a:ext cx="5659120" cy="1357707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5 274 – 2 928</a:t>
            </a:r>
          </a:p>
        </p:txBody>
      </p:sp>
      <p:pic>
        <p:nvPicPr>
          <p:cNvPr id="4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106EF8AF-86D5-48FE-98C7-31980EF88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479405" y="1386380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1CB267AE-0D87-4DD5-9366-502B234999A1}"/>
              </a:ext>
            </a:extLst>
          </p:cNvPr>
          <p:cNvSpPr txBox="1"/>
          <p:nvPr/>
        </p:nvSpPr>
        <p:spPr>
          <a:xfrm>
            <a:off x="2730506" y="1435972"/>
            <a:ext cx="36531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5 274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58DF9BE-F7B0-4466-8BD9-0A25E6EB4EF5}"/>
              </a:ext>
            </a:extLst>
          </p:cNvPr>
          <p:cNvSpPr txBox="1"/>
          <p:nvPr/>
        </p:nvSpPr>
        <p:spPr>
          <a:xfrm>
            <a:off x="2843768" y="2672574"/>
            <a:ext cx="41290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2 928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9194A3C-8066-43B5-8E20-4085EB5B2714}"/>
              </a:ext>
            </a:extLst>
          </p:cNvPr>
          <p:cNvSpPr/>
          <p:nvPr/>
        </p:nvSpPr>
        <p:spPr>
          <a:xfrm>
            <a:off x="2053792" y="3070496"/>
            <a:ext cx="551219" cy="188687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9C2A949-61EB-45A3-AAD7-8A449AF4207C}"/>
              </a:ext>
            </a:extLst>
          </p:cNvPr>
          <p:cNvSpPr/>
          <p:nvPr/>
        </p:nvSpPr>
        <p:spPr>
          <a:xfrm>
            <a:off x="3024497" y="4099501"/>
            <a:ext cx="3146822" cy="6610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C2C6882-C48D-46AC-838E-0BBB0DA3A626}"/>
              </a:ext>
            </a:extLst>
          </p:cNvPr>
          <p:cNvSpPr txBox="1"/>
          <p:nvPr/>
        </p:nvSpPr>
        <p:spPr>
          <a:xfrm>
            <a:off x="5473654" y="3928408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3265650-E745-4115-8019-6E26B1648DC4}"/>
              </a:ext>
            </a:extLst>
          </p:cNvPr>
          <p:cNvSpPr txBox="1"/>
          <p:nvPr/>
        </p:nvSpPr>
        <p:spPr>
          <a:xfrm>
            <a:off x="4782566" y="3920572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F9096D3-332B-455E-93D1-813EF25531EC}"/>
              </a:ext>
            </a:extLst>
          </p:cNvPr>
          <p:cNvSpPr txBox="1"/>
          <p:nvPr/>
        </p:nvSpPr>
        <p:spPr>
          <a:xfrm>
            <a:off x="3989409" y="3886432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5971D0C-6109-4711-9C48-BEEE47A85E28}"/>
              </a:ext>
            </a:extLst>
          </p:cNvPr>
          <p:cNvSpPr txBox="1"/>
          <p:nvPr/>
        </p:nvSpPr>
        <p:spPr>
          <a:xfrm>
            <a:off x="2898158" y="3898448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C7F1042D-98C8-422D-B37A-2415824516D8}"/>
              </a:ext>
            </a:extLst>
          </p:cNvPr>
          <p:cNvSpPr/>
          <p:nvPr/>
        </p:nvSpPr>
        <p:spPr>
          <a:xfrm>
            <a:off x="8102053" y="885371"/>
            <a:ext cx="3947436" cy="583474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3F6C8101-7BD1-4CC6-AFCD-D7FFC1EA8BEA}"/>
              </a:ext>
            </a:extLst>
          </p:cNvPr>
          <p:cNvSpPr txBox="1"/>
          <p:nvPr/>
        </p:nvSpPr>
        <p:spPr>
          <a:xfrm>
            <a:off x="8745377" y="885371"/>
            <a:ext cx="30003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60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Nháp</a:t>
            </a:r>
            <a:endParaRPr kumimoji="0" lang="en-US" sz="7200" b="1" i="0" u="none" strike="noStrike" kern="1200" cap="none" spc="6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4" name="Rounded Rectangle 18">
            <a:extLst>
              <a:ext uri="{FF2B5EF4-FFF2-40B4-BE49-F238E27FC236}">
                <a16:creationId xmlns:a16="http://schemas.microsoft.com/office/drawing/2014/main" id="{AEF75185-47DC-4D86-AB75-2F53A5CE90B1}"/>
              </a:ext>
            </a:extLst>
          </p:cNvPr>
          <p:cNvSpPr/>
          <p:nvPr/>
        </p:nvSpPr>
        <p:spPr>
          <a:xfrm>
            <a:off x="7921128" y="1713283"/>
            <a:ext cx="2500829" cy="13577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14 - 8</a:t>
            </a:r>
          </a:p>
        </p:txBody>
      </p:sp>
      <p:sp>
        <p:nvSpPr>
          <p:cNvPr id="75" name="Rounded Rectangle 19">
            <a:extLst>
              <a:ext uri="{FF2B5EF4-FFF2-40B4-BE49-F238E27FC236}">
                <a16:creationId xmlns:a16="http://schemas.microsoft.com/office/drawing/2014/main" id="{4DBEE3E8-E09B-4ED9-AA68-1F6B11C302DC}"/>
              </a:ext>
            </a:extLst>
          </p:cNvPr>
          <p:cNvSpPr/>
          <p:nvPr/>
        </p:nvSpPr>
        <p:spPr>
          <a:xfrm>
            <a:off x="10035413" y="1713283"/>
            <a:ext cx="2122449" cy="13577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= 6</a:t>
            </a:r>
          </a:p>
        </p:txBody>
      </p:sp>
      <p:sp>
        <p:nvSpPr>
          <p:cNvPr id="76" name="Rounded Rectangle 21">
            <a:extLst>
              <a:ext uri="{FF2B5EF4-FFF2-40B4-BE49-F238E27FC236}">
                <a16:creationId xmlns:a16="http://schemas.microsoft.com/office/drawing/2014/main" id="{BF8C3431-C1C8-4DB4-9B5A-2F7B12E2E11A}"/>
              </a:ext>
            </a:extLst>
          </p:cNvPr>
          <p:cNvSpPr/>
          <p:nvPr/>
        </p:nvSpPr>
        <p:spPr>
          <a:xfrm>
            <a:off x="8476344" y="2672574"/>
            <a:ext cx="3376514" cy="13577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NHỚ 1</a:t>
            </a: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4E896C23-AE77-405E-A0B2-78A9A88BDC07}"/>
              </a:ext>
            </a:extLst>
          </p:cNvPr>
          <p:cNvSpPr/>
          <p:nvPr/>
        </p:nvSpPr>
        <p:spPr>
          <a:xfrm>
            <a:off x="5005536" y="2800666"/>
            <a:ext cx="260751" cy="19295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ounded Rectangle 18">
            <a:extLst>
              <a:ext uri="{FF2B5EF4-FFF2-40B4-BE49-F238E27FC236}">
                <a16:creationId xmlns:a16="http://schemas.microsoft.com/office/drawing/2014/main" id="{74EFDF24-8781-45B6-9E13-9C30BF3D8925}"/>
              </a:ext>
            </a:extLst>
          </p:cNvPr>
          <p:cNvSpPr/>
          <p:nvPr/>
        </p:nvSpPr>
        <p:spPr>
          <a:xfrm>
            <a:off x="7888077" y="4327248"/>
            <a:ext cx="2487876" cy="13577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12 - 9</a:t>
            </a:r>
          </a:p>
        </p:txBody>
      </p:sp>
      <p:sp>
        <p:nvSpPr>
          <p:cNvPr id="21" name="Rounded Rectangle 19">
            <a:extLst>
              <a:ext uri="{FF2B5EF4-FFF2-40B4-BE49-F238E27FC236}">
                <a16:creationId xmlns:a16="http://schemas.microsoft.com/office/drawing/2014/main" id="{BA90BBF5-EABB-4896-91E1-B7888D663AEC}"/>
              </a:ext>
            </a:extLst>
          </p:cNvPr>
          <p:cNvSpPr/>
          <p:nvPr/>
        </p:nvSpPr>
        <p:spPr>
          <a:xfrm>
            <a:off x="10082765" y="4327248"/>
            <a:ext cx="2122449" cy="13577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= 3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0B69BB8D-3935-41DA-BFE3-B779294AE9CF}"/>
              </a:ext>
            </a:extLst>
          </p:cNvPr>
          <p:cNvSpPr/>
          <p:nvPr/>
        </p:nvSpPr>
        <p:spPr>
          <a:xfrm>
            <a:off x="8523696" y="5286539"/>
            <a:ext cx="3376514" cy="13577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NHỚ 1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B2B220D-6139-492F-85A3-87F43A69BE18}"/>
              </a:ext>
            </a:extLst>
          </p:cNvPr>
          <p:cNvSpPr/>
          <p:nvPr/>
        </p:nvSpPr>
        <p:spPr>
          <a:xfrm>
            <a:off x="3081293" y="2789167"/>
            <a:ext cx="260751" cy="19295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7033436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3" grpId="0"/>
      <p:bldP spid="64" grpId="0" animBg="1"/>
      <p:bldP spid="65" grpId="0" animBg="1"/>
      <p:bldP spid="66" grpId="0"/>
      <p:bldP spid="67" grpId="0"/>
      <p:bldP spid="70" grpId="0"/>
      <p:bldP spid="71" grpId="0"/>
      <p:bldP spid="73" grpId="0"/>
      <p:bldP spid="74" grpId="0"/>
      <p:bldP spid="75" grpId="0"/>
      <p:bldP spid="76" grpId="0"/>
      <p:bldP spid="77" grpId="0" animBg="1"/>
      <p:bldP spid="77" grpId="1" animBg="1"/>
      <p:bldP spid="20" grpId="0"/>
      <p:bldP spid="21" grpId="0"/>
      <p:bldP spid="22" grpId="0"/>
      <p:bldP spid="23" grpId="0" animBg="1"/>
      <p:bldP spid="2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11">
            <a:extLst>
              <a:ext uri="{FF2B5EF4-FFF2-40B4-BE49-F238E27FC236}">
                <a16:creationId xmlns:a16="http://schemas.microsoft.com/office/drawing/2014/main" id="{26BE81DA-BFC7-4A3D-9CAC-187EC584BD38}"/>
              </a:ext>
            </a:extLst>
          </p:cNvPr>
          <p:cNvSpPr/>
          <p:nvPr/>
        </p:nvSpPr>
        <p:spPr>
          <a:xfrm>
            <a:off x="1568840" y="-143428"/>
            <a:ext cx="5659120" cy="1357707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7 668 – 5 809</a:t>
            </a:r>
          </a:p>
        </p:txBody>
      </p:sp>
      <p:pic>
        <p:nvPicPr>
          <p:cNvPr id="4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106EF8AF-86D5-48FE-98C7-31980EF88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479405" y="1386380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1CB267AE-0D87-4DD5-9366-502B234999A1}"/>
              </a:ext>
            </a:extLst>
          </p:cNvPr>
          <p:cNvSpPr txBox="1"/>
          <p:nvPr/>
        </p:nvSpPr>
        <p:spPr>
          <a:xfrm>
            <a:off x="2730506" y="1435972"/>
            <a:ext cx="36531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7 668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58DF9BE-F7B0-4466-8BD9-0A25E6EB4EF5}"/>
              </a:ext>
            </a:extLst>
          </p:cNvPr>
          <p:cNvSpPr txBox="1"/>
          <p:nvPr/>
        </p:nvSpPr>
        <p:spPr>
          <a:xfrm>
            <a:off x="1488558" y="2664823"/>
            <a:ext cx="53014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  5 809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9194A3C-8066-43B5-8E20-4085EB5B2714}"/>
              </a:ext>
            </a:extLst>
          </p:cNvPr>
          <p:cNvSpPr/>
          <p:nvPr/>
        </p:nvSpPr>
        <p:spPr>
          <a:xfrm>
            <a:off x="2053792" y="3070496"/>
            <a:ext cx="551219" cy="188687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9C2A949-61EB-45A3-AAD7-8A449AF4207C}"/>
              </a:ext>
            </a:extLst>
          </p:cNvPr>
          <p:cNvSpPr/>
          <p:nvPr/>
        </p:nvSpPr>
        <p:spPr>
          <a:xfrm>
            <a:off x="3024497" y="4099501"/>
            <a:ext cx="3146822" cy="6610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C2C6882-C48D-46AC-838E-0BBB0DA3A626}"/>
              </a:ext>
            </a:extLst>
          </p:cNvPr>
          <p:cNvSpPr txBox="1"/>
          <p:nvPr/>
        </p:nvSpPr>
        <p:spPr>
          <a:xfrm>
            <a:off x="5439375" y="3911548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3265650-E745-4115-8019-6E26B1648DC4}"/>
              </a:ext>
            </a:extLst>
          </p:cNvPr>
          <p:cNvSpPr txBox="1"/>
          <p:nvPr/>
        </p:nvSpPr>
        <p:spPr>
          <a:xfrm>
            <a:off x="4782566" y="3920572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F9096D3-332B-455E-93D1-813EF25531EC}"/>
              </a:ext>
            </a:extLst>
          </p:cNvPr>
          <p:cNvSpPr txBox="1"/>
          <p:nvPr/>
        </p:nvSpPr>
        <p:spPr>
          <a:xfrm>
            <a:off x="3989409" y="3886432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5971D0C-6109-4711-9C48-BEEE47A85E28}"/>
              </a:ext>
            </a:extLst>
          </p:cNvPr>
          <p:cNvSpPr txBox="1"/>
          <p:nvPr/>
        </p:nvSpPr>
        <p:spPr>
          <a:xfrm>
            <a:off x="2836223" y="3900916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C7F1042D-98C8-422D-B37A-2415824516D8}"/>
              </a:ext>
            </a:extLst>
          </p:cNvPr>
          <p:cNvSpPr/>
          <p:nvPr/>
        </p:nvSpPr>
        <p:spPr>
          <a:xfrm>
            <a:off x="8102053" y="885371"/>
            <a:ext cx="3947436" cy="583474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3F6C8101-7BD1-4CC6-AFCD-D7FFC1EA8BEA}"/>
              </a:ext>
            </a:extLst>
          </p:cNvPr>
          <p:cNvSpPr txBox="1"/>
          <p:nvPr/>
        </p:nvSpPr>
        <p:spPr>
          <a:xfrm>
            <a:off x="8745377" y="885371"/>
            <a:ext cx="30003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60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Nháp</a:t>
            </a:r>
            <a:endParaRPr kumimoji="0" lang="en-US" sz="7200" b="1" i="0" u="none" strike="noStrike" kern="1200" cap="none" spc="6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4" name="Rounded Rectangle 18">
            <a:extLst>
              <a:ext uri="{FF2B5EF4-FFF2-40B4-BE49-F238E27FC236}">
                <a16:creationId xmlns:a16="http://schemas.microsoft.com/office/drawing/2014/main" id="{AEF75185-47DC-4D86-AB75-2F53A5CE90B1}"/>
              </a:ext>
            </a:extLst>
          </p:cNvPr>
          <p:cNvSpPr/>
          <p:nvPr/>
        </p:nvSpPr>
        <p:spPr>
          <a:xfrm>
            <a:off x="7793665" y="1745494"/>
            <a:ext cx="2508511" cy="13577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18 - 9</a:t>
            </a:r>
          </a:p>
        </p:txBody>
      </p:sp>
      <p:sp>
        <p:nvSpPr>
          <p:cNvPr id="75" name="Rounded Rectangle 19">
            <a:extLst>
              <a:ext uri="{FF2B5EF4-FFF2-40B4-BE49-F238E27FC236}">
                <a16:creationId xmlns:a16="http://schemas.microsoft.com/office/drawing/2014/main" id="{4DBEE3E8-E09B-4ED9-AA68-1F6B11C302DC}"/>
              </a:ext>
            </a:extLst>
          </p:cNvPr>
          <p:cNvSpPr/>
          <p:nvPr/>
        </p:nvSpPr>
        <p:spPr>
          <a:xfrm>
            <a:off x="10008988" y="1745494"/>
            <a:ext cx="2122449" cy="13577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= 9</a:t>
            </a:r>
          </a:p>
        </p:txBody>
      </p:sp>
      <p:sp>
        <p:nvSpPr>
          <p:cNvPr id="76" name="Rounded Rectangle 21">
            <a:extLst>
              <a:ext uri="{FF2B5EF4-FFF2-40B4-BE49-F238E27FC236}">
                <a16:creationId xmlns:a16="http://schemas.microsoft.com/office/drawing/2014/main" id="{BF8C3431-C1C8-4DB4-9B5A-2F7B12E2E11A}"/>
              </a:ext>
            </a:extLst>
          </p:cNvPr>
          <p:cNvSpPr/>
          <p:nvPr/>
        </p:nvSpPr>
        <p:spPr>
          <a:xfrm>
            <a:off x="8339264" y="2875096"/>
            <a:ext cx="3376514" cy="13577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NHỚ 1</a:t>
            </a: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4E896C23-AE77-405E-A0B2-78A9A88BDC07}"/>
              </a:ext>
            </a:extLst>
          </p:cNvPr>
          <p:cNvSpPr/>
          <p:nvPr/>
        </p:nvSpPr>
        <p:spPr>
          <a:xfrm>
            <a:off x="4956852" y="2761900"/>
            <a:ext cx="260751" cy="19295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5C4ECD7B-D429-4199-970A-0EB96F12509D}"/>
              </a:ext>
            </a:extLst>
          </p:cNvPr>
          <p:cNvSpPr/>
          <p:nvPr/>
        </p:nvSpPr>
        <p:spPr>
          <a:xfrm>
            <a:off x="7899991" y="4098385"/>
            <a:ext cx="2583711" cy="13577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16 - 8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C11E3E3C-242E-4DB0-9BAD-9B1CFC8E5EFE}"/>
              </a:ext>
            </a:extLst>
          </p:cNvPr>
          <p:cNvSpPr/>
          <p:nvPr/>
        </p:nvSpPr>
        <p:spPr>
          <a:xfrm>
            <a:off x="10186285" y="4098385"/>
            <a:ext cx="2122449" cy="13577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= 8</a:t>
            </a:r>
          </a:p>
        </p:txBody>
      </p:sp>
      <p:sp>
        <p:nvSpPr>
          <p:cNvPr id="21" name="Rounded Rectangle 21">
            <a:extLst>
              <a:ext uri="{FF2B5EF4-FFF2-40B4-BE49-F238E27FC236}">
                <a16:creationId xmlns:a16="http://schemas.microsoft.com/office/drawing/2014/main" id="{FC74A566-7346-46D0-BF40-E2CF3DB61D34}"/>
              </a:ext>
            </a:extLst>
          </p:cNvPr>
          <p:cNvSpPr/>
          <p:nvPr/>
        </p:nvSpPr>
        <p:spPr>
          <a:xfrm>
            <a:off x="8357072" y="5227987"/>
            <a:ext cx="3376514" cy="13577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NHỚ 1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B309F749-65F7-4723-8FEE-44168DF9DC80}"/>
              </a:ext>
            </a:extLst>
          </p:cNvPr>
          <p:cNvSpPr/>
          <p:nvPr/>
        </p:nvSpPr>
        <p:spPr>
          <a:xfrm>
            <a:off x="3079163" y="2778620"/>
            <a:ext cx="260751" cy="19295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5733480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3" grpId="0"/>
      <p:bldP spid="64" grpId="0" animBg="1"/>
      <p:bldP spid="65" grpId="0" animBg="1"/>
      <p:bldP spid="66" grpId="0"/>
      <p:bldP spid="67" grpId="0"/>
      <p:bldP spid="70" grpId="0"/>
      <p:bldP spid="71" grpId="0"/>
      <p:bldP spid="73" grpId="0"/>
      <p:bldP spid="74" grpId="0"/>
      <p:bldP spid="75" grpId="0"/>
      <p:bldP spid="76" grpId="0"/>
      <p:bldP spid="77" grpId="0" animBg="1"/>
      <p:bldP spid="77" grpId="1" animBg="1"/>
      <p:bldP spid="19" grpId="0"/>
      <p:bldP spid="20" grpId="0"/>
      <p:bldP spid="21" grpId="0"/>
      <p:bldP spid="23" grpId="0" animBg="1"/>
      <p:bldP spid="2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11">
            <a:extLst>
              <a:ext uri="{FF2B5EF4-FFF2-40B4-BE49-F238E27FC236}">
                <a16:creationId xmlns:a16="http://schemas.microsoft.com/office/drawing/2014/main" id="{26BE81DA-BFC7-4A3D-9CAC-187EC584BD38}"/>
              </a:ext>
            </a:extLst>
          </p:cNvPr>
          <p:cNvSpPr/>
          <p:nvPr/>
        </p:nvSpPr>
        <p:spPr>
          <a:xfrm>
            <a:off x="1568840" y="-143428"/>
            <a:ext cx="5659120" cy="1357707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2 384 - 827 </a:t>
            </a:r>
          </a:p>
        </p:txBody>
      </p:sp>
      <p:pic>
        <p:nvPicPr>
          <p:cNvPr id="4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106EF8AF-86D5-48FE-98C7-31980EF88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479405" y="1386380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1CB267AE-0D87-4DD5-9366-502B234999A1}"/>
              </a:ext>
            </a:extLst>
          </p:cNvPr>
          <p:cNvSpPr txBox="1"/>
          <p:nvPr/>
        </p:nvSpPr>
        <p:spPr>
          <a:xfrm>
            <a:off x="2730506" y="1435972"/>
            <a:ext cx="36531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2 384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58DF9BE-F7B0-4466-8BD9-0A25E6EB4EF5}"/>
              </a:ext>
            </a:extLst>
          </p:cNvPr>
          <p:cNvSpPr txBox="1"/>
          <p:nvPr/>
        </p:nvSpPr>
        <p:spPr>
          <a:xfrm>
            <a:off x="2721935" y="2664823"/>
            <a:ext cx="40680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  827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9194A3C-8066-43B5-8E20-4085EB5B2714}"/>
              </a:ext>
            </a:extLst>
          </p:cNvPr>
          <p:cNvSpPr/>
          <p:nvPr/>
        </p:nvSpPr>
        <p:spPr>
          <a:xfrm>
            <a:off x="2053792" y="3070496"/>
            <a:ext cx="551219" cy="188687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9C2A949-61EB-45A3-AAD7-8A449AF4207C}"/>
              </a:ext>
            </a:extLst>
          </p:cNvPr>
          <p:cNvSpPr/>
          <p:nvPr/>
        </p:nvSpPr>
        <p:spPr>
          <a:xfrm>
            <a:off x="3024497" y="4099501"/>
            <a:ext cx="3146822" cy="6610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C2C6882-C48D-46AC-838E-0BBB0DA3A626}"/>
              </a:ext>
            </a:extLst>
          </p:cNvPr>
          <p:cNvSpPr txBox="1"/>
          <p:nvPr/>
        </p:nvSpPr>
        <p:spPr>
          <a:xfrm>
            <a:off x="5439375" y="3911548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3265650-E745-4115-8019-6E26B1648DC4}"/>
              </a:ext>
            </a:extLst>
          </p:cNvPr>
          <p:cNvSpPr txBox="1"/>
          <p:nvPr/>
        </p:nvSpPr>
        <p:spPr>
          <a:xfrm>
            <a:off x="4782566" y="3920572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F9096D3-332B-455E-93D1-813EF25531EC}"/>
              </a:ext>
            </a:extLst>
          </p:cNvPr>
          <p:cNvSpPr txBox="1"/>
          <p:nvPr/>
        </p:nvSpPr>
        <p:spPr>
          <a:xfrm>
            <a:off x="3989409" y="3886432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5971D0C-6109-4711-9C48-BEEE47A85E28}"/>
              </a:ext>
            </a:extLst>
          </p:cNvPr>
          <p:cNvSpPr txBox="1"/>
          <p:nvPr/>
        </p:nvSpPr>
        <p:spPr>
          <a:xfrm>
            <a:off x="2836223" y="3900916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C7F1042D-98C8-422D-B37A-2415824516D8}"/>
              </a:ext>
            </a:extLst>
          </p:cNvPr>
          <p:cNvSpPr/>
          <p:nvPr/>
        </p:nvSpPr>
        <p:spPr>
          <a:xfrm>
            <a:off x="8102053" y="885371"/>
            <a:ext cx="3947436" cy="583474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3F6C8101-7BD1-4CC6-AFCD-D7FFC1EA8BEA}"/>
              </a:ext>
            </a:extLst>
          </p:cNvPr>
          <p:cNvSpPr txBox="1"/>
          <p:nvPr/>
        </p:nvSpPr>
        <p:spPr>
          <a:xfrm>
            <a:off x="8745377" y="885371"/>
            <a:ext cx="30003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60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Nháp</a:t>
            </a:r>
            <a:endParaRPr kumimoji="0" lang="en-US" sz="7200" b="1" i="0" u="none" strike="noStrike" kern="1200" cap="none" spc="6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4" name="Rounded Rectangle 18">
            <a:extLst>
              <a:ext uri="{FF2B5EF4-FFF2-40B4-BE49-F238E27FC236}">
                <a16:creationId xmlns:a16="http://schemas.microsoft.com/office/drawing/2014/main" id="{AEF75185-47DC-4D86-AB75-2F53A5CE90B1}"/>
              </a:ext>
            </a:extLst>
          </p:cNvPr>
          <p:cNvSpPr/>
          <p:nvPr/>
        </p:nvSpPr>
        <p:spPr>
          <a:xfrm>
            <a:off x="7793665" y="1745494"/>
            <a:ext cx="2508511" cy="13577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14 - 7</a:t>
            </a:r>
          </a:p>
        </p:txBody>
      </p:sp>
      <p:sp>
        <p:nvSpPr>
          <p:cNvPr id="75" name="Rounded Rectangle 19">
            <a:extLst>
              <a:ext uri="{FF2B5EF4-FFF2-40B4-BE49-F238E27FC236}">
                <a16:creationId xmlns:a16="http://schemas.microsoft.com/office/drawing/2014/main" id="{4DBEE3E8-E09B-4ED9-AA68-1F6B11C302DC}"/>
              </a:ext>
            </a:extLst>
          </p:cNvPr>
          <p:cNvSpPr/>
          <p:nvPr/>
        </p:nvSpPr>
        <p:spPr>
          <a:xfrm>
            <a:off x="10008988" y="1745494"/>
            <a:ext cx="2122449" cy="13577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= 7</a:t>
            </a:r>
          </a:p>
        </p:txBody>
      </p:sp>
      <p:sp>
        <p:nvSpPr>
          <p:cNvPr id="76" name="Rounded Rectangle 21">
            <a:extLst>
              <a:ext uri="{FF2B5EF4-FFF2-40B4-BE49-F238E27FC236}">
                <a16:creationId xmlns:a16="http://schemas.microsoft.com/office/drawing/2014/main" id="{BF8C3431-C1C8-4DB4-9B5A-2F7B12E2E11A}"/>
              </a:ext>
            </a:extLst>
          </p:cNvPr>
          <p:cNvSpPr/>
          <p:nvPr/>
        </p:nvSpPr>
        <p:spPr>
          <a:xfrm>
            <a:off x="8339264" y="2875096"/>
            <a:ext cx="3376514" cy="13577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NHỚ 1</a:t>
            </a: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4E896C23-AE77-405E-A0B2-78A9A88BDC07}"/>
              </a:ext>
            </a:extLst>
          </p:cNvPr>
          <p:cNvSpPr/>
          <p:nvPr/>
        </p:nvSpPr>
        <p:spPr>
          <a:xfrm>
            <a:off x="4956852" y="2761900"/>
            <a:ext cx="260751" cy="19295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5C4ECD7B-D429-4199-970A-0EB96F12509D}"/>
              </a:ext>
            </a:extLst>
          </p:cNvPr>
          <p:cNvSpPr/>
          <p:nvPr/>
        </p:nvSpPr>
        <p:spPr>
          <a:xfrm>
            <a:off x="7899991" y="4098385"/>
            <a:ext cx="2583711" cy="13577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13 - 8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C11E3E3C-242E-4DB0-9BAD-9B1CFC8E5EFE}"/>
              </a:ext>
            </a:extLst>
          </p:cNvPr>
          <p:cNvSpPr/>
          <p:nvPr/>
        </p:nvSpPr>
        <p:spPr>
          <a:xfrm>
            <a:off x="10186285" y="4098385"/>
            <a:ext cx="2122449" cy="13577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= 5</a:t>
            </a:r>
          </a:p>
        </p:txBody>
      </p:sp>
      <p:sp>
        <p:nvSpPr>
          <p:cNvPr id="21" name="Rounded Rectangle 21">
            <a:extLst>
              <a:ext uri="{FF2B5EF4-FFF2-40B4-BE49-F238E27FC236}">
                <a16:creationId xmlns:a16="http://schemas.microsoft.com/office/drawing/2014/main" id="{FC74A566-7346-46D0-BF40-E2CF3DB61D34}"/>
              </a:ext>
            </a:extLst>
          </p:cNvPr>
          <p:cNvSpPr/>
          <p:nvPr/>
        </p:nvSpPr>
        <p:spPr>
          <a:xfrm>
            <a:off x="8357072" y="5227987"/>
            <a:ext cx="3376514" cy="13577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NHỚ 1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B309F749-65F7-4723-8FEE-44168DF9DC80}"/>
              </a:ext>
            </a:extLst>
          </p:cNvPr>
          <p:cNvSpPr/>
          <p:nvPr/>
        </p:nvSpPr>
        <p:spPr>
          <a:xfrm>
            <a:off x="3079163" y="2778620"/>
            <a:ext cx="260751" cy="19295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6407807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3" grpId="0"/>
      <p:bldP spid="64" grpId="0" animBg="1"/>
      <p:bldP spid="65" grpId="0" animBg="1"/>
      <p:bldP spid="66" grpId="0"/>
      <p:bldP spid="67" grpId="0"/>
      <p:bldP spid="70" grpId="0"/>
      <p:bldP spid="71" grpId="0"/>
      <p:bldP spid="73" grpId="0"/>
      <p:bldP spid="74" grpId="0"/>
      <p:bldP spid="75" grpId="0"/>
      <p:bldP spid="76" grpId="0"/>
      <p:bldP spid="77" grpId="0" animBg="1"/>
      <p:bldP spid="77" grpId="1" animBg="1"/>
      <p:bldP spid="19" grpId="0"/>
      <p:bldP spid="20" grpId="0"/>
      <p:bldP spid="21" grpId="0"/>
      <p:bldP spid="23" grpId="0" animBg="1"/>
      <p:bldP spid="23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11">
            <a:extLst>
              <a:ext uri="{FF2B5EF4-FFF2-40B4-BE49-F238E27FC236}">
                <a16:creationId xmlns:a16="http://schemas.microsoft.com/office/drawing/2014/main" id="{26BE81DA-BFC7-4A3D-9CAC-187EC584BD38}"/>
              </a:ext>
            </a:extLst>
          </p:cNvPr>
          <p:cNvSpPr/>
          <p:nvPr/>
        </p:nvSpPr>
        <p:spPr>
          <a:xfrm>
            <a:off x="1568840" y="-143428"/>
            <a:ext cx="5659120" cy="1357707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6 729 - 43</a:t>
            </a:r>
          </a:p>
        </p:txBody>
      </p:sp>
      <p:pic>
        <p:nvPicPr>
          <p:cNvPr id="4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106EF8AF-86D5-48FE-98C7-31980EF88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479405" y="1386380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1CB267AE-0D87-4DD5-9366-502B234999A1}"/>
              </a:ext>
            </a:extLst>
          </p:cNvPr>
          <p:cNvSpPr txBox="1"/>
          <p:nvPr/>
        </p:nvSpPr>
        <p:spPr>
          <a:xfrm>
            <a:off x="2730506" y="1435972"/>
            <a:ext cx="36531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6 729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58DF9BE-F7B0-4466-8BD9-0A25E6EB4EF5}"/>
              </a:ext>
            </a:extLst>
          </p:cNvPr>
          <p:cNvSpPr txBox="1"/>
          <p:nvPr/>
        </p:nvSpPr>
        <p:spPr>
          <a:xfrm>
            <a:off x="3487479" y="2664823"/>
            <a:ext cx="33025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  43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9194A3C-8066-43B5-8E20-4085EB5B2714}"/>
              </a:ext>
            </a:extLst>
          </p:cNvPr>
          <p:cNvSpPr/>
          <p:nvPr/>
        </p:nvSpPr>
        <p:spPr>
          <a:xfrm>
            <a:off x="2053792" y="3070496"/>
            <a:ext cx="551219" cy="188687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9C2A949-61EB-45A3-AAD7-8A449AF4207C}"/>
              </a:ext>
            </a:extLst>
          </p:cNvPr>
          <p:cNvSpPr/>
          <p:nvPr/>
        </p:nvSpPr>
        <p:spPr>
          <a:xfrm>
            <a:off x="3024497" y="4099501"/>
            <a:ext cx="3146822" cy="6610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C2C6882-C48D-46AC-838E-0BBB0DA3A626}"/>
              </a:ext>
            </a:extLst>
          </p:cNvPr>
          <p:cNvSpPr txBox="1"/>
          <p:nvPr/>
        </p:nvSpPr>
        <p:spPr>
          <a:xfrm>
            <a:off x="5439375" y="3911548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3265650-E745-4115-8019-6E26B1648DC4}"/>
              </a:ext>
            </a:extLst>
          </p:cNvPr>
          <p:cNvSpPr txBox="1"/>
          <p:nvPr/>
        </p:nvSpPr>
        <p:spPr>
          <a:xfrm>
            <a:off x="4782566" y="3920572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F9096D3-332B-455E-93D1-813EF25531EC}"/>
              </a:ext>
            </a:extLst>
          </p:cNvPr>
          <p:cNvSpPr txBox="1"/>
          <p:nvPr/>
        </p:nvSpPr>
        <p:spPr>
          <a:xfrm>
            <a:off x="3989409" y="3886432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5971D0C-6109-4711-9C48-BEEE47A85E28}"/>
              </a:ext>
            </a:extLst>
          </p:cNvPr>
          <p:cNvSpPr txBox="1"/>
          <p:nvPr/>
        </p:nvSpPr>
        <p:spPr>
          <a:xfrm>
            <a:off x="2836223" y="3900916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C7F1042D-98C8-422D-B37A-2415824516D8}"/>
              </a:ext>
            </a:extLst>
          </p:cNvPr>
          <p:cNvSpPr/>
          <p:nvPr/>
        </p:nvSpPr>
        <p:spPr>
          <a:xfrm>
            <a:off x="8102053" y="885371"/>
            <a:ext cx="3947436" cy="583474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3F6C8101-7BD1-4CC6-AFCD-D7FFC1EA8BEA}"/>
              </a:ext>
            </a:extLst>
          </p:cNvPr>
          <p:cNvSpPr txBox="1"/>
          <p:nvPr/>
        </p:nvSpPr>
        <p:spPr>
          <a:xfrm>
            <a:off x="8745377" y="885371"/>
            <a:ext cx="30003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60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Nháp</a:t>
            </a:r>
            <a:endParaRPr kumimoji="0" lang="en-US" sz="7200" b="1" i="0" u="none" strike="noStrike" kern="1200" cap="none" spc="6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5C4ECD7B-D429-4199-970A-0EB96F12509D}"/>
              </a:ext>
            </a:extLst>
          </p:cNvPr>
          <p:cNvSpPr/>
          <p:nvPr/>
        </p:nvSpPr>
        <p:spPr>
          <a:xfrm>
            <a:off x="7931888" y="2397176"/>
            <a:ext cx="2583711" cy="13577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12 - 4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C11E3E3C-242E-4DB0-9BAD-9B1CFC8E5EFE}"/>
              </a:ext>
            </a:extLst>
          </p:cNvPr>
          <p:cNvSpPr/>
          <p:nvPr/>
        </p:nvSpPr>
        <p:spPr>
          <a:xfrm>
            <a:off x="10218182" y="2397176"/>
            <a:ext cx="2122449" cy="13577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= 8</a:t>
            </a:r>
          </a:p>
        </p:txBody>
      </p:sp>
      <p:sp>
        <p:nvSpPr>
          <p:cNvPr id="21" name="Rounded Rectangle 21">
            <a:extLst>
              <a:ext uri="{FF2B5EF4-FFF2-40B4-BE49-F238E27FC236}">
                <a16:creationId xmlns:a16="http://schemas.microsoft.com/office/drawing/2014/main" id="{FC74A566-7346-46D0-BF40-E2CF3DB61D34}"/>
              </a:ext>
            </a:extLst>
          </p:cNvPr>
          <p:cNvSpPr/>
          <p:nvPr/>
        </p:nvSpPr>
        <p:spPr>
          <a:xfrm>
            <a:off x="8388969" y="3526778"/>
            <a:ext cx="3376514" cy="13577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NHỚ 1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B309F749-65F7-4723-8FEE-44168DF9DC80}"/>
              </a:ext>
            </a:extLst>
          </p:cNvPr>
          <p:cNvSpPr/>
          <p:nvPr/>
        </p:nvSpPr>
        <p:spPr>
          <a:xfrm>
            <a:off x="4099889" y="2736090"/>
            <a:ext cx="260751" cy="19295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7405869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3" grpId="0"/>
      <p:bldP spid="64" grpId="0" animBg="1"/>
      <p:bldP spid="65" grpId="0" animBg="1"/>
      <p:bldP spid="66" grpId="0"/>
      <p:bldP spid="67" grpId="0"/>
      <p:bldP spid="70" grpId="0"/>
      <p:bldP spid="71" grpId="0"/>
      <p:bldP spid="73" grpId="0"/>
      <p:bldP spid="19" grpId="0"/>
      <p:bldP spid="20" grpId="0"/>
      <p:bldP spid="21" grpId="0"/>
      <p:bldP spid="23" grpId="0" animBg="1"/>
      <p:bldP spid="23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6BF07B2-F22A-49C2-A47D-FDD78CC40F8B}"/>
              </a:ext>
            </a:extLst>
          </p:cNvPr>
          <p:cNvSpPr/>
          <p:nvPr/>
        </p:nvSpPr>
        <p:spPr>
          <a:xfrm>
            <a:off x="108123" y="121369"/>
            <a:ext cx="11960370" cy="6625009"/>
          </a:xfrm>
          <a:prstGeom prst="roundRect">
            <a:avLst>
              <a:gd name="adj" fmla="val 5203"/>
            </a:avLst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微软雅黑"/>
              <a:cs typeface="+mn-cs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A5648C6-731B-4BF7-8D38-0811E53858CD}"/>
              </a:ext>
            </a:extLst>
          </p:cNvPr>
          <p:cNvGrpSpPr/>
          <p:nvPr/>
        </p:nvGrpSpPr>
        <p:grpSpPr>
          <a:xfrm>
            <a:off x="863474" y="202871"/>
            <a:ext cx="3833595" cy="754060"/>
            <a:chOff x="598618" y="554122"/>
            <a:chExt cx="11570529" cy="1964626"/>
          </a:xfrm>
        </p:grpSpPr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157553C4-BC17-4B4D-A43A-08E7172FE4C3}"/>
                </a:ext>
              </a:extLst>
            </p:cNvPr>
            <p:cNvSpPr/>
            <p:nvPr/>
          </p:nvSpPr>
          <p:spPr>
            <a:xfrm>
              <a:off x="598618" y="633191"/>
              <a:ext cx="11481866" cy="1885557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A76466FA-E000-47F6-BA5A-375BBF69D28F}"/>
                </a:ext>
              </a:extLst>
            </p:cNvPr>
            <p:cNvSpPr/>
            <p:nvPr/>
          </p:nvSpPr>
          <p:spPr>
            <a:xfrm>
              <a:off x="973031" y="554122"/>
              <a:ext cx="11196116" cy="1844324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algn="ju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dirty="0" err="1">
                  <a:ln w="0"/>
                  <a:solidFill>
                    <a:srgbClr val="002060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Đặt</a:t>
              </a:r>
              <a:r>
                <a:rPr lang="en-US" sz="4000" b="1" dirty="0">
                  <a:ln w="0"/>
                  <a:solidFill>
                    <a:srgbClr val="002060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 </a:t>
              </a:r>
              <a:r>
                <a:rPr lang="en-US" sz="4000" b="1" dirty="0" err="1">
                  <a:ln w="0"/>
                  <a:solidFill>
                    <a:srgbClr val="002060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tính</a:t>
              </a:r>
              <a:r>
                <a:rPr lang="en-US" sz="4000" b="1" dirty="0">
                  <a:ln w="0"/>
                  <a:solidFill>
                    <a:srgbClr val="002060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 </a:t>
              </a:r>
              <a:r>
                <a:rPr lang="en-US" sz="4000" b="1" dirty="0" err="1">
                  <a:ln w="0"/>
                  <a:solidFill>
                    <a:srgbClr val="002060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rồi</a:t>
              </a:r>
              <a:r>
                <a:rPr lang="en-US" sz="4000" b="1" dirty="0">
                  <a:ln w="0"/>
                  <a:solidFill>
                    <a:srgbClr val="002060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 </a:t>
              </a:r>
              <a:r>
                <a:rPr lang="en-US" sz="4000" b="1" dirty="0" err="1">
                  <a:ln w="0"/>
                  <a:solidFill>
                    <a:srgbClr val="002060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tính</a:t>
              </a:r>
              <a:endParaRPr kumimoji="0" lang="en-US" sz="4000" b="1" i="0" u="none" strike="noStrike" kern="1200" cap="none" spc="0" normalizeH="0" baseline="0" noProof="0" dirty="0">
                <a:ln w="0"/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endParaRP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645D0380-EB6A-4DBD-A9B7-96D92382B632}"/>
              </a:ext>
            </a:extLst>
          </p:cNvPr>
          <p:cNvSpPr/>
          <p:nvPr/>
        </p:nvSpPr>
        <p:spPr>
          <a:xfrm>
            <a:off x="123507" y="247628"/>
            <a:ext cx="771843" cy="71475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6DA1DB-E3E6-4697-B22E-2477A6E2F4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19" y="1407262"/>
            <a:ext cx="10880910" cy="921267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27B09EE3-CBBB-4627-A715-12DFA23E99CF}"/>
              </a:ext>
            </a:extLst>
          </p:cNvPr>
          <p:cNvSpPr txBox="1"/>
          <p:nvPr/>
        </p:nvSpPr>
        <p:spPr>
          <a:xfrm>
            <a:off x="1114357" y="2803740"/>
            <a:ext cx="36531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4 291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BA37E9D-1FB7-4CC1-8EDD-568C3A000C8B}"/>
              </a:ext>
            </a:extLst>
          </p:cNvPr>
          <p:cNvSpPr txBox="1"/>
          <p:nvPr/>
        </p:nvSpPr>
        <p:spPr>
          <a:xfrm>
            <a:off x="1105786" y="4032591"/>
            <a:ext cx="40680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3 864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29B0634-298A-4FBF-9B6C-E1E98BD881C3}"/>
              </a:ext>
            </a:extLst>
          </p:cNvPr>
          <p:cNvSpPr/>
          <p:nvPr/>
        </p:nvSpPr>
        <p:spPr>
          <a:xfrm>
            <a:off x="660926" y="3970431"/>
            <a:ext cx="551219" cy="188687"/>
          </a:xfrm>
          <a:prstGeom prst="rect">
            <a:avLst/>
          </a:prstGeom>
          <a:solidFill>
            <a:srgbClr val="002060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BF3E0A6-6293-4A28-ABDC-CAEDCE9CB70F}"/>
              </a:ext>
            </a:extLst>
          </p:cNvPr>
          <p:cNvSpPr/>
          <p:nvPr/>
        </p:nvSpPr>
        <p:spPr>
          <a:xfrm>
            <a:off x="929883" y="5084496"/>
            <a:ext cx="3146822" cy="66100"/>
          </a:xfrm>
          <a:prstGeom prst="rect">
            <a:avLst/>
          </a:prstGeom>
          <a:solidFill>
            <a:srgbClr val="002060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00" b="0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0C6775E-9540-4AEB-94D0-2AB191F5221A}"/>
              </a:ext>
            </a:extLst>
          </p:cNvPr>
          <p:cNvSpPr txBox="1"/>
          <p:nvPr/>
        </p:nvSpPr>
        <p:spPr>
          <a:xfrm>
            <a:off x="3206538" y="4979996"/>
            <a:ext cx="12261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07D4E77-0C9F-4C00-8EBB-419B6F837498}"/>
              </a:ext>
            </a:extLst>
          </p:cNvPr>
          <p:cNvSpPr txBox="1"/>
          <p:nvPr/>
        </p:nvSpPr>
        <p:spPr>
          <a:xfrm>
            <a:off x="2570994" y="4990629"/>
            <a:ext cx="9674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spc="600" dirty="0">
                <a:solidFill>
                  <a:srgbClr val="002060"/>
                </a:solidFill>
                <a:latin typeface="Arial"/>
                <a:cs typeface="Arial" panose="020B0604020202020204" pitchFamily="34" charset="0"/>
              </a:rPr>
              <a:t>2</a:t>
            </a:r>
            <a:endParaRPr kumimoji="0" lang="en-US" sz="7200" b="0" i="0" u="none" strike="noStrike" kern="1200" cap="none" spc="60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EDF786C-6502-45AE-A594-466484C25E72}"/>
              </a:ext>
            </a:extLst>
          </p:cNvPr>
          <p:cNvSpPr txBox="1"/>
          <p:nvPr/>
        </p:nvSpPr>
        <p:spPr>
          <a:xfrm>
            <a:off x="1969223" y="4988387"/>
            <a:ext cx="9674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2224AECB-FCA0-455D-9E83-58A184AB6494}"/>
              </a:ext>
            </a:extLst>
          </p:cNvPr>
          <p:cNvSpPr/>
          <p:nvPr/>
        </p:nvSpPr>
        <p:spPr>
          <a:xfrm>
            <a:off x="2787810" y="3948914"/>
            <a:ext cx="260751" cy="192951"/>
          </a:xfrm>
          <a:prstGeom prst="ellipse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40485FC7-E789-466E-8AB0-2EF98B60E9EE}"/>
              </a:ext>
            </a:extLst>
          </p:cNvPr>
          <p:cNvSpPr/>
          <p:nvPr/>
        </p:nvSpPr>
        <p:spPr>
          <a:xfrm>
            <a:off x="1324790" y="3923104"/>
            <a:ext cx="260751" cy="192951"/>
          </a:xfrm>
          <a:prstGeom prst="ellipse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4CC93B5-4F4E-4710-A944-68497D327B62}"/>
              </a:ext>
            </a:extLst>
          </p:cNvPr>
          <p:cNvSpPr txBox="1"/>
          <p:nvPr/>
        </p:nvSpPr>
        <p:spPr>
          <a:xfrm>
            <a:off x="4601836" y="2856903"/>
            <a:ext cx="36531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8 380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36BF70F-CEFE-4654-BD7C-C8016E7B16B1}"/>
              </a:ext>
            </a:extLst>
          </p:cNvPr>
          <p:cNvSpPr txBox="1"/>
          <p:nvPr/>
        </p:nvSpPr>
        <p:spPr>
          <a:xfrm>
            <a:off x="4593265" y="4085754"/>
            <a:ext cx="40680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6 425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33F1E990-A0CE-41B0-A428-98635AC3BBB2}"/>
              </a:ext>
            </a:extLst>
          </p:cNvPr>
          <p:cNvSpPr/>
          <p:nvPr/>
        </p:nvSpPr>
        <p:spPr>
          <a:xfrm>
            <a:off x="4148405" y="4023594"/>
            <a:ext cx="551219" cy="188687"/>
          </a:xfrm>
          <a:prstGeom prst="rect">
            <a:avLst/>
          </a:prstGeom>
          <a:solidFill>
            <a:srgbClr val="002060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2A46365C-A33E-4303-90B1-D33D05EBFEDA}"/>
              </a:ext>
            </a:extLst>
          </p:cNvPr>
          <p:cNvSpPr/>
          <p:nvPr/>
        </p:nvSpPr>
        <p:spPr>
          <a:xfrm>
            <a:off x="4417362" y="5137659"/>
            <a:ext cx="3146822" cy="66100"/>
          </a:xfrm>
          <a:prstGeom prst="rect">
            <a:avLst/>
          </a:prstGeom>
          <a:solidFill>
            <a:srgbClr val="002060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00" b="0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AD1766D-2D2E-4908-AC87-63277A29325D}"/>
              </a:ext>
            </a:extLst>
          </p:cNvPr>
          <p:cNvSpPr txBox="1"/>
          <p:nvPr/>
        </p:nvSpPr>
        <p:spPr>
          <a:xfrm>
            <a:off x="6694017" y="5033159"/>
            <a:ext cx="12261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462803A-881E-4E54-B342-7B6C4658CAEF}"/>
              </a:ext>
            </a:extLst>
          </p:cNvPr>
          <p:cNvSpPr txBox="1"/>
          <p:nvPr/>
        </p:nvSpPr>
        <p:spPr>
          <a:xfrm>
            <a:off x="6058473" y="5043792"/>
            <a:ext cx="9674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spc="600" dirty="0">
                <a:solidFill>
                  <a:srgbClr val="002060"/>
                </a:solidFill>
                <a:latin typeface="Arial"/>
                <a:cs typeface="Arial" panose="020B0604020202020204" pitchFamily="34" charset="0"/>
              </a:rPr>
              <a:t>5</a:t>
            </a:r>
            <a:endParaRPr kumimoji="0" lang="en-US" sz="7200" b="0" i="0" u="none" strike="noStrike" kern="1200" cap="none" spc="60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cs typeface="Arial" panose="020B060402020202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87E37F38-AC7C-4180-84E0-628FCB6EB28D}"/>
              </a:ext>
            </a:extLst>
          </p:cNvPr>
          <p:cNvSpPr txBox="1"/>
          <p:nvPr/>
        </p:nvSpPr>
        <p:spPr>
          <a:xfrm>
            <a:off x="5446069" y="5041549"/>
            <a:ext cx="9674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4B00CB23-A2F6-41C3-A050-EB323C1D9C72}"/>
              </a:ext>
            </a:extLst>
          </p:cNvPr>
          <p:cNvSpPr/>
          <p:nvPr/>
        </p:nvSpPr>
        <p:spPr>
          <a:xfrm>
            <a:off x="6275289" y="4002077"/>
            <a:ext cx="260751" cy="192951"/>
          </a:xfrm>
          <a:prstGeom prst="ellipse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DB417EF7-5A63-46CA-9025-3A8BA4BF2555}"/>
              </a:ext>
            </a:extLst>
          </p:cNvPr>
          <p:cNvSpPr/>
          <p:nvPr/>
        </p:nvSpPr>
        <p:spPr>
          <a:xfrm>
            <a:off x="4812269" y="3976267"/>
            <a:ext cx="260751" cy="192951"/>
          </a:xfrm>
          <a:prstGeom prst="ellipse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B780EEF5-489C-47F5-9416-A7227FEA0569}"/>
              </a:ext>
            </a:extLst>
          </p:cNvPr>
          <p:cNvSpPr txBox="1"/>
          <p:nvPr/>
        </p:nvSpPr>
        <p:spPr>
          <a:xfrm>
            <a:off x="8248803" y="2750577"/>
            <a:ext cx="36531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6 635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542B7436-6D7E-41DC-81DA-C2B1A03435BC}"/>
              </a:ext>
            </a:extLst>
          </p:cNvPr>
          <p:cNvSpPr txBox="1"/>
          <p:nvPr/>
        </p:nvSpPr>
        <p:spPr>
          <a:xfrm>
            <a:off x="8240232" y="3979428"/>
            <a:ext cx="40680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  807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395139E4-4F1A-4777-B706-704801316CA4}"/>
              </a:ext>
            </a:extLst>
          </p:cNvPr>
          <p:cNvSpPr/>
          <p:nvPr/>
        </p:nvSpPr>
        <p:spPr>
          <a:xfrm>
            <a:off x="7795372" y="3917268"/>
            <a:ext cx="551219" cy="188687"/>
          </a:xfrm>
          <a:prstGeom prst="rect">
            <a:avLst/>
          </a:prstGeom>
          <a:solidFill>
            <a:srgbClr val="002060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FEA4FA80-E00E-46FE-8DFA-DCA163086837}"/>
              </a:ext>
            </a:extLst>
          </p:cNvPr>
          <p:cNvSpPr/>
          <p:nvPr/>
        </p:nvSpPr>
        <p:spPr>
          <a:xfrm>
            <a:off x="8064329" y="5031333"/>
            <a:ext cx="3146822" cy="66100"/>
          </a:xfrm>
          <a:prstGeom prst="rect">
            <a:avLst/>
          </a:prstGeom>
          <a:solidFill>
            <a:srgbClr val="002060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00" b="0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28DF0864-C938-4B67-B33A-A7FCFA941142}"/>
              </a:ext>
            </a:extLst>
          </p:cNvPr>
          <p:cNvSpPr txBox="1"/>
          <p:nvPr/>
        </p:nvSpPr>
        <p:spPr>
          <a:xfrm>
            <a:off x="10340984" y="4926833"/>
            <a:ext cx="12261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D7388B3E-4E65-4F4D-9D74-ECD680DA45A6}"/>
              </a:ext>
            </a:extLst>
          </p:cNvPr>
          <p:cNvSpPr txBox="1"/>
          <p:nvPr/>
        </p:nvSpPr>
        <p:spPr>
          <a:xfrm>
            <a:off x="9779868" y="4916201"/>
            <a:ext cx="9674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spc="600" dirty="0">
                <a:solidFill>
                  <a:srgbClr val="002060"/>
                </a:solidFill>
                <a:latin typeface="Arial"/>
                <a:cs typeface="Arial" panose="020B0604020202020204" pitchFamily="34" charset="0"/>
              </a:rPr>
              <a:t>2</a:t>
            </a:r>
            <a:endParaRPr kumimoji="0" lang="en-US" sz="7200" b="0" i="0" u="none" strike="noStrike" kern="1200" cap="none" spc="60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cs typeface="Arial" panose="020B0604020202020204" pitchFamily="34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5A3ABE8C-0E67-4E69-B644-B74979A26195}"/>
              </a:ext>
            </a:extLst>
          </p:cNvPr>
          <p:cNvSpPr txBox="1"/>
          <p:nvPr/>
        </p:nvSpPr>
        <p:spPr>
          <a:xfrm>
            <a:off x="9199362" y="4935223"/>
            <a:ext cx="9674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83B3554D-C4BF-4371-9D2B-716A284098E2}"/>
              </a:ext>
            </a:extLst>
          </p:cNvPr>
          <p:cNvSpPr/>
          <p:nvPr/>
        </p:nvSpPr>
        <p:spPr>
          <a:xfrm>
            <a:off x="9964787" y="3885118"/>
            <a:ext cx="260751" cy="192951"/>
          </a:xfrm>
          <a:prstGeom prst="ellipse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1CA457FD-AF67-42CE-828D-84B18C7D9E74}"/>
              </a:ext>
            </a:extLst>
          </p:cNvPr>
          <p:cNvSpPr/>
          <p:nvPr/>
        </p:nvSpPr>
        <p:spPr>
          <a:xfrm>
            <a:off x="8459236" y="3869941"/>
            <a:ext cx="260751" cy="192951"/>
          </a:xfrm>
          <a:prstGeom prst="ellipse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B01BD6FB-A37F-4E2A-B03F-B03D099F7C8C}"/>
              </a:ext>
            </a:extLst>
          </p:cNvPr>
          <p:cNvSpPr txBox="1"/>
          <p:nvPr/>
        </p:nvSpPr>
        <p:spPr>
          <a:xfrm>
            <a:off x="4627362" y="5041549"/>
            <a:ext cx="9674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2457F63C-865B-44BA-8D7B-E1FE5525C30E}"/>
              </a:ext>
            </a:extLst>
          </p:cNvPr>
          <p:cNvSpPr txBox="1"/>
          <p:nvPr/>
        </p:nvSpPr>
        <p:spPr>
          <a:xfrm>
            <a:off x="8444451" y="4945856"/>
            <a:ext cx="9674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818953912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500"/>
                            </p:stCondLst>
                            <p:childTnLst>
                              <p:par>
                                <p:cTn id="15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00"/>
                            </p:stCondLst>
                            <p:childTnLst>
                              <p:par>
                                <p:cTn id="17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 animBg="1"/>
      <p:bldP spid="24" grpId="0" animBg="1"/>
      <p:bldP spid="25" grpId="0"/>
      <p:bldP spid="27" grpId="0"/>
      <p:bldP spid="28" grpId="0"/>
      <p:bldP spid="30" grpId="0" animBg="1"/>
      <p:bldP spid="30" grpId="1" animBg="1"/>
      <p:bldP spid="31" grpId="0" animBg="1"/>
      <p:bldP spid="31" grpId="1" animBg="1"/>
      <p:bldP spid="44" grpId="0"/>
      <p:bldP spid="45" grpId="0"/>
      <p:bldP spid="46" grpId="0" animBg="1"/>
      <p:bldP spid="47" grpId="0" animBg="1"/>
      <p:bldP spid="48" grpId="0"/>
      <p:bldP spid="49" grpId="0"/>
      <p:bldP spid="50" grpId="0"/>
      <p:bldP spid="51" grpId="0" animBg="1"/>
      <p:bldP spid="51" grpId="1" animBg="1"/>
      <p:bldP spid="52" grpId="0" animBg="1"/>
      <p:bldP spid="52" grpId="1" animBg="1"/>
      <p:bldP spid="73" grpId="0"/>
      <p:bldP spid="74" grpId="0"/>
      <p:bldP spid="75" grpId="0" animBg="1"/>
      <p:bldP spid="76" grpId="0" animBg="1"/>
      <p:bldP spid="77" grpId="0"/>
      <p:bldP spid="78" grpId="0"/>
      <p:bldP spid="79" grpId="0"/>
      <p:bldP spid="80" grpId="0" animBg="1"/>
      <p:bldP spid="80" grpId="1" animBg="1"/>
      <p:bldP spid="81" grpId="0" animBg="1"/>
      <p:bldP spid="81" grpId="1" animBg="1"/>
      <p:bldP spid="82" grpId="0"/>
      <p:bldP spid="8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6BF07B2-F22A-49C2-A47D-FDD78CC40F8B}"/>
              </a:ext>
            </a:extLst>
          </p:cNvPr>
          <p:cNvSpPr/>
          <p:nvPr/>
        </p:nvSpPr>
        <p:spPr>
          <a:xfrm>
            <a:off x="150653" y="110736"/>
            <a:ext cx="11960370" cy="6625009"/>
          </a:xfrm>
          <a:prstGeom prst="roundRect">
            <a:avLst>
              <a:gd name="adj" fmla="val 5203"/>
            </a:avLst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微软雅黑"/>
              <a:cs typeface="+mn-cs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76466FA-E000-47F6-BA5A-375BBF69D28F}"/>
              </a:ext>
            </a:extLst>
          </p:cNvPr>
          <p:cNvSpPr/>
          <p:nvPr/>
        </p:nvSpPr>
        <p:spPr>
          <a:xfrm>
            <a:off x="1098251" y="364029"/>
            <a:ext cx="1078895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just" defTabSz="457200">
              <a:defRPr/>
            </a:pPr>
            <a:r>
              <a:rPr lang="vi-VN" sz="3200" b="1" dirty="0">
                <a:ln w="0"/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Sông Nin là sông dài nhất thế giới với chiều dài 6 650 km. Sông Hồng dài 1 149 km. Hỏi sông Nin dài hơn sông Hồng bao nhiêu ki-lô-mét?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45D0380-EB6A-4DBD-A9B7-96D92382B632}"/>
              </a:ext>
            </a:extLst>
          </p:cNvPr>
          <p:cNvSpPr/>
          <p:nvPr/>
        </p:nvSpPr>
        <p:spPr>
          <a:xfrm>
            <a:off x="326407" y="295608"/>
            <a:ext cx="771843" cy="71475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A860F13-591D-4F61-9DC0-DD05D2E7E685}"/>
              </a:ext>
            </a:extLst>
          </p:cNvPr>
          <p:cNvSpPr txBox="1"/>
          <p:nvPr/>
        </p:nvSpPr>
        <p:spPr>
          <a:xfrm>
            <a:off x="3264195" y="1860698"/>
            <a:ext cx="6400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Tóm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tắt</a:t>
            </a:r>
            <a:endParaRPr lang="en-US" sz="3200" b="1" i="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vi-VN" sz="32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Sông Nin: 6 650 km</a:t>
            </a:r>
          </a:p>
          <a:p>
            <a:pPr algn="l"/>
            <a:r>
              <a:rPr lang="vi-VN" sz="32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Sông Hồng: 1 149 km</a:t>
            </a:r>
          </a:p>
          <a:p>
            <a:pPr algn="l"/>
            <a:r>
              <a:rPr lang="vi-VN" sz="32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Sông Nin dài hơn sông Hồng: 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  <a:r>
              <a:rPr lang="vi-VN" sz="32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km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vi-VN" sz="3200" b="1" i="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8E761A2-A4B2-4180-BDA4-85D69F79A2E2}"/>
              </a:ext>
            </a:extLst>
          </p:cNvPr>
          <p:cNvSpPr txBox="1"/>
          <p:nvPr/>
        </p:nvSpPr>
        <p:spPr>
          <a:xfrm>
            <a:off x="1265274" y="4316819"/>
            <a:ext cx="942044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 giải</a:t>
            </a:r>
          </a:p>
          <a:p>
            <a:pPr algn="ctr"/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Sông Nin dài hơn sông Hồng số ki-lô-mét là:</a:t>
            </a:r>
          </a:p>
          <a:p>
            <a:pPr algn="ctr"/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6 650 – 1 149 = 5 501 (km)</a:t>
            </a:r>
          </a:p>
          <a:p>
            <a:pPr algn="ctr"/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Đáp số: 5 501 km.</a:t>
            </a:r>
          </a:p>
        </p:txBody>
      </p:sp>
    </p:spTree>
    <p:extLst>
      <p:ext uri="{BB962C8B-B14F-4D97-AF65-F5344CB8AC3E}">
        <p14:creationId xmlns:p14="http://schemas.microsoft.com/office/powerpoint/2010/main" val="2480462520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theme/theme1.xml><?xml version="1.0" encoding="utf-8"?>
<a:theme xmlns:a="http://schemas.openxmlformats.org/drawingml/2006/main" name="包图主题2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2.xml><?xml version="1.0" encoding="utf-8"?>
<a:theme xmlns:a="http://schemas.openxmlformats.org/drawingml/2006/main" name="Printable Number Sense Activities for Pre-K by Slidesgo">
  <a:themeElements>
    <a:clrScheme name="Simple Light">
      <a:dk1>
        <a:srgbClr val="EFEFEF"/>
      </a:dk1>
      <a:lt1>
        <a:srgbClr val="FFFFFF"/>
      </a:lt1>
      <a:dk2>
        <a:srgbClr val="6B4C6D"/>
      </a:dk2>
      <a:lt2>
        <a:srgbClr val="B64BA7"/>
      </a:lt2>
      <a:accent1>
        <a:srgbClr val="FF828A"/>
      </a:accent1>
      <a:accent2>
        <a:srgbClr val="85E2E6"/>
      </a:accent2>
      <a:accent3>
        <a:srgbClr val="B2B911"/>
      </a:accent3>
      <a:accent4>
        <a:srgbClr val="E1F337"/>
      </a:accent4>
      <a:accent5>
        <a:srgbClr val="A77644"/>
      </a:accent5>
      <a:accent6>
        <a:srgbClr val="FFC736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428</Words>
  <Application>Microsoft Office PowerPoint</Application>
  <PresentationFormat>Widescreen</PresentationFormat>
  <Paragraphs>173</Paragraphs>
  <Slides>11</Slides>
  <Notes>11</Notes>
  <HiddenSlides>0</HiddenSlides>
  <MMClips>1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5" baseType="lpstr">
      <vt:lpstr>等线</vt:lpstr>
      <vt:lpstr>#9Slide02 Noi dung dai</vt:lpstr>
      <vt:lpstr>.VnTime</vt:lpstr>
      <vt:lpstr>Arial</vt:lpstr>
      <vt:lpstr>Bebas Neue</vt:lpstr>
      <vt:lpstr>Calibri</vt:lpstr>
      <vt:lpstr>Comic Sans MS</vt:lpstr>
      <vt:lpstr>Karla</vt:lpstr>
      <vt:lpstr>Love Ya Like A Sister</vt:lpstr>
      <vt:lpstr>Tahoma</vt:lpstr>
      <vt:lpstr>Times New Roman</vt:lpstr>
      <vt:lpstr>字魂59号-创粗黑</vt:lpstr>
      <vt:lpstr>包图主题2</vt:lpstr>
      <vt:lpstr>Printable Number Sense Activities for Pre-K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DIEP NGUYEN</cp:lastModifiedBy>
  <cp:revision>63</cp:revision>
  <dcterms:created xsi:type="dcterms:W3CDTF">2022-11-11T06:26:08Z</dcterms:created>
  <dcterms:modified xsi:type="dcterms:W3CDTF">2026-02-25T12:29:19Z</dcterms:modified>
</cp:coreProperties>
</file>