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8" r:id="rId2"/>
    <p:sldId id="263" r:id="rId3"/>
    <p:sldId id="265" r:id="rId4"/>
    <p:sldId id="267" r:id="rId5"/>
    <p:sldId id="302" r:id="rId6"/>
    <p:sldId id="277" r:id="rId7"/>
    <p:sldId id="304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25/02/2026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17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329</Words>
  <Application>Microsoft Office PowerPoint</Application>
  <PresentationFormat>Widescreen</PresentationFormat>
  <Paragraphs>44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 NGUYEN</cp:lastModifiedBy>
  <cp:revision>48</cp:revision>
  <dcterms:created xsi:type="dcterms:W3CDTF">2022-11-11T05:35:10Z</dcterms:created>
  <dcterms:modified xsi:type="dcterms:W3CDTF">2026-02-25T12:26:34Z</dcterms:modified>
</cp:coreProperties>
</file>