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6 = 54 (cm2)</a:t>
            </a:r>
          </a:p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a) 81 cm2;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b) 54 cm2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524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字魂130号-快乐俏黑体</vt:lpstr>
      <vt:lpstr>思源黑体 CN</vt:lpstr>
      <vt:lpstr>思源黑体 CN Bold</vt:lpstr>
      <vt:lpstr>Arial</vt:lpstr>
      <vt:lpstr>Calibri</vt:lpstr>
      <vt:lpstr>SVN-Cookies</vt:lpstr>
      <vt:lpstr>Tahoma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33</cp:revision>
  <dcterms:created xsi:type="dcterms:W3CDTF">2022-11-07T09:21:50Z</dcterms:created>
  <dcterms:modified xsi:type="dcterms:W3CDTF">2022-11-07T11:48:59Z</dcterms:modified>
</cp:coreProperties>
</file>