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9" r:id="rId6"/>
  </p:sldMasterIdLst>
  <p:notesMasterIdLst>
    <p:notesMasterId r:id="rId14"/>
  </p:notesMasterIdLst>
  <p:sldIdLst>
    <p:sldId id="2007577095" r:id="rId7"/>
    <p:sldId id="2007577111" r:id="rId8"/>
    <p:sldId id="2007577107" r:id="rId9"/>
    <p:sldId id="3398" r:id="rId10"/>
    <p:sldId id="2007577112" r:id="rId11"/>
    <p:sldId id="262" r:id="rId12"/>
    <p:sldId id="20075771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9" d="100"/>
          <a:sy n="79"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8.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29.gi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2026/1/1</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2026/1/1</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2026/1/1</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2026/1/1</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2026/1/1</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2026/1/1</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2026/1/1</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1/1/2026</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2026/1/1</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2026/1/1</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2026/1/1</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2026/1/1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P spid="24" grpId="0"/>
      <p:bldP spid="25" grpId="0"/>
      <p:bldP spid="28" grpId="0"/>
      <p:bldP spid="29"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351</Words>
  <Application>Microsoft Office PowerPoint</Application>
  <PresentationFormat>Widescreen</PresentationFormat>
  <Paragraphs>56</Paragraphs>
  <Slides>7</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vt:i4>
      </vt:variant>
    </vt:vector>
  </HeadingPairs>
  <TitlesOfParts>
    <vt:vector size="19" baseType="lpstr">
      <vt:lpstr>等线</vt:lpstr>
      <vt:lpstr>Arial</vt:lpstr>
      <vt:lpstr>Arial-Rounded</vt:lpstr>
      <vt:lpstr>Calibri</vt:lpstr>
      <vt:lpstr>Times New Roman</vt:lpstr>
      <vt:lpstr>字魂59号-创粗黑</vt:lpstr>
      <vt:lpstr>2_Office 主题</vt:lpstr>
      <vt:lpstr>第一PPT，www.1ppt.com</vt:lpstr>
      <vt:lpstr>Office 主题​​</vt:lpstr>
      <vt:lpstr>https://www.freeppt7.com</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DIEP NGUYEN</cp:lastModifiedBy>
  <cp:revision>65</cp:revision>
  <dcterms:created xsi:type="dcterms:W3CDTF">2021-07-20T01:55:21Z</dcterms:created>
  <dcterms:modified xsi:type="dcterms:W3CDTF">2026-01-01T07:13:41Z</dcterms:modified>
</cp:coreProperties>
</file>