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8" r:id="rId2"/>
    <p:sldMasterId id="2147483732" r:id="rId3"/>
    <p:sldMasterId id="2147483805" r:id="rId4"/>
  </p:sldMasterIdLst>
  <p:notesMasterIdLst>
    <p:notesMasterId r:id="rId10"/>
  </p:notesMasterIdLst>
  <p:sldIdLst>
    <p:sldId id="257" r:id="rId5"/>
    <p:sldId id="312" r:id="rId6"/>
    <p:sldId id="324" r:id="rId7"/>
    <p:sldId id="325" r:id="rId8"/>
    <p:sldId id="303" r:id="rId9"/>
  </p:sldIdLst>
  <p:sldSz cx="12192000" cy="6858000"/>
  <p:notesSz cx="6858000" cy="9144000"/>
  <p:embeddedFontLst>
    <p:embeddedFont>
      <p:font typeface="#9Slide07 Altus" panose="020B0604020202020204" charset="0"/>
      <p:regular r:id="rId11"/>
    </p:embeddedFont>
    <p:embeddedFont>
      <p:font typeface="#9Slide07 HoneyCream" panose="020B0604020202020204" charset="0"/>
      <p:regular r:id="rId12"/>
    </p:embeddedFont>
    <p:embeddedFont>
      <p:font typeface="Arial-Rounded" panose="020B0500000000000000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SVN-Newton" panose="02040603050506020204" pitchFamily="18" charset="0"/>
      <p:regular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79"/>
    <a:srgbClr val="B2D1FE"/>
    <a:srgbClr val="FC9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tags" Target="tags/tag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2ECD-B0F1-4B46-825E-F90B30C4AF07}" type="datetimeFigureOut">
              <a:rPr lang="en-US" smtClean="0"/>
              <a:t>09-Mar-26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8CCC-793E-42C0-8B65-FC24D469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9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5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8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3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Tư 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2" r:id="rId4"/>
    <p:sldLayoutId id="21474839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92" y="4448465"/>
            <a:ext cx="1585502" cy="240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54" y="943033"/>
            <a:ext cx="11333446" cy="2225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225" y="2260191"/>
            <a:ext cx="939475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9305" y="266762"/>
            <a:ext cx="12192000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05" y="1681810"/>
            <a:ext cx="3775110" cy="49592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grpSp>
        <p:nvGrpSpPr>
          <p:cNvPr id="15" name="组合 2"/>
          <p:cNvGrpSpPr/>
          <p:nvPr/>
        </p:nvGrpSpPr>
        <p:grpSpPr>
          <a:xfrm>
            <a:off x="1139773" y="1345854"/>
            <a:ext cx="9779000" cy="4650337"/>
            <a:chOff x="2113400" y="1706819"/>
            <a:chExt cx="6473864" cy="4013200"/>
          </a:xfrm>
        </p:grpSpPr>
        <p:sp>
          <p:nvSpPr>
            <p:cNvPr id="24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6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pic>
        <p:nvPicPr>
          <p:cNvPr id="27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34" y="3597407"/>
            <a:ext cx="2259383" cy="2991923"/>
          </a:xfrm>
          <a:prstGeom prst="rect">
            <a:avLst/>
          </a:prstGeom>
        </p:spPr>
      </p:pic>
      <p:pic>
        <p:nvPicPr>
          <p:cNvPr id="28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114" y="283936"/>
            <a:ext cx="4791871" cy="2261812"/>
          </a:xfrm>
          <a:prstGeom prst="rect">
            <a:avLst/>
          </a:prstGeom>
        </p:spPr>
      </p:pic>
      <p:pic>
        <p:nvPicPr>
          <p:cNvPr id="29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31" y="4454477"/>
            <a:ext cx="1873095" cy="2460635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304930" y="901410"/>
            <a:ext cx="10152138" cy="544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kumimoji="0" lang="vi-VN" altLang="zh-CN" sz="2600" b="1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1.</a:t>
            </a:r>
            <a:r>
              <a:rPr kumimoji="0" lang="en-US" altLang="zh-CN" sz="2600" b="1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Xếp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dưới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đây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26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2600" b="1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915" y="254034"/>
            <a:ext cx="1688868" cy="165188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254644" y="2029492"/>
            <a:ext cx="1851492" cy="820417"/>
            <a:chOff x="1872190" y="2140055"/>
            <a:chExt cx="1912012" cy="820417"/>
          </a:xfrm>
        </p:grpSpPr>
        <p:sp>
          <p:nvSpPr>
            <p:cNvPr id="33" name="Cloud 32"/>
            <p:cNvSpPr/>
            <p:nvPr/>
          </p:nvSpPr>
          <p:spPr>
            <a:xfrm>
              <a:off x="1872190" y="2140055"/>
              <a:ext cx="1912012" cy="820417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387606" y="2304153"/>
              <a:ext cx="8379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đầu</a:t>
              </a:r>
              <a:endParaRPr lang="en-US" sz="2400" dirty="0"/>
            </a:p>
          </p:txBody>
        </p:sp>
      </p:grpSp>
      <p:sp>
        <p:nvSpPr>
          <p:cNvPr id="35" name="Cloud 34"/>
          <p:cNvSpPr/>
          <p:nvPr/>
        </p:nvSpPr>
        <p:spPr>
          <a:xfrm>
            <a:off x="1304930" y="3312797"/>
            <a:ext cx="2064338" cy="811273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820814" y="3490113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chân</a:t>
            </a:r>
            <a:endParaRPr lang="en-US" sz="2400" dirty="0"/>
          </a:p>
        </p:txBody>
      </p:sp>
      <p:sp>
        <p:nvSpPr>
          <p:cNvPr id="37" name="Cloud 36"/>
          <p:cNvSpPr/>
          <p:nvPr/>
        </p:nvSpPr>
        <p:spPr>
          <a:xfrm>
            <a:off x="1508879" y="4506586"/>
            <a:ext cx="2064338" cy="811273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864895" y="466441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mắt</a:t>
            </a:r>
            <a:endParaRPr lang="en-US" sz="2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721317" y="1845158"/>
            <a:ext cx="1373091" cy="702239"/>
            <a:chOff x="1517640" y="2208594"/>
            <a:chExt cx="1417973" cy="702239"/>
          </a:xfrm>
        </p:grpSpPr>
        <p:sp>
          <p:nvSpPr>
            <p:cNvPr id="40" name="Cloud 39"/>
            <p:cNvSpPr/>
            <p:nvPr/>
          </p:nvSpPr>
          <p:spPr>
            <a:xfrm>
              <a:off x="1517640" y="2208594"/>
              <a:ext cx="1417973" cy="702239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00660" y="2273153"/>
              <a:ext cx="7916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lợn</a:t>
              </a:r>
              <a:endParaRPr lang="en-US" sz="2400" dirty="0"/>
            </a:p>
          </p:txBody>
        </p:sp>
      </p:grpSp>
      <p:sp>
        <p:nvSpPr>
          <p:cNvPr id="42" name="Cloud 41"/>
          <p:cNvSpPr/>
          <p:nvPr/>
        </p:nvSpPr>
        <p:spPr>
          <a:xfrm>
            <a:off x="3415871" y="2840462"/>
            <a:ext cx="2294233" cy="1002788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/>
          <p:cNvSpPr/>
          <p:nvPr/>
        </p:nvSpPr>
        <p:spPr>
          <a:xfrm>
            <a:off x="3975186" y="4234683"/>
            <a:ext cx="1507300" cy="811273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025214" y="3135742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mỏ</a:t>
            </a:r>
            <a:endParaRPr lang="en-US" sz="2400" dirty="0"/>
          </a:p>
        </p:txBody>
      </p:sp>
      <p:sp>
        <p:nvSpPr>
          <p:cNvPr id="45" name="Rectangle 44"/>
          <p:cNvSpPr/>
          <p:nvPr/>
        </p:nvSpPr>
        <p:spPr>
          <a:xfrm>
            <a:off x="4279034" y="4427877"/>
            <a:ext cx="69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dê</a:t>
            </a:r>
            <a:endParaRPr lang="en-US" sz="2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498357" y="1743364"/>
            <a:ext cx="1789681" cy="818971"/>
            <a:chOff x="1602241" y="2131184"/>
            <a:chExt cx="1848180" cy="818971"/>
          </a:xfrm>
        </p:grpSpPr>
        <p:sp>
          <p:nvSpPr>
            <p:cNvPr id="47" name="Cloud 46"/>
            <p:cNvSpPr/>
            <p:nvPr/>
          </p:nvSpPr>
          <p:spPr>
            <a:xfrm>
              <a:off x="1602241" y="2131184"/>
              <a:ext cx="1848180" cy="818971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149128" y="2291691"/>
              <a:ext cx="6095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cổ</a:t>
              </a:r>
              <a:endParaRPr lang="en-US" sz="2400" dirty="0"/>
            </a:p>
          </p:txBody>
        </p:sp>
      </p:grpSp>
      <p:sp>
        <p:nvSpPr>
          <p:cNvPr id="49" name="Cloud 48"/>
          <p:cNvSpPr/>
          <p:nvPr/>
        </p:nvSpPr>
        <p:spPr>
          <a:xfrm>
            <a:off x="5779808" y="2791755"/>
            <a:ext cx="2097175" cy="879268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/>
          <p:cNvSpPr/>
          <p:nvPr/>
        </p:nvSpPr>
        <p:spPr>
          <a:xfrm>
            <a:off x="5847311" y="4174126"/>
            <a:ext cx="2119822" cy="871830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238594" y="2933593"/>
            <a:ext cx="888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đuôi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6485747" y="4373433"/>
            <a:ext cx="614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gà</a:t>
            </a:r>
            <a:endParaRPr lang="en-US" sz="2400" dirty="0"/>
          </a:p>
        </p:txBody>
      </p:sp>
      <p:sp>
        <p:nvSpPr>
          <p:cNvPr id="53" name="Cloud 52"/>
          <p:cNvSpPr/>
          <p:nvPr/>
        </p:nvSpPr>
        <p:spPr>
          <a:xfrm>
            <a:off x="7791143" y="1590448"/>
            <a:ext cx="2123973" cy="1014631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546423" y="1938719"/>
            <a:ext cx="603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bò</a:t>
            </a:r>
            <a:endParaRPr lang="en-US" sz="2400" dirty="0"/>
          </a:p>
        </p:txBody>
      </p:sp>
      <p:sp>
        <p:nvSpPr>
          <p:cNvPr id="55" name="Cloud 54"/>
          <p:cNvSpPr/>
          <p:nvPr/>
        </p:nvSpPr>
        <p:spPr>
          <a:xfrm>
            <a:off x="8219686" y="2671159"/>
            <a:ext cx="1764915" cy="860007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483970" y="2826878"/>
            <a:ext cx="1083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cánh</a:t>
            </a:r>
            <a:endParaRPr lang="en-US" sz="2400" dirty="0"/>
          </a:p>
        </p:txBody>
      </p:sp>
      <p:sp>
        <p:nvSpPr>
          <p:cNvPr id="57" name="Cloud 56"/>
          <p:cNvSpPr/>
          <p:nvPr/>
        </p:nvSpPr>
        <p:spPr>
          <a:xfrm>
            <a:off x="8264212" y="3958092"/>
            <a:ext cx="1764915" cy="860007"/>
          </a:xfrm>
          <a:prstGeom prst="cloud">
            <a:avLst/>
          </a:prstGeom>
          <a:solidFill>
            <a:srgbClr val="B2D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788984" y="4113811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vịt</a:t>
            </a:r>
            <a:endParaRPr lang="en-US" sz="2400" dirty="0"/>
          </a:p>
        </p:txBody>
      </p:sp>
      <p:sp>
        <p:nvSpPr>
          <p:cNvPr id="59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 rot="21331092">
            <a:off x="1941548" y="5402222"/>
            <a:ext cx="3067392" cy="527804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kumimoji="0" lang="en-US" altLang="zh-CN" sz="2500" b="1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25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vi-VN" altLang="zh-CN" sz="2500" b="1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chỉ con vật</a:t>
            </a:r>
            <a:endParaRPr kumimoji="0" lang="zh-CN" altLang="en-US" sz="25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60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 rot="21331815">
            <a:off x="5675617" y="5073751"/>
            <a:ext cx="4880119" cy="527804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kumimoji="0" lang="en-US" altLang="zh-CN" sz="2500" b="1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25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vi-VN" altLang="zh-CN" sz="2500" b="1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chỉ bộ phận con vật</a:t>
            </a:r>
            <a:endParaRPr kumimoji="0" lang="zh-CN" altLang="en-US" sz="25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2"/>
          <p:cNvGrpSpPr/>
          <p:nvPr/>
        </p:nvGrpSpPr>
        <p:grpSpPr>
          <a:xfrm rot="284758">
            <a:off x="5941313" y="2207254"/>
            <a:ext cx="5771502" cy="4257340"/>
            <a:chOff x="2113400" y="1706819"/>
            <a:chExt cx="6473864" cy="4013200"/>
          </a:xfrm>
        </p:grpSpPr>
        <p:sp>
          <p:nvSpPr>
            <p:cNvPr id="5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56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 rot="284758">
            <a:off x="321608" y="2285583"/>
            <a:ext cx="5698077" cy="4290586"/>
            <a:chOff x="2113400" y="1706819"/>
            <a:chExt cx="6473864" cy="4013200"/>
          </a:xfrm>
        </p:grpSpPr>
        <p:sp>
          <p:nvSpPr>
            <p:cNvPr id="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866077"/>
            <a:ext cx="2259383" cy="29919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748" y="46168"/>
            <a:ext cx="4791871" cy="2261812"/>
          </a:xfrm>
          <a:prstGeom prst="rect">
            <a:avLst/>
          </a:prstGeom>
        </p:spPr>
      </p:pic>
      <p:sp>
        <p:nvSpPr>
          <p:cNvPr id="1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306094" y="114685"/>
            <a:ext cx="10152138" cy="544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1.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Xếp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dưới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đây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26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17" y="234323"/>
            <a:ext cx="1688868" cy="16518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61209" y="742775"/>
            <a:ext cx="2093651" cy="911560"/>
            <a:chOff x="1928097" y="2128991"/>
            <a:chExt cx="2195240" cy="911560"/>
          </a:xfrm>
        </p:grpSpPr>
        <p:sp>
          <p:nvSpPr>
            <p:cNvPr id="4" name="Cloud 3"/>
            <p:cNvSpPr/>
            <p:nvPr/>
          </p:nvSpPr>
          <p:spPr>
            <a:xfrm>
              <a:off x="1928097" y="2128991"/>
              <a:ext cx="2195240" cy="911560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47900" y="2261851"/>
              <a:ext cx="103065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đầu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917" y="1636657"/>
            <a:ext cx="2354754" cy="811273"/>
            <a:chOff x="36917" y="1636657"/>
            <a:chExt cx="2354754" cy="811273"/>
          </a:xfrm>
        </p:grpSpPr>
        <p:sp>
          <p:nvSpPr>
            <p:cNvPr id="24" name="Cloud 23"/>
            <p:cNvSpPr/>
            <p:nvPr/>
          </p:nvSpPr>
          <p:spPr>
            <a:xfrm>
              <a:off x="36917" y="1636657"/>
              <a:ext cx="1882652" cy="811273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8726" y="1693509"/>
              <a:ext cx="1842945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gà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68895" y="1545751"/>
            <a:ext cx="1816989" cy="811273"/>
            <a:chOff x="1768895" y="1545751"/>
            <a:chExt cx="1816989" cy="811273"/>
          </a:xfrm>
        </p:grpSpPr>
        <p:sp>
          <p:nvSpPr>
            <p:cNvPr id="27" name="Cloud 26"/>
            <p:cNvSpPr/>
            <p:nvPr/>
          </p:nvSpPr>
          <p:spPr>
            <a:xfrm>
              <a:off x="1777536" y="1545751"/>
              <a:ext cx="1808348" cy="811273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8895" y="1638146"/>
              <a:ext cx="149912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chân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41691" y="698847"/>
            <a:ext cx="1373091" cy="711903"/>
            <a:chOff x="1299306" y="2228332"/>
            <a:chExt cx="1417973" cy="711903"/>
          </a:xfrm>
        </p:grpSpPr>
        <p:sp>
          <p:nvSpPr>
            <p:cNvPr id="30" name="Cloud 29"/>
            <p:cNvSpPr/>
            <p:nvPr/>
          </p:nvSpPr>
          <p:spPr>
            <a:xfrm>
              <a:off x="1299306" y="2237996"/>
              <a:ext cx="1417973" cy="702239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16353" y="2228332"/>
              <a:ext cx="73201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思源黑体 CN Normal"/>
                  <a:ea typeface="思源黑体 CN"/>
                </a:rPr>
                <a:t>dê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27564" y="1340327"/>
            <a:ext cx="1945474" cy="937866"/>
            <a:chOff x="3527564" y="1340327"/>
            <a:chExt cx="1945474" cy="937866"/>
          </a:xfrm>
        </p:grpSpPr>
        <p:sp>
          <p:nvSpPr>
            <p:cNvPr id="32" name="Cloud 31"/>
            <p:cNvSpPr/>
            <p:nvPr/>
          </p:nvSpPr>
          <p:spPr>
            <a:xfrm>
              <a:off x="3527564" y="1340327"/>
              <a:ext cx="1945474" cy="937866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44060" y="1457121"/>
              <a:ext cx="98296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思源黑体 CN Normal"/>
                  <a:ea typeface="思源黑体 CN"/>
                </a:rPr>
                <a:t>mắt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13473" y="1418789"/>
            <a:ext cx="1507300" cy="811273"/>
            <a:chOff x="5513473" y="1418789"/>
            <a:chExt cx="1507300" cy="811273"/>
          </a:xfrm>
        </p:grpSpPr>
        <p:sp>
          <p:nvSpPr>
            <p:cNvPr id="33" name="Cloud 32"/>
            <p:cNvSpPr/>
            <p:nvPr/>
          </p:nvSpPr>
          <p:spPr>
            <a:xfrm>
              <a:off x="5513473" y="1418789"/>
              <a:ext cx="1507300" cy="811273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43803" y="1579059"/>
              <a:ext cx="95325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lợn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96667" y="670357"/>
            <a:ext cx="1789681" cy="818971"/>
            <a:chOff x="1839378" y="2091862"/>
            <a:chExt cx="1848180" cy="818971"/>
          </a:xfrm>
        </p:grpSpPr>
        <p:sp>
          <p:nvSpPr>
            <p:cNvPr id="40" name="Cloud 39"/>
            <p:cNvSpPr/>
            <p:nvPr/>
          </p:nvSpPr>
          <p:spPr>
            <a:xfrm>
              <a:off x="1839378" y="2091862"/>
              <a:ext cx="1848180" cy="818971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136114" y="2170751"/>
              <a:ext cx="1089585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mỏ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81422" y="703937"/>
            <a:ext cx="1974484" cy="879268"/>
            <a:chOff x="6781422" y="703937"/>
            <a:chExt cx="1974484" cy="879268"/>
          </a:xfrm>
        </p:grpSpPr>
        <p:sp>
          <p:nvSpPr>
            <p:cNvPr id="42" name="Cloud 41"/>
            <p:cNvSpPr/>
            <p:nvPr/>
          </p:nvSpPr>
          <p:spPr>
            <a:xfrm>
              <a:off x="6781422" y="703937"/>
              <a:ext cx="1974484" cy="879268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35409" y="744159"/>
              <a:ext cx="739305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cổ</a:t>
              </a:r>
              <a:endParaRPr kumimoji="0" lang="en-US" sz="37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46757" y="1528587"/>
            <a:ext cx="2119822" cy="871830"/>
            <a:chOff x="6846757" y="1528587"/>
            <a:chExt cx="2119822" cy="871830"/>
          </a:xfrm>
        </p:grpSpPr>
        <p:sp>
          <p:nvSpPr>
            <p:cNvPr id="43" name="Cloud 42"/>
            <p:cNvSpPr/>
            <p:nvPr/>
          </p:nvSpPr>
          <p:spPr>
            <a:xfrm>
              <a:off x="6846757" y="1528587"/>
              <a:ext cx="2119822" cy="871830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24169" y="1580303"/>
              <a:ext cx="1233030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cánh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93295" y="606392"/>
            <a:ext cx="2123973" cy="1014631"/>
            <a:chOff x="8593295" y="606392"/>
            <a:chExt cx="2123973" cy="1014631"/>
          </a:xfrm>
        </p:grpSpPr>
        <p:sp>
          <p:nvSpPr>
            <p:cNvPr id="46" name="Cloud 45"/>
            <p:cNvSpPr/>
            <p:nvPr/>
          </p:nvSpPr>
          <p:spPr>
            <a:xfrm>
              <a:off x="8593295" y="606392"/>
              <a:ext cx="2123973" cy="1014631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270371" y="776521"/>
              <a:ext cx="880370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bò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487062" y="1333586"/>
            <a:ext cx="1764915" cy="860007"/>
            <a:chOff x="10487062" y="1333586"/>
            <a:chExt cx="1764915" cy="860007"/>
          </a:xfrm>
        </p:grpSpPr>
        <p:sp>
          <p:nvSpPr>
            <p:cNvPr id="48" name="Cloud 47"/>
            <p:cNvSpPr/>
            <p:nvPr/>
          </p:nvSpPr>
          <p:spPr>
            <a:xfrm>
              <a:off x="10487062" y="1333586"/>
              <a:ext cx="1764915" cy="860007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959838" y="1486089"/>
              <a:ext cx="87395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vịt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28099" y="1539157"/>
            <a:ext cx="1764915" cy="860007"/>
            <a:chOff x="8828099" y="1539157"/>
            <a:chExt cx="1764915" cy="860007"/>
          </a:xfrm>
        </p:grpSpPr>
        <p:sp>
          <p:nvSpPr>
            <p:cNvPr id="50" name="Cloud 49"/>
            <p:cNvSpPr/>
            <p:nvPr/>
          </p:nvSpPr>
          <p:spPr>
            <a:xfrm>
              <a:off x="8828099" y="1539157"/>
              <a:ext cx="1764915" cy="860007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984962" y="1669787"/>
              <a:ext cx="134524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đuôi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sp>
        <p:nvSpPr>
          <p:cNvPr id="52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801016" y="2492509"/>
            <a:ext cx="2973519" cy="51077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chỉ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vi-VN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con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vật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6696661" y="2382591"/>
            <a:ext cx="4724742" cy="51077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vi-VN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chỉ</a:t>
            </a:r>
            <a:r>
              <a:rPr kumimoji="0" lang="vi-VN" altLang="zh-CN" sz="2400" b="1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bộ</a:t>
            </a:r>
            <a:r>
              <a:rPr kumimoji="0" lang="vi-VN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phận con vật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69" y="4244741"/>
            <a:ext cx="1799557" cy="26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38959 0.323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0.21809 0.4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24375 0.3465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23424 0.333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48086 0.37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4629 L 0.2806 0.381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37031 0.368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38815 0.388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0023 L -0.35846 0.424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4805 0.516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2903 0.535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66927 0.5259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4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53947" y="660905"/>
            <a:ext cx="10631553" cy="1875893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41827" y="3008546"/>
            <a:ext cx="596895" cy="679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7030" y="3097247"/>
            <a:ext cx="968535" cy="67916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2912" y="4008456"/>
            <a:ext cx="930063" cy="679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ụp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993" y="4006476"/>
            <a:ext cx="1933457" cy="738664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Tai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4336" y="4957480"/>
            <a:ext cx="12955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thính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843" y="4838614"/>
            <a:ext cx="1933457" cy="7386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Mũi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7020" y="614938"/>
            <a:ext cx="101473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85" y="2336800"/>
            <a:ext cx="6995598" cy="4273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8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339" y="0"/>
            <a:ext cx="1518578" cy="14853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14" y="-39910"/>
            <a:ext cx="3557286" cy="1679075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38325" y="642648"/>
            <a:ext cx="10488753" cy="8156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nhà.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highlight>
                <a:srgbClr val="FFFF00"/>
              </a:highligh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8030" y="4010775"/>
            <a:ext cx="2947673" cy="3028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177" y="4552482"/>
            <a:ext cx="2225901" cy="2179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767" y="3306890"/>
            <a:ext cx="1908975" cy="1355823"/>
          </a:xfrm>
          <a:prstGeom prst="rect">
            <a:avLst/>
          </a:prstGeom>
        </p:spPr>
      </p:pic>
      <p:sp>
        <p:nvSpPr>
          <p:cNvPr id="12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812123" y="1639165"/>
            <a:ext cx="7469644" cy="68103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400" b="1" spc="300" dirty="0">
                <a:solidFill>
                  <a:prstClr val="black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M: Lông gà con </a:t>
            </a:r>
            <a:r>
              <a:rPr lang="vi-VN" altLang="zh-CN" sz="3400" b="1" spc="300" dirty="0">
                <a:solidFill>
                  <a:srgbClr val="00206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vàng óng.</a:t>
            </a:r>
            <a:endParaRPr kumimoji="0" lang="zh-CN" altLang="en-US" sz="34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2" descr="Tả con mèo lớp 2 hay nhất - 4 bài văn miêu tả con mèo nhà em ngắn gọn">
            <a:extLst>
              <a:ext uri="{FF2B5EF4-FFF2-40B4-BE49-F238E27FC236}">
                <a16:creationId xmlns:a16="http://schemas.microsoft.com/office/drawing/2014/main" id="{E38A3C53-D379-4B5A-B831-6BFB90CD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9" y="4038525"/>
            <a:ext cx="3836020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822302" y="2597624"/>
            <a:ext cx="3718198" cy="1954858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Top 11 Đoạn văn miêu tả con chó hay nhất dành cho học sinh lớp 2 -  Toplist.vn">
            <a:extLst>
              <a:ext uri="{FF2B5EF4-FFF2-40B4-BE49-F238E27FC236}">
                <a16:creationId xmlns:a16="http://schemas.microsoft.com/office/drawing/2014/main" id="{C13EBDC0-8F26-407D-A089-3B5ECD2F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707" y="3664126"/>
            <a:ext cx="4276939" cy="32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599983" y="1774690"/>
            <a:ext cx="4675356" cy="2145069"/>
          </a:xfrm>
          <a:prstGeom prst="cloudCallout">
            <a:avLst>
              <a:gd name="adj1" fmla="val 4798"/>
              <a:gd name="adj2" fmla="val 771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1142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150</Words>
  <Application>Microsoft Office PowerPoint</Application>
  <PresentationFormat>Widescreen</PresentationFormat>
  <Paragraphs>42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22" baseType="lpstr">
      <vt:lpstr>SVN-Newton</vt:lpstr>
      <vt:lpstr>Arial-Rounded</vt:lpstr>
      <vt:lpstr>#9Slide07 Altus</vt:lpstr>
      <vt:lpstr>思源黑体 CN Normal</vt:lpstr>
      <vt:lpstr>Cambria</vt:lpstr>
      <vt:lpstr>#9Slide07 HoneyCream</vt:lpstr>
      <vt:lpstr>Arial</vt:lpstr>
      <vt:lpstr>Times New Roman</vt:lpstr>
      <vt:lpstr>Calibri</vt:lpstr>
      <vt:lpstr>UTM Tam Le</vt:lpstr>
      <vt:lpstr>UTM Avo</vt:lpstr>
      <vt:lpstr>思源黑体 CN Bold</vt:lpstr>
      <vt:lpstr>思源黑体 CN</vt:lpstr>
      <vt:lpstr>Office 主题​​</vt:lpstr>
      <vt:lpstr>1_Office 主题​​</vt:lpstr>
      <vt:lpstr>2_Office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Măngnon</cp:keywords>
  <cp:lastModifiedBy>huyền phạm</cp:lastModifiedBy>
  <cp:revision>37</cp:revision>
  <dcterms:created xsi:type="dcterms:W3CDTF">2021-12-30T07:54:46Z</dcterms:created>
  <dcterms:modified xsi:type="dcterms:W3CDTF">2026-03-09T04:47:36Z</dcterms:modified>
</cp:coreProperties>
</file>