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2"/>
  </p:notesMasterIdLst>
  <p:sldIdLst>
    <p:sldId id="292" r:id="rId2"/>
    <p:sldId id="296" r:id="rId3"/>
    <p:sldId id="311" r:id="rId4"/>
    <p:sldId id="312" r:id="rId5"/>
    <p:sldId id="294" r:id="rId6"/>
    <p:sldId id="295" r:id="rId7"/>
    <p:sldId id="313" r:id="rId8"/>
    <p:sldId id="314" r:id="rId9"/>
    <p:sldId id="261" r:id="rId10"/>
    <p:sldId id="263"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Cambria" panose="02040503050406030204" pitchFamily="18" charset="0"/>
      <p:regular r:id="rId17"/>
      <p:bold r:id="rId18"/>
      <p:italic r:id="rId19"/>
      <p:boldItalic r:id="rId20"/>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5880"/>
    <a:srgbClr val="BFEAED"/>
    <a:srgbClr val="DB778F"/>
    <a:srgbClr val="D3788A"/>
    <a:srgbClr val="FEEADF"/>
    <a:srgbClr val="78B9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936430-9BAB-4B27-BD26-9A0F52CA448C}" v="1084" dt="2023-02-09T10:02:08.67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42" autoAdjust="0"/>
    <p:restoredTop sz="94660"/>
  </p:normalViewPr>
  <p:slideViewPr>
    <p:cSldViewPr snapToGrid="0">
      <p:cViewPr varScale="1">
        <p:scale>
          <a:sx n="70" d="100"/>
          <a:sy n="70" d="100"/>
        </p:scale>
        <p:origin x="414" y="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1.fntdata"/><Relationship Id="rId18" Type="http://schemas.openxmlformats.org/officeDocument/2006/relationships/font" Target="fonts/font6.fntdata"/><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3.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2.fntdata"/><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ình Nguyễn Đoàn Xuân" userId="e7663075-c39f-4d9d-a2ba-f0fc054c4526" providerId="ADAL" clId="{0F936430-9BAB-4B27-BD26-9A0F52CA448C}"/>
    <pc:docChg chg="undo redo custSel addSld delSld modSld">
      <pc:chgData name="Bình Nguyễn Đoàn Xuân" userId="e7663075-c39f-4d9d-a2ba-f0fc054c4526" providerId="ADAL" clId="{0F936430-9BAB-4B27-BD26-9A0F52CA448C}" dt="2023-02-09T10:02:08.673" v="1111"/>
      <pc:docMkLst>
        <pc:docMk/>
      </pc:docMkLst>
      <pc:sldChg chg="addSp delSp modSp mod modTransition delAnim modAnim">
        <pc:chgData name="Bình Nguyễn Đoàn Xuân" userId="e7663075-c39f-4d9d-a2ba-f0fc054c4526" providerId="ADAL" clId="{0F936430-9BAB-4B27-BD26-9A0F52CA448C}" dt="2023-02-09T09:53:01.101" v="522"/>
        <pc:sldMkLst>
          <pc:docMk/>
          <pc:sldMk cId="2217905411" sldId="261"/>
        </pc:sldMkLst>
        <pc:spChg chg="add mod">
          <ac:chgData name="Bình Nguyễn Đoàn Xuân" userId="e7663075-c39f-4d9d-a2ba-f0fc054c4526" providerId="ADAL" clId="{0F936430-9BAB-4B27-BD26-9A0F52CA448C}" dt="2023-02-09T09:13:03.219" v="60" actId="1076"/>
          <ac:spMkLst>
            <pc:docMk/>
            <pc:sldMk cId="2217905411" sldId="261"/>
            <ac:spMk id="3" creationId="{FC25019A-8796-948E-F623-7BE2E7CA87A0}"/>
          </ac:spMkLst>
        </pc:spChg>
        <pc:spChg chg="add mod">
          <ac:chgData name="Bình Nguyễn Đoàn Xuân" userId="e7663075-c39f-4d9d-a2ba-f0fc054c4526" providerId="ADAL" clId="{0F936430-9BAB-4B27-BD26-9A0F52CA448C}" dt="2023-02-09T09:13:35.615" v="79" actId="14100"/>
          <ac:spMkLst>
            <pc:docMk/>
            <pc:sldMk cId="2217905411" sldId="261"/>
            <ac:spMk id="4" creationId="{73A79B19-4F06-BDE5-D615-959D798B384B}"/>
          </ac:spMkLst>
        </pc:spChg>
        <pc:spChg chg="del topLvl">
          <ac:chgData name="Bình Nguyễn Đoàn Xuân" userId="e7663075-c39f-4d9d-a2ba-f0fc054c4526" providerId="ADAL" clId="{0F936430-9BAB-4B27-BD26-9A0F52CA448C}" dt="2023-02-09T09:11:26.664" v="30" actId="478"/>
          <ac:spMkLst>
            <pc:docMk/>
            <pc:sldMk cId="2217905411" sldId="261"/>
            <ac:spMk id="8" creationId="{CA0B8116-8A2D-EDFF-DD31-2A61D9C65E05}"/>
          </ac:spMkLst>
        </pc:spChg>
        <pc:grpChg chg="del">
          <ac:chgData name="Bình Nguyễn Đoàn Xuân" userId="e7663075-c39f-4d9d-a2ba-f0fc054c4526" providerId="ADAL" clId="{0F936430-9BAB-4B27-BD26-9A0F52CA448C}" dt="2023-02-09T09:11:24.501" v="29" actId="478"/>
          <ac:grpSpMkLst>
            <pc:docMk/>
            <pc:sldMk cId="2217905411" sldId="261"/>
            <ac:grpSpMk id="7" creationId="{00B8DFE4-8CAD-BC2F-5CF5-94C4EEB85847}"/>
          </ac:grpSpMkLst>
        </pc:grpChg>
        <pc:grpChg chg="del">
          <ac:chgData name="Bình Nguyễn Đoàn Xuân" userId="e7663075-c39f-4d9d-a2ba-f0fc054c4526" providerId="ADAL" clId="{0F936430-9BAB-4B27-BD26-9A0F52CA448C}" dt="2023-02-09T09:11:26.664" v="30" actId="478"/>
          <ac:grpSpMkLst>
            <pc:docMk/>
            <pc:sldMk cId="2217905411" sldId="261"/>
            <ac:grpSpMk id="11" creationId="{3A6515BC-51DD-1D65-CAF6-29A2A4F1D1BF}"/>
          </ac:grpSpMkLst>
        </pc:grpChg>
        <pc:picChg chg="del mod topLvl">
          <ac:chgData name="Bình Nguyễn Đoàn Xuân" userId="e7663075-c39f-4d9d-a2ba-f0fc054c4526" providerId="ADAL" clId="{0F936430-9BAB-4B27-BD26-9A0F52CA448C}" dt="2023-02-09T09:12:28.529" v="41" actId="478"/>
          <ac:picMkLst>
            <pc:docMk/>
            <pc:sldMk cId="2217905411" sldId="261"/>
            <ac:picMk id="10" creationId="{32F42F9D-6EA9-4E7F-DADD-E444D6613752}"/>
          </ac:picMkLst>
        </pc:picChg>
        <pc:picChg chg="mod">
          <ac:chgData name="Bình Nguyễn Đoàn Xuân" userId="e7663075-c39f-4d9d-a2ba-f0fc054c4526" providerId="ADAL" clId="{0F936430-9BAB-4B27-BD26-9A0F52CA448C}" dt="2023-02-09T09:12:54.437" v="48" actId="1076"/>
          <ac:picMkLst>
            <pc:docMk/>
            <pc:sldMk cId="2217905411" sldId="261"/>
            <ac:picMk id="13" creationId="{8376C69C-622B-6B55-FC8A-2F194941775E}"/>
          </ac:picMkLst>
        </pc:picChg>
      </pc:sldChg>
      <pc:sldChg chg="addSp delSp modSp mod modTransition delAnim modAnim">
        <pc:chgData name="Bình Nguyễn Đoàn Xuân" userId="e7663075-c39f-4d9d-a2ba-f0fc054c4526" providerId="ADAL" clId="{0F936430-9BAB-4B27-BD26-9A0F52CA448C}" dt="2023-02-09T09:53:08.722" v="524"/>
        <pc:sldMkLst>
          <pc:docMk/>
          <pc:sldMk cId="3443532107" sldId="262"/>
        </pc:sldMkLst>
        <pc:spChg chg="del mod topLvl">
          <ac:chgData name="Bình Nguyễn Đoàn Xuân" userId="e7663075-c39f-4d9d-a2ba-f0fc054c4526" providerId="ADAL" clId="{0F936430-9BAB-4B27-BD26-9A0F52CA448C}" dt="2023-02-09T09:14:11.646" v="84" actId="478"/>
          <ac:spMkLst>
            <pc:docMk/>
            <pc:sldMk cId="3443532107" sldId="262"/>
            <ac:spMk id="3" creationId="{8717D9C3-BE1C-241E-3BE0-FB9BC8C9AC7F}"/>
          </ac:spMkLst>
        </pc:spChg>
        <pc:spChg chg="del">
          <ac:chgData name="Bình Nguyễn Đoàn Xuân" userId="e7663075-c39f-4d9d-a2ba-f0fc054c4526" providerId="ADAL" clId="{0F936430-9BAB-4B27-BD26-9A0F52CA448C}" dt="2023-02-09T09:15:39.413" v="160" actId="478"/>
          <ac:spMkLst>
            <pc:docMk/>
            <pc:sldMk cId="3443532107" sldId="262"/>
            <ac:spMk id="4" creationId="{541CA444-016E-B87A-B8AF-52C55CEAC1D3}"/>
          </ac:spMkLst>
        </pc:spChg>
        <pc:spChg chg="mod">
          <ac:chgData name="Bình Nguyễn Đoàn Xuân" userId="e7663075-c39f-4d9d-a2ba-f0fc054c4526" providerId="ADAL" clId="{0F936430-9BAB-4B27-BD26-9A0F52CA448C}" dt="2023-02-09T09:15:13.352" v="154" actId="255"/>
          <ac:spMkLst>
            <pc:docMk/>
            <pc:sldMk cId="3443532107" sldId="262"/>
            <ac:spMk id="8" creationId="{984B3CFB-45B1-1E39-111D-6287B025400C}"/>
          </ac:spMkLst>
        </pc:spChg>
        <pc:spChg chg="mod">
          <ac:chgData name="Bình Nguyễn Đoàn Xuân" userId="e7663075-c39f-4d9d-a2ba-f0fc054c4526" providerId="ADAL" clId="{0F936430-9BAB-4B27-BD26-9A0F52CA448C}" dt="2023-02-09T09:15:19.010" v="155" actId="1076"/>
          <ac:spMkLst>
            <pc:docMk/>
            <pc:sldMk cId="3443532107" sldId="262"/>
            <ac:spMk id="9" creationId="{2D39D7B5-9D33-74B3-E544-2081EC571F0B}"/>
          </ac:spMkLst>
        </pc:spChg>
        <pc:grpChg chg="del">
          <ac:chgData name="Bình Nguyễn Đoàn Xuân" userId="e7663075-c39f-4d9d-a2ba-f0fc054c4526" providerId="ADAL" clId="{0F936430-9BAB-4B27-BD26-9A0F52CA448C}" dt="2023-02-09T09:14:11.646" v="84" actId="478"/>
          <ac:grpSpMkLst>
            <pc:docMk/>
            <pc:sldMk cId="3443532107" sldId="262"/>
            <ac:grpSpMk id="2" creationId="{9252F927-3498-A78D-165B-2F7D821CAF09}"/>
          </ac:grpSpMkLst>
        </pc:grpChg>
        <pc:grpChg chg="add mod">
          <ac:chgData name="Bình Nguyễn Đoàn Xuân" userId="e7663075-c39f-4d9d-a2ba-f0fc054c4526" providerId="ADAL" clId="{0F936430-9BAB-4B27-BD26-9A0F52CA448C}" dt="2023-02-09T09:16:07.684" v="161" actId="1076"/>
          <ac:grpSpMkLst>
            <pc:docMk/>
            <pc:sldMk cId="3443532107" sldId="262"/>
            <ac:grpSpMk id="5" creationId="{AEB3EFCD-65D2-AB65-8B8A-8E9D352A4AFD}"/>
          </ac:grpSpMkLst>
        </pc:grpChg>
        <pc:picChg chg="mod topLvl">
          <ac:chgData name="Bình Nguyễn Đoàn Xuân" userId="e7663075-c39f-4d9d-a2ba-f0fc054c4526" providerId="ADAL" clId="{0F936430-9BAB-4B27-BD26-9A0F52CA448C}" dt="2023-02-09T09:15:33.959" v="157" actId="1076"/>
          <ac:picMkLst>
            <pc:docMk/>
            <pc:sldMk cId="3443532107" sldId="262"/>
            <ac:picMk id="6" creationId="{5E32A917-A06D-24C6-1662-29DC9A7D2B5D}"/>
          </ac:picMkLst>
        </pc:picChg>
        <pc:picChg chg="mod">
          <ac:chgData name="Bình Nguyễn Đoàn Xuân" userId="e7663075-c39f-4d9d-a2ba-f0fc054c4526" providerId="ADAL" clId="{0F936430-9BAB-4B27-BD26-9A0F52CA448C}" dt="2023-02-09T09:18:27.966" v="165" actId="962"/>
          <ac:picMkLst>
            <pc:docMk/>
            <pc:sldMk cId="3443532107" sldId="262"/>
            <ac:picMk id="7" creationId="{FA47AD92-6256-CF5B-2997-96E586647D9C}"/>
          </ac:picMkLst>
        </pc:picChg>
        <pc:picChg chg="add mod">
          <ac:chgData name="Bình Nguyễn Đoàn Xuân" userId="e7663075-c39f-4d9d-a2ba-f0fc054c4526" providerId="ADAL" clId="{0F936430-9BAB-4B27-BD26-9A0F52CA448C}" dt="2023-02-09T09:18:35.210" v="169" actId="1076"/>
          <ac:picMkLst>
            <pc:docMk/>
            <pc:sldMk cId="3443532107" sldId="262"/>
            <ac:picMk id="11" creationId="{363174E6-19DF-D10F-AFBD-CDC6CBAA5496}"/>
          </ac:picMkLst>
        </pc:picChg>
        <pc:picChg chg="add mod">
          <ac:chgData name="Bình Nguyễn Đoàn Xuân" userId="e7663075-c39f-4d9d-a2ba-f0fc054c4526" providerId="ADAL" clId="{0F936430-9BAB-4B27-BD26-9A0F52CA448C}" dt="2023-02-09T09:18:52.276" v="175" actId="1076"/>
          <ac:picMkLst>
            <pc:docMk/>
            <pc:sldMk cId="3443532107" sldId="262"/>
            <ac:picMk id="13" creationId="{5460EBD2-1FDE-EEAD-2AC7-BE0F567A82EF}"/>
          </ac:picMkLst>
        </pc:picChg>
        <pc:picChg chg="add mod">
          <ac:chgData name="Bình Nguyễn Đoàn Xuân" userId="e7663075-c39f-4d9d-a2ba-f0fc054c4526" providerId="ADAL" clId="{0F936430-9BAB-4B27-BD26-9A0F52CA448C}" dt="2023-02-09T09:19:12.267" v="183" actId="1076"/>
          <ac:picMkLst>
            <pc:docMk/>
            <pc:sldMk cId="3443532107" sldId="262"/>
            <ac:picMk id="15" creationId="{23535FD5-CA8E-391C-B54D-A45351959906}"/>
          </ac:picMkLst>
        </pc:picChg>
      </pc:sldChg>
      <pc:sldChg chg="addSp delSp modSp mod modTransition delAnim modAnim">
        <pc:chgData name="Bình Nguyễn Đoàn Xuân" userId="e7663075-c39f-4d9d-a2ba-f0fc054c4526" providerId="ADAL" clId="{0F936430-9BAB-4B27-BD26-9A0F52CA448C}" dt="2023-02-09T09:53:24.702" v="528"/>
        <pc:sldMkLst>
          <pc:docMk/>
          <pc:sldMk cId="4220147074" sldId="263"/>
        </pc:sldMkLst>
        <pc:spChg chg="del topLvl">
          <ac:chgData name="Bình Nguyễn Đoàn Xuân" userId="e7663075-c39f-4d9d-a2ba-f0fc054c4526" providerId="ADAL" clId="{0F936430-9BAB-4B27-BD26-9A0F52CA448C}" dt="2023-02-09T09:19:38.098" v="185" actId="478"/>
          <ac:spMkLst>
            <pc:docMk/>
            <pc:sldMk cId="4220147074" sldId="263"/>
            <ac:spMk id="6" creationId="{145AB4A8-392F-E8A1-5EA5-9C648F5AEDBD}"/>
          </ac:spMkLst>
        </pc:spChg>
        <pc:spChg chg="mod">
          <ac:chgData name="Bình Nguyễn Đoàn Xuân" userId="e7663075-c39f-4d9d-a2ba-f0fc054c4526" providerId="ADAL" clId="{0F936430-9BAB-4B27-BD26-9A0F52CA448C}" dt="2023-02-09T09:21:07.744" v="247" actId="14100"/>
          <ac:spMkLst>
            <pc:docMk/>
            <pc:sldMk cId="4220147074" sldId="263"/>
            <ac:spMk id="8" creationId="{41B2741E-9803-4EAF-3D55-D4295FB7E059}"/>
          </ac:spMkLst>
        </pc:spChg>
        <pc:spChg chg="mod">
          <ac:chgData name="Bình Nguyễn Đoàn Xuân" userId="e7663075-c39f-4d9d-a2ba-f0fc054c4526" providerId="ADAL" clId="{0F936430-9BAB-4B27-BD26-9A0F52CA448C}" dt="2023-02-09T09:20:59.686" v="245" actId="14100"/>
          <ac:spMkLst>
            <pc:docMk/>
            <pc:sldMk cId="4220147074" sldId="263"/>
            <ac:spMk id="9" creationId="{66FFC915-D382-0A83-9770-2E7DED51056F}"/>
          </ac:spMkLst>
        </pc:spChg>
        <pc:spChg chg="mod">
          <ac:chgData name="Bình Nguyễn Đoàn Xuân" userId="e7663075-c39f-4d9d-a2ba-f0fc054c4526" providerId="ADAL" clId="{0F936430-9BAB-4B27-BD26-9A0F52CA448C}" dt="2023-02-09T09:21:26.253" v="250" actId="571"/>
          <ac:spMkLst>
            <pc:docMk/>
            <pc:sldMk cId="4220147074" sldId="263"/>
            <ac:spMk id="13" creationId="{69D9D9A1-5977-0DB7-2CD6-2E8F8D52D624}"/>
          </ac:spMkLst>
        </pc:spChg>
        <pc:spChg chg="mod">
          <ac:chgData name="Bình Nguyễn Đoàn Xuân" userId="e7663075-c39f-4d9d-a2ba-f0fc054c4526" providerId="ADAL" clId="{0F936430-9BAB-4B27-BD26-9A0F52CA448C}" dt="2023-02-09T09:21:43.041" v="292" actId="20577"/>
          <ac:spMkLst>
            <pc:docMk/>
            <pc:sldMk cId="4220147074" sldId="263"/>
            <ac:spMk id="14" creationId="{D1E50735-A5B1-48B9-D319-6ADBE69AF2BB}"/>
          </ac:spMkLst>
        </pc:spChg>
        <pc:spChg chg="mod">
          <ac:chgData name="Bình Nguyễn Đoàn Xuân" userId="e7663075-c39f-4d9d-a2ba-f0fc054c4526" providerId="ADAL" clId="{0F936430-9BAB-4B27-BD26-9A0F52CA448C}" dt="2023-02-09T09:21:57.354" v="294" actId="571"/>
          <ac:spMkLst>
            <pc:docMk/>
            <pc:sldMk cId="4220147074" sldId="263"/>
            <ac:spMk id="16" creationId="{7A054F60-06BA-EDCE-E848-49D90126E3D2}"/>
          </ac:spMkLst>
        </pc:spChg>
        <pc:spChg chg="mod">
          <ac:chgData name="Bình Nguyễn Đoàn Xuân" userId="e7663075-c39f-4d9d-a2ba-f0fc054c4526" providerId="ADAL" clId="{0F936430-9BAB-4B27-BD26-9A0F52CA448C}" dt="2023-02-09T09:22:41.168" v="357" actId="14100"/>
          <ac:spMkLst>
            <pc:docMk/>
            <pc:sldMk cId="4220147074" sldId="263"/>
            <ac:spMk id="17" creationId="{184AFADF-C1E3-B76A-7E68-04E31AC26C6B}"/>
          </ac:spMkLst>
        </pc:spChg>
        <pc:spChg chg="mod">
          <ac:chgData name="Bình Nguyễn Đoàn Xuân" userId="e7663075-c39f-4d9d-a2ba-f0fc054c4526" providerId="ADAL" clId="{0F936430-9BAB-4B27-BD26-9A0F52CA448C}" dt="2023-02-09T09:24:13.374" v="425" actId="255"/>
          <ac:spMkLst>
            <pc:docMk/>
            <pc:sldMk cId="4220147074" sldId="263"/>
            <ac:spMk id="19" creationId="{B39E9632-1CD4-8929-98F3-B077F9FB1DC9}"/>
          </ac:spMkLst>
        </pc:spChg>
        <pc:spChg chg="mod">
          <ac:chgData name="Bình Nguyễn Đoàn Xuân" userId="e7663075-c39f-4d9d-a2ba-f0fc054c4526" providerId="ADAL" clId="{0F936430-9BAB-4B27-BD26-9A0F52CA448C}" dt="2023-02-09T09:24:17.222" v="426" actId="1076"/>
          <ac:spMkLst>
            <pc:docMk/>
            <pc:sldMk cId="4220147074" sldId="263"/>
            <ac:spMk id="20" creationId="{F9F2A6F7-DCAE-4F0B-425A-804FF51D7D7F}"/>
          </ac:spMkLst>
        </pc:spChg>
        <pc:grpChg chg="del">
          <ac:chgData name="Bình Nguyễn Đoàn Xuân" userId="e7663075-c39f-4d9d-a2ba-f0fc054c4526" providerId="ADAL" clId="{0F936430-9BAB-4B27-BD26-9A0F52CA448C}" dt="2023-02-09T09:19:35.564" v="184" actId="478"/>
          <ac:grpSpMkLst>
            <pc:docMk/>
            <pc:sldMk cId="4220147074" sldId="263"/>
            <ac:grpSpMk id="2" creationId="{7BF833F9-8E67-9393-BDE2-4AB46E131070}"/>
          </ac:grpSpMkLst>
        </pc:grpChg>
        <pc:grpChg chg="add mod">
          <ac:chgData name="Bình Nguyễn Đoàn Xuân" userId="e7663075-c39f-4d9d-a2ba-f0fc054c4526" providerId="ADAL" clId="{0F936430-9BAB-4B27-BD26-9A0F52CA448C}" dt="2023-02-09T09:24:26.583" v="430" actId="1076"/>
          <ac:grpSpMkLst>
            <pc:docMk/>
            <pc:sldMk cId="4220147074" sldId="263"/>
            <ac:grpSpMk id="5" creationId="{2920CC60-51C4-BBE0-D9C2-370502209CC5}"/>
          </ac:grpSpMkLst>
        </pc:grpChg>
        <pc:grpChg chg="del">
          <ac:chgData name="Bình Nguyễn Đoàn Xuân" userId="e7663075-c39f-4d9d-a2ba-f0fc054c4526" providerId="ADAL" clId="{0F936430-9BAB-4B27-BD26-9A0F52CA448C}" dt="2023-02-09T09:19:38.098" v="185" actId="478"/>
          <ac:grpSpMkLst>
            <pc:docMk/>
            <pc:sldMk cId="4220147074" sldId="263"/>
            <ac:grpSpMk id="10" creationId="{7F733EB6-A88A-CE44-FAFC-54D4E505A3BE}"/>
          </ac:grpSpMkLst>
        </pc:grpChg>
        <pc:grpChg chg="add mod">
          <ac:chgData name="Bình Nguyễn Đoàn Xuân" userId="e7663075-c39f-4d9d-a2ba-f0fc054c4526" providerId="ADAL" clId="{0F936430-9BAB-4B27-BD26-9A0F52CA448C}" dt="2023-02-09T09:24:22.801" v="428" actId="1076"/>
          <ac:grpSpMkLst>
            <pc:docMk/>
            <pc:sldMk cId="4220147074" sldId="263"/>
            <ac:grpSpMk id="11" creationId="{7F262E8D-BFBB-A0B9-BC1E-67BB4D2C297F}"/>
          </ac:grpSpMkLst>
        </pc:grpChg>
        <pc:grpChg chg="add mod">
          <ac:chgData name="Bình Nguyễn Đoàn Xuân" userId="e7663075-c39f-4d9d-a2ba-f0fc054c4526" providerId="ADAL" clId="{0F936430-9BAB-4B27-BD26-9A0F52CA448C}" dt="2023-02-09T09:24:24.549" v="429" actId="1076"/>
          <ac:grpSpMkLst>
            <pc:docMk/>
            <pc:sldMk cId="4220147074" sldId="263"/>
            <ac:grpSpMk id="15" creationId="{9997B9A0-32FE-EA23-FAEF-6FB057DA346F}"/>
          </ac:grpSpMkLst>
        </pc:grpChg>
        <pc:grpChg chg="add del mod">
          <ac:chgData name="Bình Nguyễn Đoàn Xuân" userId="e7663075-c39f-4d9d-a2ba-f0fc054c4526" providerId="ADAL" clId="{0F936430-9BAB-4B27-BD26-9A0F52CA448C}" dt="2023-02-09T09:24:30.126" v="431" actId="21"/>
          <ac:grpSpMkLst>
            <pc:docMk/>
            <pc:sldMk cId="4220147074" sldId="263"/>
            <ac:grpSpMk id="18" creationId="{BA9AF64C-1CCB-821F-047E-A1352A72086B}"/>
          </ac:grpSpMkLst>
        </pc:grpChg>
        <pc:picChg chg="del mod topLvl">
          <ac:chgData name="Bình Nguyễn Đoàn Xuân" userId="e7663075-c39f-4d9d-a2ba-f0fc054c4526" providerId="ADAL" clId="{0F936430-9BAB-4B27-BD26-9A0F52CA448C}" dt="2023-02-09T09:21:12.626" v="248" actId="478"/>
          <ac:picMkLst>
            <pc:docMk/>
            <pc:sldMk cId="4220147074" sldId="263"/>
            <ac:picMk id="3" creationId="{63DF2361-22A7-C5CA-72C7-2189899FB2EE}"/>
          </ac:picMkLst>
        </pc:picChg>
        <pc:picChg chg="mod">
          <ac:chgData name="Bình Nguyễn Đoàn Xuân" userId="e7663075-c39f-4d9d-a2ba-f0fc054c4526" providerId="ADAL" clId="{0F936430-9BAB-4B27-BD26-9A0F52CA448C}" dt="2023-02-09T09:19:40.115" v="186" actId="1076"/>
          <ac:picMkLst>
            <pc:docMk/>
            <pc:sldMk cId="4220147074" sldId="263"/>
            <ac:picMk id="12" creationId="{E53E2D9D-0B89-7F5D-3433-219522E89E24}"/>
          </ac:picMkLst>
        </pc:picChg>
        <pc:picChg chg="add mod">
          <ac:chgData name="Bình Nguyễn Đoàn Xuân" userId="e7663075-c39f-4d9d-a2ba-f0fc054c4526" providerId="ADAL" clId="{0F936430-9BAB-4B27-BD26-9A0F52CA448C}" dt="2023-02-09T09:24:33.947" v="433" actId="1076"/>
          <ac:picMkLst>
            <pc:docMk/>
            <pc:sldMk cId="4220147074" sldId="263"/>
            <ac:picMk id="21" creationId="{1011E7EA-16E1-3455-0FBD-1DFDCC2D46B8}"/>
          </ac:picMkLst>
        </pc:picChg>
      </pc:sldChg>
      <pc:sldChg chg="del">
        <pc:chgData name="Bình Nguyễn Đoàn Xuân" userId="e7663075-c39f-4d9d-a2ba-f0fc054c4526" providerId="ADAL" clId="{0F936430-9BAB-4B27-BD26-9A0F52CA448C}" dt="2023-02-09T09:24:42.360" v="434" actId="47"/>
        <pc:sldMkLst>
          <pc:docMk/>
          <pc:sldMk cId="1796562373" sldId="264"/>
        </pc:sldMkLst>
      </pc:sldChg>
      <pc:sldChg chg="del">
        <pc:chgData name="Bình Nguyễn Đoàn Xuân" userId="e7663075-c39f-4d9d-a2ba-f0fc054c4526" providerId="ADAL" clId="{0F936430-9BAB-4B27-BD26-9A0F52CA448C}" dt="2023-02-09T09:24:46.304" v="435" actId="47"/>
        <pc:sldMkLst>
          <pc:docMk/>
          <pc:sldMk cId="3189783292" sldId="265"/>
        </pc:sldMkLst>
      </pc:sldChg>
      <pc:sldChg chg="del">
        <pc:chgData name="Bình Nguyễn Đoàn Xuân" userId="e7663075-c39f-4d9d-a2ba-f0fc054c4526" providerId="ADAL" clId="{0F936430-9BAB-4B27-BD26-9A0F52CA448C}" dt="2023-02-09T09:24:47.770" v="436" actId="47"/>
        <pc:sldMkLst>
          <pc:docMk/>
          <pc:sldMk cId="3169589673" sldId="267"/>
        </pc:sldMkLst>
      </pc:sldChg>
      <pc:sldChg chg="del">
        <pc:chgData name="Bình Nguyễn Đoàn Xuân" userId="e7663075-c39f-4d9d-a2ba-f0fc054c4526" providerId="ADAL" clId="{0F936430-9BAB-4B27-BD26-9A0F52CA448C}" dt="2023-02-09T09:24:51.435" v="437" actId="47"/>
        <pc:sldMkLst>
          <pc:docMk/>
          <pc:sldMk cId="117372104" sldId="268"/>
        </pc:sldMkLst>
      </pc:sldChg>
      <pc:sldChg chg="del">
        <pc:chgData name="Bình Nguyễn Đoàn Xuân" userId="e7663075-c39f-4d9d-a2ba-f0fc054c4526" providerId="ADAL" clId="{0F936430-9BAB-4B27-BD26-9A0F52CA448C}" dt="2023-02-09T09:24:53.461" v="438" actId="47"/>
        <pc:sldMkLst>
          <pc:docMk/>
          <pc:sldMk cId="1103241935" sldId="269"/>
        </pc:sldMkLst>
      </pc:sldChg>
      <pc:sldChg chg="del">
        <pc:chgData name="Bình Nguyễn Đoàn Xuân" userId="e7663075-c39f-4d9d-a2ba-f0fc054c4526" providerId="ADAL" clId="{0F936430-9BAB-4B27-BD26-9A0F52CA448C}" dt="2023-02-09T09:24:54.733" v="439" actId="47"/>
        <pc:sldMkLst>
          <pc:docMk/>
          <pc:sldMk cId="3335872201" sldId="270"/>
        </pc:sldMkLst>
      </pc:sldChg>
      <pc:sldChg chg="del">
        <pc:chgData name="Bình Nguyễn Đoàn Xuân" userId="e7663075-c39f-4d9d-a2ba-f0fc054c4526" providerId="ADAL" clId="{0F936430-9BAB-4B27-BD26-9A0F52CA448C}" dt="2023-02-09T09:24:55.697" v="440" actId="47"/>
        <pc:sldMkLst>
          <pc:docMk/>
          <pc:sldMk cId="432857085" sldId="271"/>
        </pc:sldMkLst>
      </pc:sldChg>
      <pc:sldChg chg="del">
        <pc:chgData name="Bình Nguyễn Đoàn Xuân" userId="e7663075-c39f-4d9d-a2ba-f0fc054c4526" providerId="ADAL" clId="{0F936430-9BAB-4B27-BD26-9A0F52CA448C}" dt="2023-02-09T09:24:58.233" v="441" actId="47"/>
        <pc:sldMkLst>
          <pc:docMk/>
          <pc:sldMk cId="3384490352" sldId="272"/>
        </pc:sldMkLst>
      </pc:sldChg>
      <pc:sldChg chg="del">
        <pc:chgData name="Bình Nguyễn Đoàn Xuân" userId="e7663075-c39f-4d9d-a2ba-f0fc054c4526" providerId="ADAL" clId="{0F936430-9BAB-4B27-BD26-9A0F52CA448C}" dt="2023-02-09T09:25:01.111" v="443" actId="47"/>
        <pc:sldMkLst>
          <pc:docMk/>
          <pc:sldMk cId="1696719099" sldId="273"/>
        </pc:sldMkLst>
      </pc:sldChg>
      <pc:sldChg chg="add">
        <pc:chgData name="Bình Nguyễn Đoàn Xuân" userId="e7663075-c39f-4d9d-a2ba-f0fc054c4526" providerId="ADAL" clId="{0F936430-9BAB-4B27-BD26-9A0F52CA448C}" dt="2023-02-09T09:25:57.821" v="461"/>
        <pc:sldMkLst>
          <pc:docMk/>
          <pc:sldMk cId="3534727854" sldId="274"/>
        </pc:sldMkLst>
      </pc:sldChg>
      <pc:sldChg chg="del">
        <pc:chgData name="Bình Nguyễn Đoàn Xuân" userId="e7663075-c39f-4d9d-a2ba-f0fc054c4526" providerId="ADAL" clId="{0F936430-9BAB-4B27-BD26-9A0F52CA448C}" dt="2023-02-09T09:25:02.344" v="444" actId="47"/>
        <pc:sldMkLst>
          <pc:docMk/>
          <pc:sldMk cId="4259901496" sldId="275"/>
        </pc:sldMkLst>
      </pc:sldChg>
      <pc:sldChg chg="del">
        <pc:chgData name="Bình Nguyễn Đoàn Xuân" userId="e7663075-c39f-4d9d-a2ba-f0fc054c4526" providerId="ADAL" clId="{0F936430-9BAB-4B27-BD26-9A0F52CA448C}" dt="2023-02-09T09:25:05.740" v="446" actId="47"/>
        <pc:sldMkLst>
          <pc:docMk/>
          <pc:sldMk cId="286634869" sldId="276"/>
        </pc:sldMkLst>
      </pc:sldChg>
      <pc:sldChg chg="del">
        <pc:chgData name="Bình Nguyễn Đoàn Xuân" userId="e7663075-c39f-4d9d-a2ba-f0fc054c4526" providerId="ADAL" clId="{0F936430-9BAB-4B27-BD26-9A0F52CA448C}" dt="2023-02-09T09:25:09.335" v="447" actId="47"/>
        <pc:sldMkLst>
          <pc:docMk/>
          <pc:sldMk cId="588483562" sldId="278"/>
        </pc:sldMkLst>
      </pc:sldChg>
      <pc:sldChg chg="del">
        <pc:chgData name="Bình Nguyễn Đoàn Xuân" userId="e7663075-c39f-4d9d-a2ba-f0fc054c4526" providerId="ADAL" clId="{0F936430-9BAB-4B27-BD26-9A0F52CA448C}" dt="2023-02-09T09:25:10.671" v="448" actId="47"/>
        <pc:sldMkLst>
          <pc:docMk/>
          <pc:sldMk cId="128668561" sldId="279"/>
        </pc:sldMkLst>
      </pc:sldChg>
      <pc:sldChg chg="del">
        <pc:chgData name="Bình Nguyễn Đoàn Xuân" userId="e7663075-c39f-4d9d-a2ba-f0fc054c4526" providerId="ADAL" clId="{0F936430-9BAB-4B27-BD26-9A0F52CA448C}" dt="2023-02-09T09:25:12.491" v="449" actId="47"/>
        <pc:sldMkLst>
          <pc:docMk/>
          <pc:sldMk cId="1799247051" sldId="280"/>
        </pc:sldMkLst>
      </pc:sldChg>
      <pc:sldChg chg="del">
        <pc:chgData name="Bình Nguyễn Đoàn Xuân" userId="e7663075-c39f-4d9d-a2ba-f0fc054c4526" providerId="ADAL" clId="{0F936430-9BAB-4B27-BD26-9A0F52CA448C}" dt="2023-02-09T09:25:16.936" v="451" actId="47"/>
        <pc:sldMkLst>
          <pc:docMk/>
          <pc:sldMk cId="2445780848" sldId="281"/>
        </pc:sldMkLst>
      </pc:sldChg>
      <pc:sldChg chg="del">
        <pc:chgData name="Bình Nguyễn Đoàn Xuân" userId="e7663075-c39f-4d9d-a2ba-f0fc054c4526" providerId="ADAL" clId="{0F936430-9BAB-4B27-BD26-9A0F52CA448C}" dt="2023-02-09T09:25:20.751" v="452" actId="47"/>
        <pc:sldMkLst>
          <pc:docMk/>
          <pc:sldMk cId="2244737653" sldId="283"/>
        </pc:sldMkLst>
      </pc:sldChg>
      <pc:sldChg chg="del">
        <pc:chgData name="Bình Nguyễn Đoàn Xuân" userId="e7663075-c39f-4d9d-a2ba-f0fc054c4526" providerId="ADAL" clId="{0F936430-9BAB-4B27-BD26-9A0F52CA448C}" dt="2023-02-09T09:25:21.377" v="453" actId="47"/>
        <pc:sldMkLst>
          <pc:docMk/>
          <pc:sldMk cId="4064522480" sldId="284"/>
        </pc:sldMkLst>
      </pc:sldChg>
      <pc:sldChg chg="del">
        <pc:chgData name="Bình Nguyễn Đoàn Xuân" userId="e7663075-c39f-4d9d-a2ba-f0fc054c4526" providerId="ADAL" clId="{0F936430-9BAB-4B27-BD26-9A0F52CA448C}" dt="2023-02-09T09:25:21.458" v="455" actId="47"/>
        <pc:sldMkLst>
          <pc:docMk/>
          <pc:sldMk cId="1025691254" sldId="285"/>
        </pc:sldMkLst>
      </pc:sldChg>
      <pc:sldChg chg="del">
        <pc:chgData name="Bình Nguyễn Đoàn Xuân" userId="e7663075-c39f-4d9d-a2ba-f0fc054c4526" providerId="ADAL" clId="{0F936430-9BAB-4B27-BD26-9A0F52CA448C}" dt="2023-02-09T09:25:22.134" v="456" actId="47"/>
        <pc:sldMkLst>
          <pc:docMk/>
          <pc:sldMk cId="3780143289" sldId="287"/>
        </pc:sldMkLst>
      </pc:sldChg>
      <pc:sldChg chg="del">
        <pc:chgData name="Bình Nguyễn Đoàn Xuân" userId="e7663075-c39f-4d9d-a2ba-f0fc054c4526" providerId="ADAL" clId="{0F936430-9BAB-4B27-BD26-9A0F52CA448C}" dt="2023-02-09T09:25:22.729" v="457" actId="47"/>
        <pc:sldMkLst>
          <pc:docMk/>
          <pc:sldMk cId="1575211757" sldId="288"/>
        </pc:sldMkLst>
      </pc:sldChg>
      <pc:sldChg chg="del">
        <pc:chgData name="Bình Nguyễn Đoàn Xuân" userId="e7663075-c39f-4d9d-a2ba-f0fc054c4526" providerId="ADAL" clId="{0F936430-9BAB-4B27-BD26-9A0F52CA448C}" dt="2023-02-09T09:25:23.359" v="458" actId="47"/>
        <pc:sldMkLst>
          <pc:docMk/>
          <pc:sldMk cId="3572227387" sldId="289"/>
        </pc:sldMkLst>
      </pc:sldChg>
      <pc:sldChg chg="modTransition modAnim">
        <pc:chgData name="Bình Nguyễn Đoàn Xuân" userId="e7663075-c39f-4d9d-a2ba-f0fc054c4526" providerId="ADAL" clId="{0F936430-9BAB-4B27-BD26-9A0F52CA448C}" dt="2023-02-09T09:49:21.328" v="508"/>
        <pc:sldMkLst>
          <pc:docMk/>
          <pc:sldMk cId="4039667842" sldId="292"/>
        </pc:sldMkLst>
      </pc:sldChg>
      <pc:sldChg chg="modTransition modAnim">
        <pc:chgData name="Bình Nguyễn Đoàn Xuân" userId="e7663075-c39f-4d9d-a2ba-f0fc054c4526" providerId="ADAL" clId="{0F936430-9BAB-4B27-BD26-9A0F52CA448C}" dt="2023-02-09T09:52:09.997" v="515"/>
        <pc:sldMkLst>
          <pc:docMk/>
          <pc:sldMk cId="865787555" sldId="294"/>
        </pc:sldMkLst>
      </pc:sldChg>
      <pc:sldChg chg="modTransition modAnim">
        <pc:chgData name="Bình Nguyễn Đoàn Xuân" userId="e7663075-c39f-4d9d-a2ba-f0fc054c4526" providerId="ADAL" clId="{0F936430-9BAB-4B27-BD26-9A0F52CA448C}" dt="2023-02-09T09:58:54.162" v="825"/>
        <pc:sldMkLst>
          <pc:docMk/>
          <pc:sldMk cId="3699450442" sldId="295"/>
        </pc:sldMkLst>
      </pc:sldChg>
      <pc:sldChg chg="modTransition modAnim">
        <pc:chgData name="Bình Nguyễn Đoàn Xuân" userId="e7663075-c39f-4d9d-a2ba-f0fc054c4526" providerId="ADAL" clId="{0F936430-9BAB-4B27-BD26-9A0F52CA448C}" dt="2023-02-09T09:49:27.494" v="509"/>
        <pc:sldMkLst>
          <pc:docMk/>
          <pc:sldMk cId="3213603145" sldId="296"/>
        </pc:sldMkLst>
      </pc:sldChg>
      <pc:sldChg chg="del">
        <pc:chgData name="Bình Nguyễn Đoàn Xuân" userId="e7663075-c39f-4d9d-a2ba-f0fc054c4526" providerId="ADAL" clId="{0F936430-9BAB-4B27-BD26-9A0F52CA448C}" dt="2023-02-09T09:25:27.351" v="459" actId="47"/>
        <pc:sldMkLst>
          <pc:docMk/>
          <pc:sldMk cId="3473393042" sldId="297"/>
        </pc:sldMkLst>
      </pc:sldChg>
      <pc:sldChg chg="del">
        <pc:chgData name="Bình Nguyễn Đoàn Xuân" userId="e7663075-c39f-4d9d-a2ba-f0fc054c4526" providerId="ADAL" clId="{0F936430-9BAB-4B27-BD26-9A0F52CA448C}" dt="2023-02-09T09:24:59.728" v="442" actId="47"/>
        <pc:sldMkLst>
          <pc:docMk/>
          <pc:sldMk cId="1463229942" sldId="298"/>
        </pc:sldMkLst>
      </pc:sldChg>
      <pc:sldChg chg="del">
        <pc:chgData name="Bình Nguyễn Đoàn Xuân" userId="e7663075-c39f-4d9d-a2ba-f0fc054c4526" providerId="ADAL" clId="{0F936430-9BAB-4B27-BD26-9A0F52CA448C}" dt="2023-02-09T09:25:03.801" v="445" actId="47"/>
        <pc:sldMkLst>
          <pc:docMk/>
          <pc:sldMk cId="2063777941" sldId="299"/>
        </pc:sldMkLst>
      </pc:sldChg>
      <pc:sldChg chg="del">
        <pc:chgData name="Bình Nguyễn Đoàn Xuân" userId="e7663075-c39f-4d9d-a2ba-f0fc054c4526" providerId="ADAL" clId="{0F936430-9BAB-4B27-BD26-9A0F52CA448C}" dt="2023-02-09T09:25:14.764" v="450" actId="47"/>
        <pc:sldMkLst>
          <pc:docMk/>
          <pc:sldMk cId="321314600" sldId="300"/>
        </pc:sldMkLst>
      </pc:sldChg>
      <pc:sldChg chg="del">
        <pc:chgData name="Bình Nguyễn Đoàn Xuân" userId="e7663075-c39f-4d9d-a2ba-f0fc054c4526" providerId="ADAL" clId="{0F936430-9BAB-4B27-BD26-9A0F52CA448C}" dt="2023-02-09T09:25:21.427" v="454" actId="47"/>
        <pc:sldMkLst>
          <pc:docMk/>
          <pc:sldMk cId="2195573302" sldId="301"/>
        </pc:sldMkLst>
      </pc:sldChg>
      <pc:sldChg chg="addSp delSp modSp mod modTransition delAnim">
        <pc:chgData name="Bình Nguyễn Đoàn Xuân" userId="e7663075-c39f-4d9d-a2ba-f0fc054c4526" providerId="ADAL" clId="{0F936430-9BAB-4B27-BD26-9A0F52CA448C}" dt="2023-02-09T09:48:37.133" v="502"/>
        <pc:sldMkLst>
          <pc:docMk/>
          <pc:sldMk cId="1517597275" sldId="302"/>
        </pc:sldMkLst>
        <pc:spChg chg="add mod">
          <ac:chgData name="Bình Nguyễn Đoàn Xuân" userId="e7663075-c39f-4d9d-a2ba-f0fc054c4526" providerId="ADAL" clId="{0F936430-9BAB-4B27-BD26-9A0F52CA448C}" dt="2023-02-09T09:27:14.350" v="486" actId="1076"/>
          <ac:spMkLst>
            <pc:docMk/>
            <pc:sldMk cId="1517597275" sldId="302"/>
            <ac:spMk id="2" creationId="{0FD530F4-CFD6-2D50-E31C-32015942635E}"/>
          </ac:spMkLst>
        </pc:spChg>
        <pc:spChg chg="del">
          <ac:chgData name="Bình Nguyễn Đoàn Xuân" userId="e7663075-c39f-4d9d-a2ba-f0fc054c4526" providerId="ADAL" clId="{0F936430-9BAB-4B27-BD26-9A0F52CA448C}" dt="2023-02-09T09:26:39.433" v="463" actId="478"/>
          <ac:spMkLst>
            <pc:docMk/>
            <pc:sldMk cId="1517597275" sldId="302"/>
            <ac:spMk id="35" creationId="{7BC6B6DE-F737-2C5F-6755-77386D2EE19B}"/>
          </ac:spMkLst>
        </pc:spChg>
        <pc:picChg chg="del">
          <ac:chgData name="Bình Nguyễn Đoàn Xuân" userId="e7663075-c39f-4d9d-a2ba-f0fc054c4526" providerId="ADAL" clId="{0F936430-9BAB-4B27-BD26-9A0F52CA448C}" dt="2023-02-09T09:26:37.024" v="462" actId="478"/>
          <ac:picMkLst>
            <pc:docMk/>
            <pc:sldMk cId="1517597275" sldId="302"/>
            <ac:picMk id="24" creationId="{16B63308-8C41-85B2-86EB-9250C0B36840}"/>
          </ac:picMkLst>
        </pc:picChg>
      </pc:sldChg>
      <pc:sldChg chg="del">
        <pc:chgData name="Bình Nguyễn Đoàn Xuân" userId="e7663075-c39f-4d9d-a2ba-f0fc054c4526" providerId="ADAL" clId="{0F936430-9BAB-4B27-BD26-9A0F52CA448C}" dt="2023-02-09T09:25:31.336" v="460" actId="47"/>
        <pc:sldMkLst>
          <pc:docMk/>
          <pc:sldMk cId="1519189366" sldId="305"/>
        </pc:sldMkLst>
      </pc:sldChg>
      <pc:sldChg chg="modTransition">
        <pc:chgData name="Bình Nguyễn Đoàn Xuân" userId="e7663075-c39f-4d9d-a2ba-f0fc054c4526" providerId="ADAL" clId="{0F936430-9BAB-4B27-BD26-9A0F52CA448C}" dt="2023-02-09T09:27:33.752" v="489"/>
        <pc:sldMkLst>
          <pc:docMk/>
          <pc:sldMk cId="2467907009" sldId="306"/>
        </pc:sldMkLst>
      </pc:sldChg>
      <pc:sldChg chg="addSp modSp modTransition modNotesTx">
        <pc:chgData name="Bình Nguyễn Đoàn Xuân" userId="e7663075-c39f-4d9d-a2ba-f0fc054c4526" providerId="ADAL" clId="{0F936430-9BAB-4B27-BD26-9A0F52CA448C}" dt="2023-02-09T09:57:09.949" v="608" actId="20577"/>
        <pc:sldMkLst>
          <pc:docMk/>
          <pc:sldMk cId="4162191058" sldId="307"/>
        </pc:sldMkLst>
        <pc:picChg chg="add mod">
          <ac:chgData name="Bình Nguyễn Đoàn Xuân" userId="e7663075-c39f-4d9d-a2ba-f0fc054c4526" providerId="ADAL" clId="{0F936430-9BAB-4B27-BD26-9A0F52CA448C}" dt="2023-02-09T09:51:36.348" v="512" actId="1076"/>
          <ac:picMkLst>
            <pc:docMk/>
            <pc:sldMk cId="4162191058" sldId="307"/>
            <ac:picMk id="2" creationId="{49960279-8A98-2577-1B57-D990D0E0749E}"/>
          </ac:picMkLst>
        </pc:picChg>
      </pc:sldChg>
      <pc:sldChg chg="modSp mod modTransition modNotesTx">
        <pc:chgData name="Bình Nguyễn Đoàn Xuân" userId="e7663075-c39f-4d9d-a2ba-f0fc054c4526" providerId="ADAL" clId="{0F936430-9BAB-4B27-BD26-9A0F52CA448C}" dt="2023-02-09T09:58:03.273" v="812" actId="20577"/>
        <pc:sldMkLst>
          <pc:docMk/>
          <pc:sldMk cId="2144952840" sldId="308"/>
        </pc:sldMkLst>
        <pc:picChg chg="mod">
          <ac:chgData name="Bình Nguyễn Đoàn Xuân" userId="e7663075-c39f-4d9d-a2ba-f0fc054c4526" providerId="ADAL" clId="{0F936430-9BAB-4B27-BD26-9A0F52CA448C}" dt="2023-02-09T09:50:13.725" v="510" actId="1076"/>
          <ac:picMkLst>
            <pc:docMk/>
            <pc:sldMk cId="2144952840" sldId="308"/>
            <ac:picMk id="56" creationId="{77FA419C-7DFD-9AFF-49B9-C77D00C9CAFC}"/>
          </ac:picMkLst>
        </pc:picChg>
      </pc:sldChg>
      <pc:sldChg chg="modTransition modNotesTx">
        <pc:chgData name="Bình Nguyễn Đoàn Xuân" userId="e7663075-c39f-4d9d-a2ba-f0fc054c4526" providerId="ADAL" clId="{0F936430-9BAB-4B27-BD26-9A0F52CA448C}" dt="2023-02-09T09:58:10.908" v="813"/>
        <pc:sldMkLst>
          <pc:docMk/>
          <pc:sldMk cId="4235397255" sldId="309"/>
        </pc:sldMkLst>
      </pc:sldChg>
      <pc:sldChg chg="modTransition modNotesTx">
        <pc:chgData name="Bình Nguyễn Đoàn Xuân" userId="e7663075-c39f-4d9d-a2ba-f0fc054c4526" providerId="ADAL" clId="{0F936430-9BAB-4B27-BD26-9A0F52CA448C}" dt="2023-02-09T09:58:14.042" v="814"/>
        <pc:sldMkLst>
          <pc:docMk/>
          <pc:sldMk cId="3944053299" sldId="310"/>
        </pc:sldMkLst>
      </pc:sldChg>
      <pc:sldChg chg="modTransition">
        <pc:chgData name="Bình Nguyễn Đoàn Xuân" userId="e7663075-c39f-4d9d-a2ba-f0fc054c4526" providerId="ADAL" clId="{0F936430-9BAB-4B27-BD26-9A0F52CA448C}" dt="2023-02-09T09:47:16.739" v="494"/>
        <pc:sldMkLst>
          <pc:docMk/>
          <pc:sldMk cId="3211532070" sldId="311"/>
        </pc:sldMkLst>
      </pc:sldChg>
      <pc:sldChg chg="modTransition modAnim">
        <pc:chgData name="Bình Nguyễn Đoàn Xuân" userId="e7663075-c39f-4d9d-a2ba-f0fc054c4526" providerId="ADAL" clId="{0F936430-9BAB-4B27-BD26-9A0F52CA448C}" dt="2023-02-09T09:51:55.711" v="513"/>
        <pc:sldMkLst>
          <pc:docMk/>
          <pc:sldMk cId="1844454894" sldId="312"/>
        </pc:sldMkLst>
      </pc:sldChg>
      <pc:sldChg chg="addSp modSp mod modTransition modAnim">
        <pc:chgData name="Bình Nguyễn Đoàn Xuân" userId="e7663075-c39f-4d9d-a2ba-f0fc054c4526" providerId="ADAL" clId="{0F936430-9BAB-4B27-BD26-9A0F52CA448C}" dt="2023-02-09T09:52:45.613" v="520"/>
        <pc:sldMkLst>
          <pc:docMk/>
          <pc:sldMk cId="2761176950" sldId="313"/>
        </pc:sldMkLst>
        <pc:picChg chg="add mod">
          <ac:chgData name="Bình Nguyễn Đoàn Xuân" userId="e7663075-c39f-4d9d-a2ba-f0fc054c4526" providerId="ADAL" clId="{0F936430-9BAB-4B27-BD26-9A0F52CA448C}" dt="2023-02-09T09:11:16.721" v="27" actId="1076"/>
          <ac:picMkLst>
            <pc:docMk/>
            <pc:sldMk cId="2761176950" sldId="313"/>
            <ac:picMk id="7" creationId="{548E8A40-54D9-1E80-F8AC-0BF8B452994B}"/>
          </ac:picMkLst>
        </pc:picChg>
        <pc:picChg chg="add mod">
          <ac:chgData name="Bình Nguyễn Đoàn Xuân" userId="e7663075-c39f-4d9d-a2ba-f0fc054c4526" providerId="ADAL" clId="{0F936430-9BAB-4B27-BD26-9A0F52CA448C}" dt="2023-02-09T09:11:14.041" v="26" actId="1076"/>
          <ac:picMkLst>
            <pc:docMk/>
            <pc:sldMk cId="2761176950" sldId="313"/>
            <ac:picMk id="9" creationId="{335B8FB1-2977-1185-2A65-DB2420262B3A}"/>
          </ac:picMkLst>
        </pc:picChg>
        <pc:picChg chg="mod">
          <ac:chgData name="Bình Nguyễn Đoàn Xuân" userId="e7663075-c39f-4d9d-a2ba-f0fc054c4526" providerId="ADAL" clId="{0F936430-9BAB-4B27-BD26-9A0F52CA448C}" dt="2023-02-09T09:11:18.091" v="28" actId="1076"/>
          <ac:picMkLst>
            <pc:docMk/>
            <pc:sldMk cId="2761176950" sldId="313"/>
            <ac:picMk id="10" creationId="{3725D6B9-4167-3CEE-127C-C6195F7335FF}"/>
          </ac:picMkLst>
        </pc:picChg>
      </pc:sldChg>
      <pc:sldChg chg="addSp delSp modSp add mod delAnim modAnim">
        <pc:chgData name="Bình Nguyễn Đoàn Xuân" userId="e7663075-c39f-4d9d-a2ba-f0fc054c4526" providerId="ADAL" clId="{0F936430-9BAB-4B27-BD26-9A0F52CA448C}" dt="2023-02-09T10:02:08.673" v="1111"/>
        <pc:sldMkLst>
          <pc:docMk/>
          <pc:sldMk cId="1514516121" sldId="314"/>
        </pc:sldMkLst>
        <pc:spChg chg="mod topLvl">
          <ac:chgData name="Bình Nguyễn Đoàn Xuân" userId="e7663075-c39f-4d9d-a2ba-f0fc054c4526" providerId="ADAL" clId="{0F936430-9BAB-4B27-BD26-9A0F52CA448C}" dt="2023-02-09T10:00:47.940" v="832" actId="165"/>
          <ac:spMkLst>
            <pc:docMk/>
            <pc:sldMk cId="1514516121" sldId="314"/>
            <ac:spMk id="3" creationId="{9D8C3F3C-44A8-04F7-2DAF-88431FE7F055}"/>
          </ac:spMkLst>
        </pc:spChg>
        <pc:spChg chg="mod topLvl">
          <ac:chgData name="Bình Nguyễn Đoàn Xuân" userId="e7663075-c39f-4d9d-a2ba-f0fc054c4526" providerId="ADAL" clId="{0F936430-9BAB-4B27-BD26-9A0F52CA448C}" dt="2023-02-09T10:00:47.940" v="832" actId="165"/>
          <ac:spMkLst>
            <pc:docMk/>
            <pc:sldMk cId="1514516121" sldId="314"/>
            <ac:spMk id="4" creationId="{444F48C3-9A03-969C-84B8-77821A4F8273}"/>
          </ac:spMkLst>
        </pc:spChg>
        <pc:spChg chg="add mod topLvl">
          <ac:chgData name="Bình Nguyễn Đoàn Xuân" userId="e7663075-c39f-4d9d-a2ba-f0fc054c4526" providerId="ADAL" clId="{0F936430-9BAB-4B27-BD26-9A0F52CA448C}" dt="2023-02-09T10:01:53.980" v="1109" actId="1076"/>
          <ac:spMkLst>
            <pc:docMk/>
            <pc:sldMk cId="1514516121" sldId="314"/>
            <ac:spMk id="5" creationId="{C32CE593-C2BD-18B2-4E72-3E074B7563B2}"/>
          </ac:spMkLst>
        </pc:spChg>
        <pc:grpChg chg="del mod">
          <ac:chgData name="Bình Nguyễn Đoàn Xuân" userId="e7663075-c39f-4d9d-a2ba-f0fc054c4526" providerId="ADAL" clId="{0F936430-9BAB-4B27-BD26-9A0F52CA448C}" dt="2023-02-09T10:00:47.940" v="832" actId="165"/>
          <ac:grpSpMkLst>
            <pc:docMk/>
            <pc:sldMk cId="1514516121" sldId="314"/>
            <ac:grpSpMk id="2" creationId="{6334515A-97C0-EF7F-269C-CD0EE0603D46}"/>
          </ac:grpSpMkLst>
        </pc:grpChg>
        <pc:picChg chg="del">
          <ac:chgData name="Bình Nguyễn Đoàn Xuân" userId="e7663075-c39f-4d9d-a2ba-f0fc054c4526" providerId="ADAL" clId="{0F936430-9BAB-4B27-BD26-9A0F52CA448C}" dt="2023-02-09T10:00:29.170" v="828" actId="478"/>
          <ac:picMkLst>
            <pc:docMk/>
            <pc:sldMk cId="1514516121" sldId="314"/>
            <ac:picMk id="7" creationId="{548E8A40-54D9-1E80-F8AC-0BF8B452994B}"/>
          </ac:picMkLst>
        </pc:picChg>
        <pc:picChg chg="del mod">
          <ac:chgData name="Bình Nguyễn Đoàn Xuân" userId="e7663075-c39f-4d9d-a2ba-f0fc054c4526" providerId="ADAL" clId="{0F936430-9BAB-4B27-BD26-9A0F52CA448C}" dt="2023-02-09T10:00:29.757" v="830" actId="478"/>
          <ac:picMkLst>
            <pc:docMk/>
            <pc:sldMk cId="1514516121" sldId="314"/>
            <ac:picMk id="9" creationId="{335B8FB1-2977-1185-2A65-DB2420262B3A}"/>
          </ac:picMkLst>
        </pc:picChg>
        <pc:picChg chg="del">
          <ac:chgData name="Bình Nguyễn Đoàn Xuân" userId="e7663075-c39f-4d9d-a2ba-f0fc054c4526" providerId="ADAL" clId="{0F936430-9BAB-4B27-BD26-9A0F52CA448C}" dt="2023-02-09T10:00:28.467" v="827" actId="478"/>
          <ac:picMkLst>
            <pc:docMk/>
            <pc:sldMk cId="1514516121" sldId="314"/>
            <ac:picMk id="10" creationId="{3725D6B9-4167-3CEE-127C-C6195F7335FF}"/>
          </ac:picMkLst>
        </pc:picChg>
        <pc:picChg chg="mod">
          <ac:chgData name="Bình Nguyễn Đoàn Xuân" userId="e7663075-c39f-4d9d-a2ba-f0fc054c4526" providerId="ADAL" clId="{0F936430-9BAB-4B27-BD26-9A0F52CA448C}" dt="2023-02-09T10:01:47.775" v="1107" actId="1076"/>
          <ac:picMkLst>
            <pc:docMk/>
            <pc:sldMk cId="1514516121" sldId="314"/>
            <ac:picMk id="17" creationId="{3A3AEECA-B952-D6DC-02B4-8D99139D5229}"/>
          </ac:picMkLst>
        </pc:picChg>
        <pc:picChg chg="del mod">
          <ac:chgData name="Bình Nguyễn Đoàn Xuân" userId="e7663075-c39f-4d9d-a2ba-f0fc054c4526" providerId="ADAL" clId="{0F936430-9BAB-4B27-BD26-9A0F52CA448C}" dt="2023-02-09T10:01:44.481" v="1106" actId="478"/>
          <ac:picMkLst>
            <pc:docMk/>
            <pc:sldMk cId="1514516121" sldId="314"/>
            <ac:picMk id="20" creationId="{98DBEB4F-3EE6-2FAC-462E-5CC29BDD6537}"/>
          </ac:picMkLst>
        </pc:picChg>
      </pc:sldChg>
    </pc:docChg>
  </pc:docChgLst>
  <pc:docChgLst>
    <pc:chgData name="Vân Nguyễn" userId="3e2bcc68d80f75ee" providerId="LiveId" clId="{0F936430-9BAB-4B27-BD26-9A0F52CA448C}"/>
    <pc:docChg chg="undo custSel addSld modSld sldOrd">
      <pc:chgData name="Vân Nguyễn" userId="3e2bcc68d80f75ee" providerId="LiveId" clId="{0F936430-9BAB-4B27-BD26-9A0F52CA448C}" dt="2023-02-09T08:59:12.239" v="2155" actId="1076"/>
      <pc:docMkLst>
        <pc:docMk/>
      </pc:docMkLst>
      <pc:sldChg chg="modSp mod">
        <pc:chgData name="Vân Nguyễn" userId="3e2bcc68d80f75ee" providerId="LiveId" clId="{0F936430-9BAB-4B27-BD26-9A0F52CA448C}" dt="2023-02-06T04:31:02.738" v="0" actId="1076"/>
        <pc:sldMkLst>
          <pc:docMk/>
          <pc:sldMk cId="4039667842" sldId="292"/>
        </pc:sldMkLst>
        <pc:picChg chg="mod">
          <ac:chgData name="Vân Nguyễn" userId="3e2bcc68d80f75ee" providerId="LiveId" clId="{0F936430-9BAB-4B27-BD26-9A0F52CA448C}" dt="2023-02-06T04:31:02.738" v="0" actId="1076"/>
          <ac:picMkLst>
            <pc:docMk/>
            <pc:sldMk cId="4039667842" sldId="292"/>
            <ac:picMk id="30" creationId="{68344E46-6C3D-06D7-A4BE-8F5134B9FDA1}"/>
          </ac:picMkLst>
        </pc:picChg>
      </pc:sldChg>
      <pc:sldChg chg="addSp delSp modSp mod delAnim modAnim">
        <pc:chgData name="Vân Nguyễn" userId="3e2bcc68d80f75ee" providerId="LiveId" clId="{0F936430-9BAB-4B27-BD26-9A0F52CA448C}" dt="2023-02-09T08:24:07.500" v="1629" actId="1076"/>
        <pc:sldMkLst>
          <pc:docMk/>
          <pc:sldMk cId="865787555" sldId="294"/>
        </pc:sldMkLst>
        <pc:spChg chg="mod">
          <ac:chgData name="Vân Nguyễn" userId="3e2bcc68d80f75ee" providerId="LiveId" clId="{0F936430-9BAB-4B27-BD26-9A0F52CA448C}" dt="2023-02-09T08:13:26.488" v="1322" actId="1076"/>
          <ac:spMkLst>
            <pc:docMk/>
            <pc:sldMk cId="865787555" sldId="294"/>
            <ac:spMk id="3" creationId="{9D8C3F3C-44A8-04F7-2DAF-88431FE7F055}"/>
          </ac:spMkLst>
        </pc:spChg>
        <pc:spChg chg="mod">
          <ac:chgData name="Vân Nguyễn" userId="3e2bcc68d80f75ee" providerId="LiveId" clId="{0F936430-9BAB-4B27-BD26-9A0F52CA448C}" dt="2023-02-09T08:15:23.841" v="1498" actId="14100"/>
          <ac:spMkLst>
            <pc:docMk/>
            <pc:sldMk cId="865787555" sldId="294"/>
            <ac:spMk id="4" creationId="{444F48C3-9A03-969C-84B8-77821A4F8273}"/>
          </ac:spMkLst>
        </pc:spChg>
        <pc:spChg chg="add mod ord">
          <ac:chgData name="Vân Nguyễn" userId="3e2bcc68d80f75ee" providerId="LiveId" clId="{0F936430-9BAB-4B27-BD26-9A0F52CA448C}" dt="2023-02-09T08:21:22.831" v="1541" actId="1076"/>
          <ac:spMkLst>
            <pc:docMk/>
            <pc:sldMk cId="865787555" sldId="294"/>
            <ac:spMk id="7" creationId="{4CC906CB-E376-AC55-E94D-ECCD86B00FF1}"/>
          </ac:spMkLst>
        </pc:spChg>
        <pc:spChg chg="mod topLvl">
          <ac:chgData name="Vân Nguyễn" userId="3e2bcc68d80f75ee" providerId="LiveId" clId="{0F936430-9BAB-4B27-BD26-9A0F52CA448C}" dt="2023-02-09T08:21:15.996" v="1540" actId="1076"/>
          <ac:spMkLst>
            <pc:docMk/>
            <pc:sldMk cId="865787555" sldId="294"/>
            <ac:spMk id="9" creationId="{977B20B3-4554-0D0B-B9C6-3E84FE723077}"/>
          </ac:spMkLst>
        </pc:spChg>
        <pc:spChg chg="del mod topLvl">
          <ac:chgData name="Vân Nguyễn" userId="3e2bcc68d80f75ee" providerId="LiveId" clId="{0F936430-9BAB-4B27-BD26-9A0F52CA448C}" dt="2023-02-09T08:18:38.424" v="1506" actId="478"/>
          <ac:spMkLst>
            <pc:docMk/>
            <pc:sldMk cId="865787555" sldId="294"/>
            <ac:spMk id="10" creationId="{F45CE384-0060-EEE5-E95A-9BAC19F26A8E}"/>
          </ac:spMkLst>
        </pc:spChg>
        <pc:spChg chg="mod">
          <ac:chgData name="Vân Nguyễn" userId="3e2bcc68d80f75ee" providerId="LiveId" clId="{0F936430-9BAB-4B27-BD26-9A0F52CA448C}" dt="2023-02-09T08:23:22.447" v="1622" actId="1076"/>
          <ac:spMkLst>
            <pc:docMk/>
            <pc:sldMk cId="865787555" sldId="294"/>
            <ac:spMk id="15" creationId="{C4530243-F418-EC13-7B73-2E02C294AF92}"/>
          </ac:spMkLst>
        </pc:spChg>
        <pc:spChg chg="mod">
          <ac:chgData name="Vân Nguyễn" userId="3e2bcc68d80f75ee" providerId="LiveId" clId="{0F936430-9BAB-4B27-BD26-9A0F52CA448C}" dt="2023-02-09T08:23:38.712" v="1624" actId="1076"/>
          <ac:spMkLst>
            <pc:docMk/>
            <pc:sldMk cId="865787555" sldId="294"/>
            <ac:spMk id="16" creationId="{2A3C4AED-928F-1598-C193-C541AEBF294E}"/>
          </ac:spMkLst>
        </pc:spChg>
        <pc:spChg chg="del">
          <ac:chgData name="Vân Nguyễn" userId="3e2bcc68d80f75ee" providerId="LiveId" clId="{0F936430-9BAB-4B27-BD26-9A0F52CA448C}" dt="2023-02-09T08:08:34.311" v="1315" actId="478"/>
          <ac:spMkLst>
            <pc:docMk/>
            <pc:sldMk cId="865787555" sldId="294"/>
            <ac:spMk id="22" creationId="{64905465-F9EF-C122-A365-AC926B367FFB}"/>
          </ac:spMkLst>
        </pc:spChg>
        <pc:grpChg chg="add mod">
          <ac:chgData name="Vân Nguyễn" userId="3e2bcc68d80f75ee" providerId="LiveId" clId="{0F936430-9BAB-4B27-BD26-9A0F52CA448C}" dt="2023-02-09T08:14:51.065" v="1335" actId="14100"/>
          <ac:grpSpMkLst>
            <pc:docMk/>
            <pc:sldMk cId="865787555" sldId="294"/>
            <ac:grpSpMk id="2" creationId="{6334515A-97C0-EF7F-269C-CD0EE0603D46}"/>
          </ac:grpSpMkLst>
        </pc:grpChg>
        <pc:grpChg chg="add del mod">
          <ac:chgData name="Vân Nguyễn" userId="3e2bcc68d80f75ee" providerId="LiveId" clId="{0F936430-9BAB-4B27-BD26-9A0F52CA448C}" dt="2023-02-09T08:18:38.424" v="1506" actId="478"/>
          <ac:grpSpMkLst>
            <pc:docMk/>
            <pc:sldMk cId="865787555" sldId="294"/>
            <ac:grpSpMk id="8" creationId="{484B6905-4FE3-72A9-9F47-B2D96F90C097}"/>
          </ac:grpSpMkLst>
        </pc:grpChg>
        <pc:grpChg chg="add del mod">
          <ac:chgData name="Vân Nguyễn" userId="3e2bcc68d80f75ee" providerId="LiveId" clId="{0F936430-9BAB-4B27-BD26-9A0F52CA448C}" dt="2023-02-09T08:23:53.128" v="1625" actId="21"/>
          <ac:grpSpMkLst>
            <pc:docMk/>
            <pc:sldMk cId="865787555" sldId="294"/>
            <ac:grpSpMk id="12" creationId="{CE4F9CAE-03B6-FBF2-5EBB-BB6C7097FFF4}"/>
          </ac:grpSpMkLst>
        </pc:grpChg>
        <pc:picChg chg="add mod">
          <ac:chgData name="Vân Nguyễn" userId="3e2bcc68d80f75ee" providerId="LiveId" clId="{0F936430-9BAB-4B27-BD26-9A0F52CA448C}" dt="2023-02-09T08:13:03.510" v="1319" actId="1076"/>
          <ac:picMkLst>
            <pc:docMk/>
            <pc:sldMk cId="865787555" sldId="294"/>
            <ac:picMk id="5" creationId="{0FC32F41-0FAE-570D-0E8A-A87ADA13B777}"/>
          </ac:picMkLst>
        </pc:picChg>
        <pc:picChg chg="mod">
          <ac:chgData name="Vân Nguyễn" userId="3e2bcc68d80f75ee" providerId="LiveId" clId="{0F936430-9BAB-4B27-BD26-9A0F52CA448C}" dt="2023-02-09T08:14:29.763" v="1333" actId="1076"/>
          <ac:picMkLst>
            <pc:docMk/>
            <pc:sldMk cId="865787555" sldId="294"/>
            <ac:picMk id="17" creationId="{3A3AEECA-B952-D6DC-02B4-8D99139D5229}"/>
          </ac:picMkLst>
        </pc:picChg>
        <pc:picChg chg="add mod">
          <ac:chgData name="Vân Nguyễn" userId="3e2bcc68d80f75ee" providerId="LiveId" clId="{0F936430-9BAB-4B27-BD26-9A0F52CA448C}" dt="2023-02-09T08:24:07.500" v="1629" actId="1076"/>
          <ac:picMkLst>
            <pc:docMk/>
            <pc:sldMk cId="865787555" sldId="294"/>
            <ac:picMk id="18" creationId="{93EE3852-D620-EB63-3880-7D0E2090CAEF}"/>
          </ac:picMkLst>
        </pc:picChg>
        <pc:picChg chg="mod">
          <ac:chgData name="Vân Nguyễn" userId="3e2bcc68d80f75ee" providerId="LiveId" clId="{0F936430-9BAB-4B27-BD26-9A0F52CA448C}" dt="2023-02-09T08:13:28.569" v="1324" actId="1076"/>
          <ac:picMkLst>
            <pc:docMk/>
            <pc:sldMk cId="865787555" sldId="294"/>
            <ac:picMk id="20" creationId="{98DBEB4F-3EE6-2FAC-462E-5CC29BDD6537}"/>
          </ac:picMkLst>
        </pc:picChg>
      </pc:sldChg>
      <pc:sldChg chg="addSp delSp modSp mod delAnim modAnim">
        <pc:chgData name="Vân Nguyễn" userId="3e2bcc68d80f75ee" providerId="LiveId" clId="{0F936430-9BAB-4B27-BD26-9A0F52CA448C}" dt="2023-02-09T08:34:42.657" v="1998" actId="1440"/>
        <pc:sldMkLst>
          <pc:docMk/>
          <pc:sldMk cId="3699450442" sldId="295"/>
        </pc:sldMkLst>
        <pc:spChg chg="mod">
          <ac:chgData name="Vân Nguyễn" userId="3e2bcc68d80f75ee" providerId="LiveId" clId="{0F936430-9BAB-4B27-BD26-9A0F52CA448C}" dt="2023-02-09T08:28:44.307" v="1631"/>
          <ac:spMkLst>
            <pc:docMk/>
            <pc:sldMk cId="3699450442" sldId="295"/>
            <ac:spMk id="3" creationId="{01A7FBE1-C43A-ADA4-2686-5601A0DE3785}"/>
          </ac:spMkLst>
        </pc:spChg>
        <pc:spChg chg="mod">
          <ac:chgData name="Vân Nguyễn" userId="3e2bcc68d80f75ee" providerId="LiveId" clId="{0F936430-9BAB-4B27-BD26-9A0F52CA448C}" dt="2023-02-09T08:28:55.294" v="1646" actId="255"/>
          <ac:spMkLst>
            <pc:docMk/>
            <pc:sldMk cId="3699450442" sldId="295"/>
            <ac:spMk id="4" creationId="{1019DC63-E5E3-B89C-0C6B-6CAA831F3145}"/>
          </ac:spMkLst>
        </pc:spChg>
        <pc:spChg chg="del">
          <ac:chgData name="Vân Nguyễn" userId="3e2bcc68d80f75ee" providerId="LiveId" clId="{0F936430-9BAB-4B27-BD26-9A0F52CA448C}" dt="2023-02-09T08:28:21.817" v="1630" actId="478"/>
          <ac:spMkLst>
            <pc:docMk/>
            <pc:sldMk cId="3699450442" sldId="295"/>
            <ac:spMk id="5" creationId="{A6EC1179-55DB-995C-79FC-51CADB74AA54}"/>
          </ac:spMkLst>
        </pc:spChg>
        <pc:spChg chg="mod">
          <ac:chgData name="Vân Nguyễn" userId="3e2bcc68d80f75ee" providerId="LiveId" clId="{0F936430-9BAB-4B27-BD26-9A0F52CA448C}" dt="2023-02-09T08:32:17.564" v="1992" actId="1076"/>
          <ac:spMkLst>
            <pc:docMk/>
            <pc:sldMk cId="3699450442" sldId="295"/>
            <ac:spMk id="7" creationId="{AE07CF6C-22B8-49C2-E26C-A811EE6CBB53}"/>
          </ac:spMkLst>
        </pc:spChg>
        <pc:spChg chg="mod">
          <ac:chgData name="Vân Nguyễn" userId="3e2bcc68d80f75ee" providerId="LiveId" clId="{0F936430-9BAB-4B27-BD26-9A0F52CA448C}" dt="2023-02-09T08:32:29.238" v="1994" actId="1076"/>
          <ac:spMkLst>
            <pc:docMk/>
            <pc:sldMk cId="3699450442" sldId="295"/>
            <ac:spMk id="8" creationId="{7008FEE1-F2FE-4887-2F07-6357B7ECC161}"/>
          </ac:spMkLst>
        </pc:spChg>
        <pc:spChg chg="del">
          <ac:chgData name="Vân Nguyễn" userId="3e2bcc68d80f75ee" providerId="LiveId" clId="{0F936430-9BAB-4B27-BD26-9A0F52CA448C}" dt="2023-02-09T08:28:21.817" v="1630" actId="478"/>
          <ac:spMkLst>
            <pc:docMk/>
            <pc:sldMk cId="3699450442" sldId="295"/>
            <ac:spMk id="9" creationId="{83648844-22C1-CF1F-699E-12006384C78E}"/>
          </ac:spMkLst>
        </pc:spChg>
        <pc:spChg chg="mod">
          <ac:chgData name="Vân Nguyễn" userId="3e2bcc68d80f75ee" providerId="LiveId" clId="{0F936430-9BAB-4B27-BD26-9A0F52CA448C}" dt="2023-02-09T08:29:48.840" v="1740" actId="571"/>
          <ac:spMkLst>
            <pc:docMk/>
            <pc:sldMk cId="3699450442" sldId="295"/>
            <ac:spMk id="12" creationId="{5BE99F99-ECA2-1BA8-0C82-932C3630D1C1}"/>
          </ac:spMkLst>
        </pc:spChg>
        <pc:spChg chg="del">
          <ac:chgData name="Vân Nguyễn" userId="3e2bcc68d80f75ee" providerId="LiveId" clId="{0F936430-9BAB-4B27-BD26-9A0F52CA448C}" dt="2023-02-09T08:28:21.817" v="1630" actId="478"/>
          <ac:spMkLst>
            <pc:docMk/>
            <pc:sldMk cId="3699450442" sldId="295"/>
            <ac:spMk id="15" creationId="{5CAA8134-E8DB-06A1-BE43-E74C7643F1F4}"/>
          </ac:spMkLst>
        </pc:spChg>
        <pc:spChg chg="mod">
          <ac:chgData name="Vân Nguyễn" userId="3e2bcc68d80f75ee" providerId="LiveId" clId="{0F936430-9BAB-4B27-BD26-9A0F52CA448C}" dt="2023-02-09T08:30:47.183" v="1797" actId="20577"/>
          <ac:spMkLst>
            <pc:docMk/>
            <pc:sldMk cId="3699450442" sldId="295"/>
            <ac:spMk id="16" creationId="{633FDB5A-83B6-E78E-B844-2C35C3859CE3}"/>
          </ac:spMkLst>
        </pc:spChg>
        <pc:spChg chg="add del mod">
          <ac:chgData name="Vân Nguyễn" userId="3e2bcc68d80f75ee" providerId="LiveId" clId="{0F936430-9BAB-4B27-BD26-9A0F52CA448C}" dt="2023-02-09T08:30:14.762" v="1748" actId="478"/>
          <ac:spMkLst>
            <pc:docMk/>
            <pc:sldMk cId="3699450442" sldId="295"/>
            <ac:spMk id="19" creationId="{05857663-A66C-3ED5-BD68-0BF43C85BB2B}"/>
          </ac:spMkLst>
        </pc:spChg>
        <pc:spChg chg="mod">
          <ac:chgData name="Vân Nguyễn" userId="3e2bcc68d80f75ee" providerId="LiveId" clId="{0F936430-9BAB-4B27-BD26-9A0F52CA448C}" dt="2023-02-09T08:30:23.737" v="1750" actId="571"/>
          <ac:spMkLst>
            <pc:docMk/>
            <pc:sldMk cId="3699450442" sldId="295"/>
            <ac:spMk id="21" creationId="{4A7548F0-7322-3865-10D0-A464276C6065}"/>
          </ac:spMkLst>
        </pc:spChg>
        <pc:spChg chg="mod">
          <ac:chgData name="Vân Nguyễn" userId="3e2bcc68d80f75ee" providerId="LiveId" clId="{0F936430-9BAB-4B27-BD26-9A0F52CA448C}" dt="2023-02-09T08:30:23.737" v="1750" actId="571"/>
          <ac:spMkLst>
            <pc:docMk/>
            <pc:sldMk cId="3699450442" sldId="295"/>
            <ac:spMk id="22" creationId="{79D7F1E3-BAC5-F1CB-0987-CDEB2803B516}"/>
          </ac:spMkLst>
        </pc:spChg>
        <pc:spChg chg="mod">
          <ac:chgData name="Vân Nguyễn" userId="3e2bcc68d80f75ee" providerId="LiveId" clId="{0F936430-9BAB-4B27-BD26-9A0F52CA448C}" dt="2023-02-09T08:30:52.313" v="1798" actId="571"/>
          <ac:spMkLst>
            <pc:docMk/>
            <pc:sldMk cId="3699450442" sldId="295"/>
            <ac:spMk id="24" creationId="{73E0D739-A957-A7C6-4F0B-D81643C4906E}"/>
          </ac:spMkLst>
        </pc:spChg>
        <pc:spChg chg="mod">
          <ac:chgData name="Vân Nguyễn" userId="3e2bcc68d80f75ee" providerId="LiveId" clId="{0F936430-9BAB-4B27-BD26-9A0F52CA448C}" dt="2023-02-09T08:30:55.226" v="1807" actId="20577"/>
          <ac:spMkLst>
            <pc:docMk/>
            <pc:sldMk cId="3699450442" sldId="295"/>
            <ac:spMk id="25" creationId="{B334560F-31DF-6F87-42CA-A2AF2679419E}"/>
          </ac:spMkLst>
        </pc:spChg>
        <pc:spChg chg="mod">
          <ac:chgData name="Vân Nguyễn" userId="3e2bcc68d80f75ee" providerId="LiveId" clId="{0F936430-9BAB-4B27-BD26-9A0F52CA448C}" dt="2023-02-09T08:31:13.371" v="1809" actId="571"/>
          <ac:spMkLst>
            <pc:docMk/>
            <pc:sldMk cId="3699450442" sldId="295"/>
            <ac:spMk id="27" creationId="{68C9BB22-BEE6-8C19-659D-98D528E781D2}"/>
          </ac:spMkLst>
        </pc:spChg>
        <pc:spChg chg="mod">
          <ac:chgData name="Vân Nguyễn" userId="3e2bcc68d80f75ee" providerId="LiveId" clId="{0F936430-9BAB-4B27-BD26-9A0F52CA448C}" dt="2023-02-09T08:31:13.371" v="1809" actId="571"/>
          <ac:spMkLst>
            <pc:docMk/>
            <pc:sldMk cId="3699450442" sldId="295"/>
            <ac:spMk id="28" creationId="{C45C9FBB-7B0A-5B80-E8EE-DD1E6AECDB40}"/>
          </ac:spMkLst>
        </pc:spChg>
        <pc:spChg chg="del">
          <ac:chgData name="Vân Nguyễn" userId="3e2bcc68d80f75ee" providerId="LiveId" clId="{0F936430-9BAB-4B27-BD26-9A0F52CA448C}" dt="2023-02-09T08:28:21.817" v="1630" actId="478"/>
          <ac:spMkLst>
            <pc:docMk/>
            <pc:sldMk cId="3699450442" sldId="295"/>
            <ac:spMk id="29" creationId="{6E360EE5-064E-816E-B0B4-09CC74964622}"/>
          </ac:spMkLst>
        </pc:spChg>
        <pc:spChg chg="del">
          <ac:chgData name="Vân Nguyễn" userId="3e2bcc68d80f75ee" providerId="LiveId" clId="{0F936430-9BAB-4B27-BD26-9A0F52CA448C}" dt="2023-02-09T08:28:21.817" v="1630" actId="478"/>
          <ac:spMkLst>
            <pc:docMk/>
            <pc:sldMk cId="3699450442" sldId="295"/>
            <ac:spMk id="31" creationId="{BE3F24BB-4A30-5DBC-DEBA-08B3A2A3347C}"/>
          </ac:spMkLst>
        </pc:spChg>
        <pc:spChg chg="del">
          <ac:chgData name="Vân Nguyễn" userId="3e2bcc68d80f75ee" providerId="LiveId" clId="{0F936430-9BAB-4B27-BD26-9A0F52CA448C}" dt="2023-02-09T08:28:21.817" v="1630" actId="478"/>
          <ac:spMkLst>
            <pc:docMk/>
            <pc:sldMk cId="3699450442" sldId="295"/>
            <ac:spMk id="33" creationId="{CDD87A68-7744-17C1-162B-14C19CB379A0}"/>
          </ac:spMkLst>
        </pc:spChg>
        <pc:spChg chg="del">
          <ac:chgData name="Vân Nguyễn" userId="3e2bcc68d80f75ee" providerId="LiveId" clId="{0F936430-9BAB-4B27-BD26-9A0F52CA448C}" dt="2023-02-09T08:28:21.817" v="1630" actId="478"/>
          <ac:spMkLst>
            <pc:docMk/>
            <pc:sldMk cId="3699450442" sldId="295"/>
            <ac:spMk id="35" creationId="{3C0E09D4-E769-8AA9-6EE0-9D980E039FF0}"/>
          </ac:spMkLst>
        </pc:spChg>
        <pc:grpChg chg="add mod">
          <ac:chgData name="Vân Nguyễn" userId="3e2bcc68d80f75ee" providerId="LiveId" clId="{0F936430-9BAB-4B27-BD26-9A0F52CA448C}" dt="2023-02-09T08:29:03.831" v="1649" actId="14100"/>
          <ac:grpSpMkLst>
            <pc:docMk/>
            <pc:sldMk cId="3699450442" sldId="295"/>
            <ac:grpSpMk id="2" creationId="{45BF144C-B9D4-6B55-4E36-8A8D7BE20600}"/>
          </ac:grpSpMkLst>
        </pc:grpChg>
        <pc:grpChg chg="add mod">
          <ac:chgData name="Vân Nguyễn" userId="3e2bcc68d80f75ee" providerId="LiveId" clId="{0F936430-9BAB-4B27-BD26-9A0F52CA448C}" dt="2023-02-09T08:32:06.066" v="1989" actId="1076"/>
          <ac:grpSpMkLst>
            <pc:docMk/>
            <pc:sldMk cId="3699450442" sldId="295"/>
            <ac:grpSpMk id="6" creationId="{C2E81A89-EC0C-B605-CE8C-B9317EEE1D6E}"/>
          </ac:grpSpMkLst>
        </pc:grpChg>
        <pc:grpChg chg="add mod">
          <ac:chgData name="Vân Nguyễn" userId="3e2bcc68d80f75ee" providerId="LiveId" clId="{0F936430-9BAB-4B27-BD26-9A0F52CA448C}" dt="2023-02-09T08:29:48.840" v="1740" actId="571"/>
          <ac:grpSpMkLst>
            <pc:docMk/>
            <pc:sldMk cId="3699450442" sldId="295"/>
            <ac:grpSpMk id="10" creationId="{C141B92E-E7FA-7819-332A-62F0E13B1EEE}"/>
          </ac:grpSpMkLst>
        </pc:grpChg>
        <pc:grpChg chg="add mod">
          <ac:chgData name="Vân Nguyễn" userId="3e2bcc68d80f75ee" providerId="LiveId" clId="{0F936430-9BAB-4B27-BD26-9A0F52CA448C}" dt="2023-02-09T08:30:23.737" v="1750" actId="571"/>
          <ac:grpSpMkLst>
            <pc:docMk/>
            <pc:sldMk cId="3699450442" sldId="295"/>
            <ac:grpSpMk id="20" creationId="{236F5873-F903-A0BB-62A9-FA27E7D34DD8}"/>
          </ac:grpSpMkLst>
        </pc:grpChg>
        <pc:grpChg chg="add mod">
          <ac:chgData name="Vân Nguyễn" userId="3e2bcc68d80f75ee" providerId="LiveId" clId="{0F936430-9BAB-4B27-BD26-9A0F52CA448C}" dt="2023-02-09T08:30:52.313" v="1798" actId="571"/>
          <ac:grpSpMkLst>
            <pc:docMk/>
            <pc:sldMk cId="3699450442" sldId="295"/>
            <ac:grpSpMk id="23" creationId="{EF645F92-C974-93FB-26F3-5FB849A3E968}"/>
          </ac:grpSpMkLst>
        </pc:grpChg>
        <pc:grpChg chg="add mod">
          <ac:chgData name="Vân Nguyễn" userId="3e2bcc68d80f75ee" providerId="LiveId" clId="{0F936430-9BAB-4B27-BD26-9A0F52CA448C}" dt="2023-02-09T08:31:13.371" v="1809" actId="571"/>
          <ac:grpSpMkLst>
            <pc:docMk/>
            <pc:sldMk cId="3699450442" sldId="295"/>
            <ac:grpSpMk id="26" creationId="{6F5C8E95-110A-691A-4B6C-E11EBA5A899A}"/>
          </ac:grpSpMkLst>
        </pc:grpChg>
        <pc:picChg chg="del">
          <ac:chgData name="Vân Nguyễn" userId="3e2bcc68d80f75ee" providerId="LiveId" clId="{0F936430-9BAB-4B27-BD26-9A0F52CA448C}" dt="2023-02-09T08:28:21.817" v="1630" actId="478"/>
          <ac:picMkLst>
            <pc:docMk/>
            <pc:sldMk cId="3699450442" sldId="295"/>
            <ac:picMk id="11" creationId="{84C7C1C0-D0F4-1EB1-F5C2-87EA7DC75B52}"/>
          </ac:picMkLst>
        </pc:picChg>
        <pc:picChg chg="del">
          <ac:chgData name="Vân Nguyễn" userId="3e2bcc68d80f75ee" providerId="LiveId" clId="{0F936430-9BAB-4B27-BD26-9A0F52CA448C}" dt="2023-02-09T08:28:21.817" v="1630" actId="478"/>
          <ac:picMkLst>
            <pc:docMk/>
            <pc:sldMk cId="3699450442" sldId="295"/>
            <ac:picMk id="13" creationId="{1316C176-B028-2E78-202D-9AA942BF0674}"/>
          </ac:picMkLst>
        </pc:picChg>
        <pc:picChg chg="del">
          <ac:chgData name="Vân Nguyễn" userId="3e2bcc68d80f75ee" providerId="LiveId" clId="{0F936430-9BAB-4B27-BD26-9A0F52CA448C}" dt="2023-02-09T08:28:21.817" v="1630" actId="478"/>
          <ac:picMkLst>
            <pc:docMk/>
            <pc:sldMk cId="3699450442" sldId="295"/>
            <ac:picMk id="14" creationId="{D95AD81D-35B6-FD45-D179-E6EF8CFC4E01}"/>
          </ac:picMkLst>
        </pc:picChg>
        <pc:picChg chg="del">
          <ac:chgData name="Vân Nguyễn" userId="3e2bcc68d80f75ee" providerId="LiveId" clId="{0F936430-9BAB-4B27-BD26-9A0F52CA448C}" dt="2023-02-09T08:28:21.817" v="1630" actId="478"/>
          <ac:picMkLst>
            <pc:docMk/>
            <pc:sldMk cId="3699450442" sldId="295"/>
            <ac:picMk id="17" creationId="{3A3AEECA-B952-D6DC-02B4-8D99139D5229}"/>
          </ac:picMkLst>
        </pc:picChg>
        <pc:picChg chg="del">
          <ac:chgData name="Vân Nguyễn" userId="3e2bcc68d80f75ee" providerId="LiveId" clId="{0F936430-9BAB-4B27-BD26-9A0F52CA448C}" dt="2023-02-09T08:28:21.817" v="1630" actId="478"/>
          <ac:picMkLst>
            <pc:docMk/>
            <pc:sldMk cId="3699450442" sldId="295"/>
            <ac:picMk id="18" creationId="{FD5EB6E8-7380-A9C2-A2B5-DFB0F4F6D837}"/>
          </ac:picMkLst>
        </pc:picChg>
        <pc:picChg chg="add mod">
          <ac:chgData name="Vân Nguyễn" userId="3e2bcc68d80f75ee" providerId="LiveId" clId="{0F936430-9BAB-4B27-BD26-9A0F52CA448C}" dt="2023-02-09T08:34:42.657" v="1998" actId="1440"/>
          <ac:picMkLst>
            <pc:docMk/>
            <pc:sldMk cId="3699450442" sldId="295"/>
            <ac:picMk id="32" creationId="{F0D9D8BD-3528-87A1-FB38-404E3030E050}"/>
          </ac:picMkLst>
        </pc:picChg>
        <pc:picChg chg="del">
          <ac:chgData name="Vân Nguyễn" userId="3e2bcc68d80f75ee" providerId="LiveId" clId="{0F936430-9BAB-4B27-BD26-9A0F52CA448C}" dt="2023-02-09T08:28:21.817" v="1630" actId="478"/>
          <ac:picMkLst>
            <pc:docMk/>
            <pc:sldMk cId="3699450442" sldId="295"/>
            <ac:picMk id="39" creationId="{C4B1E719-4CF1-E989-C03B-25145DEA2733}"/>
          </ac:picMkLst>
        </pc:picChg>
        <pc:picChg chg="del">
          <ac:chgData name="Vân Nguyễn" userId="3e2bcc68d80f75ee" providerId="LiveId" clId="{0F936430-9BAB-4B27-BD26-9A0F52CA448C}" dt="2023-02-09T08:28:21.817" v="1630" actId="478"/>
          <ac:picMkLst>
            <pc:docMk/>
            <pc:sldMk cId="3699450442" sldId="295"/>
            <ac:picMk id="40" creationId="{BA559B3F-8E0F-4AB1-AE97-813FA97F0488}"/>
          </ac:picMkLst>
        </pc:picChg>
        <pc:picChg chg="del">
          <ac:chgData name="Vân Nguyễn" userId="3e2bcc68d80f75ee" providerId="LiveId" clId="{0F936430-9BAB-4B27-BD26-9A0F52CA448C}" dt="2023-02-09T08:28:21.817" v="1630" actId="478"/>
          <ac:picMkLst>
            <pc:docMk/>
            <pc:sldMk cId="3699450442" sldId="295"/>
            <ac:picMk id="41" creationId="{01FC7E78-B0D1-7C8B-B7BF-BA1C2F8DCAF1}"/>
          </ac:picMkLst>
        </pc:picChg>
        <pc:picChg chg="del">
          <ac:chgData name="Vân Nguyễn" userId="3e2bcc68d80f75ee" providerId="LiveId" clId="{0F936430-9BAB-4B27-BD26-9A0F52CA448C}" dt="2023-02-09T08:28:21.817" v="1630" actId="478"/>
          <ac:picMkLst>
            <pc:docMk/>
            <pc:sldMk cId="3699450442" sldId="295"/>
            <ac:picMk id="42" creationId="{B0B423D3-C1FA-8986-3741-F66420D7ADA6}"/>
          </ac:picMkLst>
        </pc:picChg>
        <pc:picChg chg="del">
          <ac:chgData name="Vân Nguyễn" userId="3e2bcc68d80f75ee" providerId="LiveId" clId="{0F936430-9BAB-4B27-BD26-9A0F52CA448C}" dt="2023-02-09T08:28:21.817" v="1630" actId="478"/>
          <ac:picMkLst>
            <pc:docMk/>
            <pc:sldMk cId="3699450442" sldId="295"/>
            <ac:picMk id="43" creationId="{56CCB5F6-96FE-0EE0-4FDA-F427FA587E44}"/>
          </ac:picMkLst>
        </pc:picChg>
        <pc:picChg chg="del">
          <ac:chgData name="Vân Nguyễn" userId="3e2bcc68d80f75ee" providerId="LiveId" clId="{0F936430-9BAB-4B27-BD26-9A0F52CA448C}" dt="2023-02-09T08:28:21.817" v="1630" actId="478"/>
          <ac:picMkLst>
            <pc:docMk/>
            <pc:sldMk cId="3699450442" sldId="295"/>
            <ac:picMk id="44" creationId="{E696D2A3-00E5-D6BE-FD70-8D1E160647DF}"/>
          </ac:picMkLst>
        </pc:picChg>
        <pc:picChg chg="del">
          <ac:chgData name="Vân Nguyễn" userId="3e2bcc68d80f75ee" providerId="LiveId" clId="{0F936430-9BAB-4B27-BD26-9A0F52CA448C}" dt="2023-02-09T08:28:21.817" v="1630" actId="478"/>
          <ac:picMkLst>
            <pc:docMk/>
            <pc:sldMk cId="3699450442" sldId="295"/>
            <ac:picMk id="45" creationId="{CD94C1C5-8196-8CEA-2280-DE47A9B65490}"/>
          </ac:picMkLst>
        </pc:picChg>
      </pc:sldChg>
      <pc:sldChg chg="addSp delSp modSp mod ord delAnim">
        <pc:chgData name="Vân Nguyễn" userId="3e2bcc68d80f75ee" providerId="LiveId" clId="{0F936430-9BAB-4B27-BD26-9A0F52CA448C}" dt="2023-02-09T01:18:52.648" v="17" actId="1076"/>
        <pc:sldMkLst>
          <pc:docMk/>
          <pc:sldMk cId="3213603145" sldId="296"/>
        </pc:sldMkLst>
        <pc:spChg chg="del">
          <ac:chgData name="Vân Nguyễn" userId="3e2bcc68d80f75ee" providerId="LiveId" clId="{0F936430-9BAB-4B27-BD26-9A0F52CA448C}" dt="2023-02-09T01:17:33.508" v="3" actId="478"/>
          <ac:spMkLst>
            <pc:docMk/>
            <pc:sldMk cId="3213603145" sldId="296"/>
            <ac:spMk id="8" creationId="{BE386D23-E535-E934-5CA9-6D1BD9B77FC6}"/>
          </ac:spMkLst>
        </pc:spChg>
        <pc:picChg chg="add mod">
          <ac:chgData name="Vân Nguyễn" userId="3e2bcc68d80f75ee" providerId="LiveId" clId="{0F936430-9BAB-4B27-BD26-9A0F52CA448C}" dt="2023-02-09T01:18:52.648" v="17" actId="1076"/>
          <ac:picMkLst>
            <pc:docMk/>
            <pc:sldMk cId="3213603145" sldId="296"/>
            <ac:picMk id="2" creationId="{0EA12A59-CF8B-4382-D626-57686CC41D7E}"/>
          </ac:picMkLst>
        </pc:picChg>
        <pc:picChg chg="mod">
          <ac:chgData name="Vân Nguyễn" userId="3e2bcc68d80f75ee" providerId="LiveId" clId="{0F936430-9BAB-4B27-BD26-9A0F52CA448C}" dt="2023-02-09T01:18:31.202" v="7" actId="1076"/>
          <ac:picMkLst>
            <pc:docMk/>
            <pc:sldMk cId="3213603145" sldId="296"/>
            <ac:picMk id="7" creationId="{A466EE51-F73E-8BD9-D514-4144AF24DC5D}"/>
          </ac:picMkLst>
        </pc:picChg>
        <pc:picChg chg="mod">
          <ac:chgData name="Vân Nguyễn" userId="3e2bcc68d80f75ee" providerId="LiveId" clId="{0F936430-9BAB-4B27-BD26-9A0F52CA448C}" dt="2023-02-09T01:18:34.206" v="10" actId="1076"/>
          <ac:picMkLst>
            <pc:docMk/>
            <pc:sldMk cId="3213603145" sldId="296"/>
            <ac:picMk id="16" creationId="{F5450463-5FE5-CCCF-F833-D6AD72473EB3}"/>
          </ac:picMkLst>
        </pc:picChg>
      </pc:sldChg>
      <pc:sldChg chg="addSp modSp new mod">
        <pc:chgData name="Vân Nguyễn" userId="3e2bcc68d80f75ee" providerId="LiveId" clId="{0F936430-9BAB-4B27-BD26-9A0F52CA448C}" dt="2023-02-09T01:31:24.363" v="27" actId="1076"/>
        <pc:sldMkLst>
          <pc:docMk/>
          <pc:sldMk cId="2467907009" sldId="306"/>
        </pc:sldMkLst>
        <pc:picChg chg="add mod">
          <ac:chgData name="Vân Nguyễn" userId="3e2bcc68d80f75ee" providerId="LiveId" clId="{0F936430-9BAB-4B27-BD26-9A0F52CA448C}" dt="2023-02-09T01:31:24.363" v="27" actId="1076"/>
          <ac:picMkLst>
            <pc:docMk/>
            <pc:sldMk cId="2467907009" sldId="306"/>
            <ac:picMk id="3" creationId="{E2C4FB9E-1E70-FC36-C241-F4F49FEFB46A}"/>
          </ac:picMkLst>
        </pc:picChg>
      </pc:sldChg>
      <pc:sldChg chg="addSp modSp new mod modNotesTx">
        <pc:chgData name="Vân Nguyễn" userId="3e2bcc68d80f75ee" providerId="LiveId" clId="{0F936430-9BAB-4B27-BD26-9A0F52CA448C}" dt="2023-02-09T02:33:38.335" v="153" actId="20577"/>
        <pc:sldMkLst>
          <pc:docMk/>
          <pc:sldMk cId="4162191058" sldId="307"/>
        </pc:sldMkLst>
        <pc:picChg chg="add mod">
          <ac:chgData name="Vân Nguyễn" userId="3e2bcc68d80f75ee" providerId="LiveId" clId="{0F936430-9BAB-4B27-BD26-9A0F52CA448C}" dt="2023-02-09T02:30:49.833" v="49" actId="1076"/>
          <ac:picMkLst>
            <pc:docMk/>
            <pc:sldMk cId="4162191058" sldId="307"/>
            <ac:picMk id="3" creationId="{80002BDE-C72A-0BB9-01D5-FFAFBCDBBBFA}"/>
          </ac:picMkLst>
        </pc:picChg>
        <pc:picChg chg="add mod">
          <ac:chgData name="Vân Nguyễn" userId="3e2bcc68d80f75ee" providerId="LiveId" clId="{0F936430-9BAB-4B27-BD26-9A0F52CA448C}" dt="2023-02-09T02:31:55.074" v="64" actId="1076"/>
          <ac:picMkLst>
            <pc:docMk/>
            <pc:sldMk cId="4162191058" sldId="307"/>
            <ac:picMk id="4" creationId="{8E522D34-EC17-B60F-1765-B6214F76A5C2}"/>
          </ac:picMkLst>
        </pc:picChg>
        <pc:picChg chg="add mod">
          <ac:chgData name="Vân Nguyễn" userId="3e2bcc68d80f75ee" providerId="LiveId" clId="{0F936430-9BAB-4B27-BD26-9A0F52CA448C}" dt="2023-02-09T01:46:29.047" v="44" actId="1076"/>
          <ac:picMkLst>
            <pc:docMk/>
            <pc:sldMk cId="4162191058" sldId="307"/>
            <ac:picMk id="5" creationId="{8AF0C8A9-B097-FB39-C18D-06FD2B68A171}"/>
          </ac:picMkLst>
        </pc:picChg>
        <pc:picChg chg="add mod">
          <ac:chgData name="Vân Nguyễn" userId="3e2bcc68d80f75ee" providerId="LiveId" clId="{0F936430-9BAB-4B27-BD26-9A0F52CA448C}" dt="2023-02-09T02:33:17.329" v="74" actId="1076"/>
          <ac:picMkLst>
            <pc:docMk/>
            <pc:sldMk cId="4162191058" sldId="307"/>
            <ac:picMk id="7" creationId="{13924CA4-74D1-3E3E-756F-269F30D8C8F8}"/>
          </ac:picMkLst>
        </pc:picChg>
      </pc:sldChg>
      <pc:sldChg chg="addSp delSp modSp add mod modAnim">
        <pc:chgData name="Vân Nguyễn" userId="3e2bcc68d80f75ee" providerId="LiveId" clId="{0F936430-9BAB-4B27-BD26-9A0F52CA448C}" dt="2023-02-09T03:14:48.811" v="594" actId="14100"/>
        <pc:sldMkLst>
          <pc:docMk/>
          <pc:sldMk cId="2144952840" sldId="308"/>
        </pc:sldMkLst>
        <pc:spChg chg="add del mod">
          <ac:chgData name="Vân Nguyễn" userId="3e2bcc68d80f75ee" providerId="LiveId" clId="{0F936430-9BAB-4B27-BD26-9A0F52CA448C}" dt="2023-02-09T02:35:55.500" v="163"/>
          <ac:spMkLst>
            <pc:docMk/>
            <pc:sldMk cId="2144952840" sldId="308"/>
            <ac:spMk id="7" creationId="{E4D4979A-FB80-FD79-023C-F78794499F5D}"/>
          </ac:spMkLst>
        </pc:spChg>
        <pc:spChg chg="add del mod">
          <ac:chgData name="Vân Nguyễn" userId="3e2bcc68d80f75ee" providerId="LiveId" clId="{0F936430-9BAB-4B27-BD26-9A0F52CA448C}" dt="2023-02-09T02:35:55.500" v="163"/>
          <ac:spMkLst>
            <pc:docMk/>
            <pc:sldMk cId="2144952840" sldId="308"/>
            <ac:spMk id="14" creationId="{C9C67E6A-DFCC-6FA7-9B6E-30DEA09F1BBC}"/>
          </ac:spMkLst>
        </pc:spChg>
        <pc:spChg chg="add del mod">
          <ac:chgData name="Vân Nguyễn" userId="3e2bcc68d80f75ee" providerId="LiveId" clId="{0F936430-9BAB-4B27-BD26-9A0F52CA448C}" dt="2023-02-09T02:35:55.500" v="163"/>
          <ac:spMkLst>
            <pc:docMk/>
            <pc:sldMk cId="2144952840" sldId="308"/>
            <ac:spMk id="15" creationId="{D5E65D74-5879-9E44-1FE3-3977DDFF840B}"/>
          </ac:spMkLst>
        </pc:spChg>
        <pc:spChg chg="add del mod">
          <ac:chgData name="Vân Nguyễn" userId="3e2bcc68d80f75ee" providerId="LiveId" clId="{0F936430-9BAB-4B27-BD26-9A0F52CA448C}" dt="2023-02-09T02:35:55.500" v="163"/>
          <ac:spMkLst>
            <pc:docMk/>
            <pc:sldMk cId="2144952840" sldId="308"/>
            <ac:spMk id="17" creationId="{1F77B1E6-27E8-58CD-9C4A-6F349EFCCA15}"/>
          </ac:spMkLst>
        </pc:spChg>
        <pc:spChg chg="add del mod">
          <ac:chgData name="Vân Nguyễn" userId="3e2bcc68d80f75ee" providerId="LiveId" clId="{0F936430-9BAB-4B27-BD26-9A0F52CA448C}" dt="2023-02-09T02:35:55.500" v="163"/>
          <ac:spMkLst>
            <pc:docMk/>
            <pc:sldMk cId="2144952840" sldId="308"/>
            <ac:spMk id="18" creationId="{C99E492C-CC3F-318A-DF86-B635A934C80D}"/>
          </ac:spMkLst>
        </pc:spChg>
        <pc:spChg chg="add del mod">
          <ac:chgData name="Vân Nguyễn" userId="3e2bcc68d80f75ee" providerId="LiveId" clId="{0F936430-9BAB-4B27-BD26-9A0F52CA448C}" dt="2023-02-09T02:35:55.500" v="163"/>
          <ac:spMkLst>
            <pc:docMk/>
            <pc:sldMk cId="2144952840" sldId="308"/>
            <ac:spMk id="19" creationId="{BFBA90FB-DD68-80E3-8DBA-217420EF4050}"/>
          </ac:spMkLst>
        </pc:spChg>
        <pc:spChg chg="add del mod">
          <ac:chgData name="Vân Nguyễn" userId="3e2bcc68d80f75ee" providerId="LiveId" clId="{0F936430-9BAB-4B27-BD26-9A0F52CA448C}" dt="2023-02-09T02:35:55.500" v="163"/>
          <ac:spMkLst>
            <pc:docMk/>
            <pc:sldMk cId="2144952840" sldId="308"/>
            <ac:spMk id="20" creationId="{F1A670A9-88E1-1FF7-D72C-CA6E1D3FACBB}"/>
          </ac:spMkLst>
        </pc:spChg>
        <pc:spChg chg="add del mod">
          <ac:chgData name="Vân Nguyễn" userId="3e2bcc68d80f75ee" providerId="LiveId" clId="{0F936430-9BAB-4B27-BD26-9A0F52CA448C}" dt="2023-02-09T02:35:55.500" v="163"/>
          <ac:spMkLst>
            <pc:docMk/>
            <pc:sldMk cId="2144952840" sldId="308"/>
            <ac:spMk id="23" creationId="{DD3F5249-6BF3-B448-1DC6-4971A6F51E64}"/>
          </ac:spMkLst>
        </pc:spChg>
        <pc:spChg chg="mod">
          <ac:chgData name="Vân Nguyễn" userId="3e2bcc68d80f75ee" providerId="LiveId" clId="{0F936430-9BAB-4B27-BD26-9A0F52CA448C}" dt="2023-02-09T02:35:54.849" v="162" actId="255"/>
          <ac:spMkLst>
            <pc:docMk/>
            <pc:sldMk cId="2144952840" sldId="308"/>
            <ac:spMk id="26" creationId="{BB571CDF-E32F-D236-C106-BCC0044CC3DE}"/>
          </ac:spMkLst>
        </pc:spChg>
        <pc:spChg chg="mod">
          <ac:chgData name="Vân Nguyễn" userId="3e2bcc68d80f75ee" providerId="LiveId" clId="{0F936430-9BAB-4B27-BD26-9A0F52CA448C}" dt="2023-02-09T02:35:54.849" v="162" actId="255"/>
          <ac:spMkLst>
            <pc:docMk/>
            <pc:sldMk cId="2144952840" sldId="308"/>
            <ac:spMk id="27" creationId="{55505C36-2FE5-4330-D4A1-D1678C929254}"/>
          </ac:spMkLst>
        </pc:spChg>
        <pc:spChg chg="mod">
          <ac:chgData name="Vân Nguyễn" userId="3e2bcc68d80f75ee" providerId="LiveId" clId="{0F936430-9BAB-4B27-BD26-9A0F52CA448C}" dt="2023-02-09T02:35:54.849" v="162" actId="255"/>
          <ac:spMkLst>
            <pc:docMk/>
            <pc:sldMk cId="2144952840" sldId="308"/>
            <ac:spMk id="28" creationId="{90097190-245B-77A0-89B9-DB55BEE6E9A2}"/>
          </ac:spMkLst>
        </pc:spChg>
        <pc:spChg chg="mod">
          <ac:chgData name="Vân Nguyễn" userId="3e2bcc68d80f75ee" providerId="LiveId" clId="{0F936430-9BAB-4B27-BD26-9A0F52CA448C}" dt="2023-02-09T02:35:54.849" v="162" actId="255"/>
          <ac:spMkLst>
            <pc:docMk/>
            <pc:sldMk cId="2144952840" sldId="308"/>
            <ac:spMk id="29" creationId="{51E23267-6AA0-04D9-9294-24B5BC2625E1}"/>
          </ac:spMkLst>
        </pc:spChg>
        <pc:spChg chg="mod">
          <ac:chgData name="Vân Nguyễn" userId="3e2bcc68d80f75ee" providerId="LiveId" clId="{0F936430-9BAB-4B27-BD26-9A0F52CA448C}" dt="2023-02-09T02:35:54.849" v="162" actId="255"/>
          <ac:spMkLst>
            <pc:docMk/>
            <pc:sldMk cId="2144952840" sldId="308"/>
            <ac:spMk id="30" creationId="{14FC1EDB-7197-8868-46F2-2963ADCEDA83}"/>
          </ac:spMkLst>
        </pc:spChg>
        <pc:spChg chg="mod">
          <ac:chgData name="Vân Nguyễn" userId="3e2bcc68d80f75ee" providerId="LiveId" clId="{0F936430-9BAB-4B27-BD26-9A0F52CA448C}" dt="2023-02-09T02:35:54.849" v="162" actId="255"/>
          <ac:spMkLst>
            <pc:docMk/>
            <pc:sldMk cId="2144952840" sldId="308"/>
            <ac:spMk id="31" creationId="{F9C55DE5-66B3-58F5-0CEE-AABD3F0F16F5}"/>
          </ac:spMkLst>
        </pc:spChg>
        <pc:spChg chg="mod">
          <ac:chgData name="Vân Nguyễn" userId="3e2bcc68d80f75ee" providerId="LiveId" clId="{0F936430-9BAB-4B27-BD26-9A0F52CA448C}" dt="2023-02-09T02:35:54.849" v="162" actId="255"/>
          <ac:spMkLst>
            <pc:docMk/>
            <pc:sldMk cId="2144952840" sldId="308"/>
            <ac:spMk id="32" creationId="{5EAF8986-70D6-E144-29C0-EEB564ED3FD0}"/>
          </ac:spMkLst>
        </pc:spChg>
        <pc:spChg chg="mod">
          <ac:chgData name="Vân Nguyễn" userId="3e2bcc68d80f75ee" providerId="LiveId" clId="{0F936430-9BAB-4B27-BD26-9A0F52CA448C}" dt="2023-02-09T02:35:54.849" v="162" actId="255"/>
          <ac:spMkLst>
            <pc:docMk/>
            <pc:sldMk cId="2144952840" sldId="308"/>
            <ac:spMk id="33" creationId="{D240EDC4-D654-F7CE-1CBE-BB4D20CD02E8}"/>
          </ac:spMkLst>
        </pc:spChg>
        <pc:spChg chg="mod">
          <ac:chgData name="Vân Nguyễn" userId="3e2bcc68d80f75ee" providerId="LiveId" clId="{0F936430-9BAB-4B27-BD26-9A0F52CA448C}" dt="2023-02-09T02:35:54.849" v="162" actId="255"/>
          <ac:spMkLst>
            <pc:docMk/>
            <pc:sldMk cId="2144952840" sldId="308"/>
            <ac:spMk id="34" creationId="{316BEE84-0E8F-7B40-736F-23234F1E8432}"/>
          </ac:spMkLst>
        </pc:spChg>
        <pc:spChg chg="mod">
          <ac:chgData name="Vân Nguyễn" userId="3e2bcc68d80f75ee" providerId="LiveId" clId="{0F936430-9BAB-4B27-BD26-9A0F52CA448C}" dt="2023-02-09T02:35:54.849" v="162" actId="255"/>
          <ac:spMkLst>
            <pc:docMk/>
            <pc:sldMk cId="2144952840" sldId="308"/>
            <ac:spMk id="35" creationId="{2141A348-8C74-6E5B-C1FA-C62DBDD5671F}"/>
          </ac:spMkLst>
        </pc:spChg>
        <pc:spChg chg="mod">
          <ac:chgData name="Vân Nguyễn" userId="3e2bcc68d80f75ee" providerId="LiveId" clId="{0F936430-9BAB-4B27-BD26-9A0F52CA448C}" dt="2023-02-09T02:35:54.849" v="162" actId="255"/>
          <ac:spMkLst>
            <pc:docMk/>
            <pc:sldMk cId="2144952840" sldId="308"/>
            <ac:spMk id="36" creationId="{95868221-FBCF-D643-7B7A-365CD3BC7156}"/>
          </ac:spMkLst>
        </pc:spChg>
        <pc:spChg chg="mod">
          <ac:chgData name="Vân Nguyễn" userId="3e2bcc68d80f75ee" providerId="LiveId" clId="{0F936430-9BAB-4B27-BD26-9A0F52CA448C}" dt="2023-02-09T02:35:54.849" v="162" actId="255"/>
          <ac:spMkLst>
            <pc:docMk/>
            <pc:sldMk cId="2144952840" sldId="308"/>
            <ac:spMk id="37" creationId="{5FAA91C3-D045-2480-12C0-B4995B6BE0E7}"/>
          </ac:spMkLst>
        </pc:spChg>
        <pc:spChg chg="mod">
          <ac:chgData name="Vân Nguyễn" userId="3e2bcc68d80f75ee" providerId="LiveId" clId="{0F936430-9BAB-4B27-BD26-9A0F52CA448C}" dt="2023-02-09T02:35:54.849" v="162" actId="255"/>
          <ac:spMkLst>
            <pc:docMk/>
            <pc:sldMk cId="2144952840" sldId="308"/>
            <ac:spMk id="38" creationId="{7D66DD31-5B15-7ACF-9115-F4DDC5BEAD6F}"/>
          </ac:spMkLst>
        </pc:spChg>
        <pc:spChg chg="mod">
          <ac:chgData name="Vân Nguyễn" userId="3e2bcc68d80f75ee" providerId="LiveId" clId="{0F936430-9BAB-4B27-BD26-9A0F52CA448C}" dt="2023-02-09T02:35:54.849" v="162" actId="255"/>
          <ac:spMkLst>
            <pc:docMk/>
            <pc:sldMk cId="2144952840" sldId="308"/>
            <ac:spMk id="39" creationId="{550B0737-3F8A-F314-5CB6-AC45EB5110F8}"/>
          </ac:spMkLst>
        </pc:spChg>
        <pc:spChg chg="mod">
          <ac:chgData name="Vân Nguyễn" userId="3e2bcc68d80f75ee" providerId="LiveId" clId="{0F936430-9BAB-4B27-BD26-9A0F52CA448C}" dt="2023-02-09T02:35:54.849" v="162" actId="255"/>
          <ac:spMkLst>
            <pc:docMk/>
            <pc:sldMk cId="2144952840" sldId="308"/>
            <ac:spMk id="40" creationId="{8054ED2D-4CC3-D5E6-F702-E734AB36585B}"/>
          </ac:spMkLst>
        </pc:spChg>
        <pc:spChg chg="mod">
          <ac:chgData name="Vân Nguyễn" userId="3e2bcc68d80f75ee" providerId="LiveId" clId="{0F936430-9BAB-4B27-BD26-9A0F52CA448C}" dt="2023-02-09T02:35:54.849" v="162" actId="255"/>
          <ac:spMkLst>
            <pc:docMk/>
            <pc:sldMk cId="2144952840" sldId="308"/>
            <ac:spMk id="41" creationId="{B6547552-CFC3-CCEA-0A4D-C49CB651BB82}"/>
          </ac:spMkLst>
        </pc:spChg>
        <pc:spChg chg="mod">
          <ac:chgData name="Vân Nguyễn" userId="3e2bcc68d80f75ee" providerId="LiveId" clId="{0F936430-9BAB-4B27-BD26-9A0F52CA448C}" dt="2023-02-09T02:35:54.849" v="162" actId="255"/>
          <ac:spMkLst>
            <pc:docMk/>
            <pc:sldMk cId="2144952840" sldId="308"/>
            <ac:spMk id="42" creationId="{6F923FDC-F32E-F44D-F7A2-C1DC0AC1638E}"/>
          </ac:spMkLst>
        </pc:spChg>
        <pc:spChg chg="mod">
          <ac:chgData name="Vân Nguyễn" userId="3e2bcc68d80f75ee" providerId="LiveId" clId="{0F936430-9BAB-4B27-BD26-9A0F52CA448C}" dt="2023-02-09T02:35:54.849" v="162" actId="255"/>
          <ac:spMkLst>
            <pc:docMk/>
            <pc:sldMk cId="2144952840" sldId="308"/>
            <ac:spMk id="43" creationId="{026E7C73-3EB6-0914-1960-D3AC0356E278}"/>
          </ac:spMkLst>
        </pc:spChg>
        <pc:spChg chg="mod">
          <ac:chgData name="Vân Nguyễn" userId="3e2bcc68d80f75ee" providerId="LiveId" clId="{0F936430-9BAB-4B27-BD26-9A0F52CA448C}" dt="2023-02-09T02:35:54.849" v="162" actId="255"/>
          <ac:spMkLst>
            <pc:docMk/>
            <pc:sldMk cId="2144952840" sldId="308"/>
            <ac:spMk id="44" creationId="{11821BF8-4AEF-941C-F262-11A48599A49B}"/>
          </ac:spMkLst>
        </pc:spChg>
        <pc:spChg chg="mod">
          <ac:chgData name="Vân Nguyễn" userId="3e2bcc68d80f75ee" providerId="LiveId" clId="{0F936430-9BAB-4B27-BD26-9A0F52CA448C}" dt="2023-02-09T02:35:54.849" v="162" actId="255"/>
          <ac:spMkLst>
            <pc:docMk/>
            <pc:sldMk cId="2144952840" sldId="308"/>
            <ac:spMk id="45" creationId="{A78AD8B0-1386-FF50-64F8-589E698EB48D}"/>
          </ac:spMkLst>
        </pc:spChg>
        <pc:spChg chg="mod">
          <ac:chgData name="Vân Nguyễn" userId="3e2bcc68d80f75ee" providerId="LiveId" clId="{0F936430-9BAB-4B27-BD26-9A0F52CA448C}" dt="2023-02-09T02:35:54.849" v="162" actId="255"/>
          <ac:spMkLst>
            <pc:docMk/>
            <pc:sldMk cId="2144952840" sldId="308"/>
            <ac:spMk id="46" creationId="{B3B92D88-44D3-3299-D745-B1C0642DECDC}"/>
          </ac:spMkLst>
        </pc:spChg>
        <pc:spChg chg="mod">
          <ac:chgData name="Vân Nguyễn" userId="3e2bcc68d80f75ee" providerId="LiveId" clId="{0F936430-9BAB-4B27-BD26-9A0F52CA448C}" dt="2023-02-09T02:35:54.849" v="162" actId="255"/>
          <ac:spMkLst>
            <pc:docMk/>
            <pc:sldMk cId="2144952840" sldId="308"/>
            <ac:spMk id="47" creationId="{E55F8B71-40A2-393A-5C4F-3E3AAD9FD19A}"/>
          </ac:spMkLst>
        </pc:spChg>
        <pc:spChg chg="mod">
          <ac:chgData name="Vân Nguyễn" userId="3e2bcc68d80f75ee" providerId="LiveId" clId="{0F936430-9BAB-4B27-BD26-9A0F52CA448C}" dt="2023-02-09T02:35:54.849" v="162" actId="255"/>
          <ac:spMkLst>
            <pc:docMk/>
            <pc:sldMk cId="2144952840" sldId="308"/>
            <ac:spMk id="48" creationId="{A4ADD962-5528-810E-26EB-EF351A02ED26}"/>
          </ac:spMkLst>
        </pc:spChg>
        <pc:spChg chg="mod">
          <ac:chgData name="Vân Nguyễn" userId="3e2bcc68d80f75ee" providerId="LiveId" clId="{0F936430-9BAB-4B27-BD26-9A0F52CA448C}" dt="2023-02-09T02:35:54.849" v="162" actId="255"/>
          <ac:spMkLst>
            <pc:docMk/>
            <pc:sldMk cId="2144952840" sldId="308"/>
            <ac:spMk id="49" creationId="{80F96154-F7DA-967E-3718-E9EF63B25F08}"/>
          </ac:spMkLst>
        </pc:spChg>
        <pc:spChg chg="mod">
          <ac:chgData name="Vân Nguyễn" userId="3e2bcc68d80f75ee" providerId="LiveId" clId="{0F936430-9BAB-4B27-BD26-9A0F52CA448C}" dt="2023-02-09T02:35:54.849" v="162" actId="255"/>
          <ac:spMkLst>
            <pc:docMk/>
            <pc:sldMk cId="2144952840" sldId="308"/>
            <ac:spMk id="50" creationId="{552AEFDE-7279-0739-99F2-D406E559F145}"/>
          </ac:spMkLst>
        </pc:spChg>
        <pc:spChg chg="add mod">
          <ac:chgData name="Vân Nguyễn" userId="3e2bcc68d80f75ee" providerId="LiveId" clId="{0F936430-9BAB-4B27-BD26-9A0F52CA448C}" dt="2023-02-09T02:38:17.705" v="199" actId="1076"/>
          <ac:spMkLst>
            <pc:docMk/>
            <pc:sldMk cId="2144952840" sldId="308"/>
            <ac:spMk id="51" creationId="{FE12AB2C-EA9E-BB8F-BF02-E3A1CB8AD574}"/>
          </ac:spMkLst>
        </pc:spChg>
        <pc:spChg chg="add mod">
          <ac:chgData name="Vân Nguyễn" userId="3e2bcc68d80f75ee" providerId="LiveId" clId="{0F936430-9BAB-4B27-BD26-9A0F52CA448C}" dt="2023-02-09T02:36:12.707" v="166" actId="14100"/>
          <ac:spMkLst>
            <pc:docMk/>
            <pc:sldMk cId="2144952840" sldId="308"/>
            <ac:spMk id="58" creationId="{940C4F11-10FB-BA89-D082-C96AD532EAE7}"/>
          </ac:spMkLst>
        </pc:spChg>
        <pc:spChg chg="add mod">
          <ac:chgData name="Vân Nguyễn" userId="3e2bcc68d80f75ee" providerId="LiveId" clId="{0F936430-9BAB-4B27-BD26-9A0F52CA448C}" dt="2023-02-09T02:38:05.918" v="197" actId="1076"/>
          <ac:spMkLst>
            <pc:docMk/>
            <pc:sldMk cId="2144952840" sldId="308"/>
            <ac:spMk id="59" creationId="{80302520-A0D5-3CCB-E352-92BC44F9D00D}"/>
          </ac:spMkLst>
        </pc:spChg>
        <pc:spChg chg="add mod">
          <ac:chgData name="Vân Nguyễn" userId="3e2bcc68d80f75ee" providerId="LiveId" clId="{0F936430-9BAB-4B27-BD26-9A0F52CA448C}" dt="2023-02-09T03:13:12.357" v="431" actId="20577"/>
          <ac:spMkLst>
            <pc:docMk/>
            <pc:sldMk cId="2144952840" sldId="308"/>
            <ac:spMk id="61" creationId="{E9704F42-3F32-CD05-FE47-428D0F176BF4}"/>
          </ac:spMkLst>
        </pc:spChg>
        <pc:spChg chg="add mod">
          <ac:chgData name="Vân Nguyễn" userId="3e2bcc68d80f75ee" providerId="LiveId" clId="{0F936430-9BAB-4B27-BD26-9A0F52CA448C}" dt="2023-02-09T03:13:53.994" v="502" actId="1076"/>
          <ac:spMkLst>
            <pc:docMk/>
            <pc:sldMk cId="2144952840" sldId="308"/>
            <ac:spMk id="62" creationId="{8DC91665-C627-44E2-9A6B-843DC0E8CF9B}"/>
          </ac:spMkLst>
        </pc:spChg>
        <pc:spChg chg="add mod">
          <ac:chgData name="Vân Nguyễn" userId="3e2bcc68d80f75ee" providerId="LiveId" clId="{0F936430-9BAB-4B27-BD26-9A0F52CA448C}" dt="2023-02-09T03:14:24.279" v="555" actId="1076"/>
          <ac:spMkLst>
            <pc:docMk/>
            <pc:sldMk cId="2144952840" sldId="308"/>
            <ac:spMk id="63" creationId="{3EBF76F4-4EE8-6607-4855-3287548989B1}"/>
          </ac:spMkLst>
        </pc:spChg>
        <pc:spChg chg="add mod">
          <ac:chgData name="Vân Nguyễn" userId="3e2bcc68d80f75ee" providerId="LiveId" clId="{0F936430-9BAB-4B27-BD26-9A0F52CA448C}" dt="2023-02-09T03:14:48.811" v="594" actId="14100"/>
          <ac:spMkLst>
            <pc:docMk/>
            <pc:sldMk cId="2144952840" sldId="308"/>
            <ac:spMk id="64" creationId="{13440EE3-F5CD-778B-09DC-D2F7ACF81310}"/>
          </ac:spMkLst>
        </pc:spChg>
        <pc:spChg chg="add mod">
          <ac:chgData name="Vân Nguyễn" userId="3e2bcc68d80f75ee" providerId="LiveId" clId="{0F936430-9BAB-4B27-BD26-9A0F52CA448C}" dt="2023-02-09T03:12:48.062" v="387" actId="1076"/>
          <ac:spMkLst>
            <pc:docMk/>
            <pc:sldMk cId="2144952840" sldId="308"/>
            <ac:spMk id="67" creationId="{B5EF1D73-5C5C-EB72-E262-0BD4E92D7A37}"/>
          </ac:spMkLst>
        </pc:spChg>
        <pc:spChg chg="mod">
          <ac:chgData name="Vân Nguyễn" userId="3e2bcc68d80f75ee" providerId="LiveId" clId="{0F936430-9BAB-4B27-BD26-9A0F52CA448C}" dt="2023-02-09T02:36:04.337" v="165" actId="255"/>
          <ac:spMkLst>
            <pc:docMk/>
            <pc:sldMk cId="2144952840" sldId="308"/>
            <ac:spMk id="70" creationId="{024598AA-CF95-781C-0A79-EA69FA546B8A}"/>
          </ac:spMkLst>
        </pc:spChg>
        <pc:spChg chg="mod">
          <ac:chgData name="Vân Nguyễn" userId="3e2bcc68d80f75ee" providerId="LiveId" clId="{0F936430-9BAB-4B27-BD26-9A0F52CA448C}" dt="2023-02-09T02:36:04.337" v="165" actId="255"/>
          <ac:spMkLst>
            <pc:docMk/>
            <pc:sldMk cId="2144952840" sldId="308"/>
            <ac:spMk id="71" creationId="{2B42D592-25A4-AEB8-AF14-17A80DE8A6AB}"/>
          </ac:spMkLst>
        </pc:spChg>
        <pc:spChg chg="mod">
          <ac:chgData name="Vân Nguyễn" userId="3e2bcc68d80f75ee" providerId="LiveId" clId="{0F936430-9BAB-4B27-BD26-9A0F52CA448C}" dt="2023-02-09T02:36:04.337" v="165" actId="255"/>
          <ac:spMkLst>
            <pc:docMk/>
            <pc:sldMk cId="2144952840" sldId="308"/>
            <ac:spMk id="72" creationId="{7C8B7B43-2E94-F1A6-AB91-45BBE78D3741}"/>
          </ac:spMkLst>
        </pc:spChg>
        <pc:spChg chg="mod">
          <ac:chgData name="Vân Nguyễn" userId="3e2bcc68d80f75ee" providerId="LiveId" clId="{0F936430-9BAB-4B27-BD26-9A0F52CA448C}" dt="2023-02-09T02:36:04.337" v="165" actId="255"/>
          <ac:spMkLst>
            <pc:docMk/>
            <pc:sldMk cId="2144952840" sldId="308"/>
            <ac:spMk id="73" creationId="{506921B6-457E-0E99-1D19-4E5E07EEDC56}"/>
          </ac:spMkLst>
        </pc:spChg>
        <pc:spChg chg="mod">
          <ac:chgData name="Vân Nguyễn" userId="3e2bcc68d80f75ee" providerId="LiveId" clId="{0F936430-9BAB-4B27-BD26-9A0F52CA448C}" dt="2023-02-09T02:36:04.337" v="165" actId="255"/>
          <ac:spMkLst>
            <pc:docMk/>
            <pc:sldMk cId="2144952840" sldId="308"/>
            <ac:spMk id="74" creationId="{31128F03-BC64-5E37-5C36-FA17F030DA26}"/>
          </ac:spMkLst>
        </pc:spChg>
        <pc:spChg chg="mod">
          <ac:chgData name="Vân Nguyễn" userId="3e2bcc68d80f75ee" providerId="LiveId" clId="{0F936430-9BAB-4B27-BD26-9A0F52CA448C}" dt="2023-02-09T02:36:04.337" v="165" actId="255"/>
          <ac:spMkLst>
            <pc:docMk/>
            <pc:sldMk cId="2144952840" sldId="308"/>
            <ac:spMk id="75" creationId="{B486ECD3-7899-E3C9-A5F3-C5BA54CDAE81}"/>
          </ac:spMkLst>
        </pc:spChg>
        <pc:spChg chg="mod">
          <ac:chgData name="Vân Nguyễn" userId="3e2bcc68d80f75ee" providerId="LiveId" clId="{0F936430-9BAB-4B27-BD26-9A0F52CA448C}" dt="2023-02-09T02:36:04.337" v="165" actId="255"/>
          <ac:spMkLst>
            <pc:docMk/>
            <pc:sldMk cId="2144952840" sldId="308"/>
            <ac:spMk id="76" creationId="{79A3B158-097C-421F-31DE-A919D5DF0652}"/>
          </ac:spMkLst>
        </pc:spChg>
        <pc:spChg chg="mod">
          <ac:chgData name="Vân Nguyễn" userId="3e2bcc68d80f75ee" providerId="LiveId" clId="{0F936430-9BAB-4B27-BD26-9A0F52CA448C}" dt="2023-02-09T02:36:04.337" v="165" actId="255"/>
          <ac:spMkLst>
            <pc:docMk/>
            <pc:sldMk cId="2144952840" sldId="308"/>
            <ac:spMk id="77" creationId="{69D81A86-9F62-30F6-ED45-CA6F3800D809}"/>
          </ac:spMkLst>
        </pc:spChg>
        <pc:spChg chg="mod">
          <ac:chgData name="Vân Nguyễn" userId="3e2bcc68d80f75ee" providerId="LiveId" clId="{0F936430-9BAB-4B27-BD26-9A0F52CA448C}" dt="2023-02-09T02:36:04.337" v="165" actId="255"/>
          <ac:spMkLst>
            <pc:docMk/>
            <pc:sldMk cId="2144952840" sldId="308"/>
            <ac:spMk id="78" creationId="{5749AB7F-8DEC-BF49-27AD-C051274A3C56}"/>
          </ac:spMkLst>
        </pc:spChg>
        <pc:spChg chg="mod">
          <ac:chgData name="Vân Nguyễn" userId="3e2bcc68d80f75ee" providerId="LiveId" clId="{0F936430-9BAB-4B27-BD26-9A0F52CA448C}" dt="2023-02-09T02:36:04.337" v="165" actId="255"/>
          <ac:spMkLst>
            <pc:docMk/>
            <pc:sldMk cId="2144952840" sldId="308"/>
            <ac:spMk id="79" creationId="{DE8A9276-FB1F-92A9-F314-0CB5374665DF}"/>
          </ac:spMkLst>
        </pc:spChg>
        <pc:spChg chg="mod">
          <ac:chgData name="Vân Nguyễn" userId="3e2bcc68d80f75ee" providerId="LiveId" clId="{0F936430-9BAB-4B27-BD26-9A0F52CA448C}" dt="2023-02-09T02:36:04.337" v="165" actId="255"/>
          <ac:spMkLst>
            <pc:docMk/>
            <pc:sldMk cId="2144952840" sldId="308"/>
            <ac:spMk id="80" creationId="{49056D11-354E-6777-E5E8-55295A21A4F5}"/>
          </ac:spMkLst>
        </pc:spChg>
        <pc:spChg chg="mod">
          <ac:chgData name="Vân Nguyễn" userId="3e2bcc68d80f75ee" providerId="LiveId" clId="{0F936430-9BAB-4B27-BD26-9A0F52CA448C}" dt="2023-02-09T02:36:04.337" v="165" actId="255"/>
          <ac:spMkLst>
            <pc:docMk/>
            <pc:sldMk cId="2144952840" sldId="308"/>
            <ac:spMk id="81" creationId="{37BB8F73-BC4F-CB41-90E7-D0299A6C8F0B}"/>
          </ac:spMkLst>
        </pc:spChg>
        <pc:spChg chg="mod">
          <ac:chgData name="Vân Nguyễn" userId="3e2bcc68d80f75ee" providerId="LiveId" clId="{0F936430-9BAB-4B27-BD26-9A0F52CA448C}" dt="2023-02-09T02:36:04.337" v="165" actId="255"/>
          <ac:spMkLst>
            <pc:docMk/>
            <pc:sldMk cId="2144952840" sldId="308"/>
            <ac:spMk id="82" creationId="{13514C8D-1AFB-3A7E-53F9-209C14441E67}"/>
          </ac:spMkLst>
        </pc:spChg>
        <pc:spChg chg="mod">
          <ac:chgData name="Vân Nguyễn" userId="3e2bcc68d80f75ee" providerId="LiveId" clId="{0F936430-9BAB-4B27-BD26-9A0F52CA448C}" dt="2023-02-09T02:36:04.337" v="165" actId="255"/>
          <ac:spMkLst>
            <pc:docMk/>
            <pc:sldMk cId="2144952840" sldId="308"/>
            <ac:spMk id="83" creationId="{F959005A-90FF-D23B-1279-5EF807D6608D}"/>
          </ac:spMkLst>
        </pc:spChg>
        <pc:spChg chg="mod">
          <ac:chgData name="Vân Nguyễn" userId="3e2bcc68d80f75ee" providerId="LiveId" clId="{0F936430-9BAB-4B27-BD26-9A0F52CA448C}" dt="2023-02-09T02:36:04.337" v="165" actId="255"/>
          <ac:spMkLst>
            <pc:docMk/>
            <pc:sldMk cId="2144952840" sldId="308"/>
            <ac:spMk id="84" creationId="{269BB60C-2297-E571-6331-B1AAD19EC424}"/>
          </ac:spMkLst>
        </pc:spChg>
        <pc:spChg chg="mod">
          <ac:chgData name="Vân Nguyễn" userId="3e2bcc68d80f75ee" providerId="LiveId" clId="{0F936430-9BAB-4B27-BD26-9A0F52CA448C}" dt="2023-02-09T02:36:04.337" v="165" actId="255"/>
          <ac:spMkLst>
            <pc:docMk/>
            <pc:sldMk cId="2144952840" sldId="308"/>
            <ac:spMk id="85" creationId="{86C1B166-F597-6C98-B134-CA90E9B605A4}"/>
          </ac:spMkLst>
        </pc:spChg>
        <pc:spChg chg="mod">
          <ac:chgData name="Vân Nguyễn" userId="3e2bcc68d80f75ee" providerId="LiveId" clId="{0F936430-9BAB-4B27-BD26-9A0F52CA448C}" dt="2023-02-09T02:36:04.337" v="165" actId="255"/>
          <ac:spMkLst>
            <pc:docMk/>
            <pc:sldMk cId="2144952840" sldId="308"/>
            <ac:spMk id="86" creationId="{734211DE-0B33-3F02-0FDE-A9663124DD89}"/>
          </ac:spMkLst>
        </pc:spChg>
        <pc:spChg chg="mod">
          <ac:chgData name="Vân Nguyễn" userId="3e2bcc68d80f75ee" providerId="LiveId" clId="{0F936430-9BAB-4B27-BD26-9A0F52CA448C}" dt="2023-02-09T02:36:04.337" v="165" actId="255"/>
          <ac:spMkLst>
            <pc:docMk/>
            <pc:sldMk cId="2144952840" sldId="308"/>
            <ac:spMk id="87" creationId="{3A3F1FDF-B287-D7F3-2B79-A6D5B9CC554C}"/>
          </ac:spMkLst>
        </pc:spChg>
        <pc:spChg chg="mod">
          <ac:chgData name="Vân Nguyễn" userId="3e2bcc68d80f75ee" providerId="LiveId" clId="{0F936430-9BAB-4B27-BD26-9A0F52CA448C}" dt="2023-02-09T02:36:04.337" v="165" actId="255"/>
          <ac:spMkLst>
            <pc:docMk/>
            <pc:sldMk cId="2144952840" sldId="308"/>
            <ac:spMk id="88" creationId="{9D3AB2B2-83BD-52BC-CAB8-6272709D246D}"/>
          </ac:spMkLst>
        </pc:spChg>
        <pc:spChg chg="mod">
          <ac:chgData name="Vân Nguyễn" userId="3e2bcc68d80f75ee" providerId="LiveId" clId="{0F936430-9BAB-4B27-BD26-9A0F52CA448C}" dt="2023-02-09T02:36:04.337" v="165" actId="255"/>
          <ac:spMkLst>
            <pc:docMk/>
            <pc:sldMk cId="2144952840" sldId="308"/>
            <ac:spMk id="89" creationId="{7FE055D1-F670-34EE-831B-FCDC9C4420C2}"/>
          </ac:spMkLst>
        </pc:spChg>
        <pc:spChg chg="mod">
          <ac:chgData name="Vân Nguyễn" userId="3e2bcc68d80f75ee" providerId="LiveId" clId="{0F936430-9BAB-4B27-BD26-9A0F52CA448C}" dt="2023-02-09T02:36:04.337" v="165" actId="255"/>
          <ac:spMkLst>
            <pc:docMk/>
            <pc:sldMk cId="2144952840" sldId="308"/>
            <ac:spMk id="90" creationId="{C6AE4A65-8C40-DC08-AA9F-132190A06F85}"/>
          </ac:spMkLst>
        </pc:spChg>
        <pc:spChg chg="mod">
          <ac:chgData name="Vân Nguyễn" userId="3e2bcc68d80f75ee" providerId="LiveId" clId="{0F936430-9BAB-4B27-BD26-9A0F52CA448C}" dt="2023-02-09T02:36:04.337" v="165" actId="255"/>
          <ac:spMkLst>
            <pc:docMk/>
            <pc:sldMk cId="2144952840" sldId="308"/>
            <ac:spMk id="91" creationId="{D371B4F1-B365-F35C-B22A-21D0C4C053B7}"/>
          </ac:spMkLst>
        </pc:spChg>
        <pc:spChg chg="mod">
          <ac:chgData name="Vân Nguyễn" userId="3e2bcc68d80f75ee" providerId="LiveId" clId="{0F936430-9BAB-4B27-BD26-9A0F52CA448C}" dt="2023-02-09T02:36:04.337" v="165" actId="255"/>
          <ac:spMkLst>
            <pc:docMk/>
            <pc:sldMk cId="2144952840" sldId="308"/>
            <ac:spMk id="92" creationId="{350C5DFB-A85C-77B4-CF04-BA3B5BD9F6B5}"/>
          </ac:spMkLst>
        </pc:spChg>
        <pc:spChg chg="mod">
          <ac:chgData name="Vân Nguyễn" userId="3e2bcc68d80f75ee" providerId="LiveId" clId="{0F936430-9BAB-4B27-BD26-9A0F52CA448C}" dt="2023-02-09T02:36:04.337" v="165" actId="255"/>
          <ac:spMkLst>
            <pc:docMk/>
            <pc:sldMk cId="2144952840" sldId="308"/>
            <ac:spMk id="93" creationId="{BA162C5C-A1A5-BD5B-A998-D9015242A66F}"/>
          </ac:spMkLst>
        </pc:spChg>
        <pc:spChg chg="mod">
          <ac:chgData name="Vân Nguyễn" userId="3e2bcc68d80f75ee" providerId="LiveId" clId="{0F936430-9BAB-4B27-BD26-9A0F52CA448C}" dt="2023-02-09T02:36:04.337" v="165" actId="255"/>
          <ac:spMkLst>
            <pc:docMk/>
            <pc:sldMk cId="2144952840" sldId="308"/>
            <ac:spMk id="94" creationId="{FEB25AE4-6EA1-7365-1AAA-2B3E10E3E1E7}"/>
          </ac:spMkLst>
        </pc:spChg>
        <pc:grpChg chg="add del mod">
          <ac:chgData name="Vân Nguyễn" userId="3e2bcc68d80f75ee" providerId="LiveId" clId="{0F936430-9BAB-4B27-BD26-9A0F52CA448C}" dt="2023-02-09T02:35:55.500" v="163"/>
          <ac:grpSpMkLst>
            <pc:docMk/>
            <pc:sldMk cId="2144952840" sldId="308"/>
            <ac:grpSpMk id="25" creationId="{40AC4A3B-46E9-DA82-00BC-1C3BED75C3FC}"/>
          </ac:grpSpMkLst>
        </pc:grpChg>
        <pc:grpChg chg="add del mod">
          <ac:chgData name="Vân Nguyễn" userId="3e2bcc68d80f75ee" providerId="LiveId" clId="{0F936430-9BAB-4B27-BD26-9A0F52CA448C}" dt="2023-02-09T02:36:57.087" v="178" actId="478"/>
          <ac:grpSpMkLst>
            <pc:docMk/>
            <pc:sldMk cId="2144952840" sldId="308"/>
            <ac:grpSpMk id="69" creationId="{AF60B431-3DD1-91A5-83DF-E6CC6A9FAD8B}"/>
          </ac:grpSpMkLst>
        </pc:grpChg>
        <pc:picChg chg="mod">
          <ac:chgData name="Vân Nguyễn" userId="3e2bcc68d80f75ee" providerId="LiveId" clId="{0F936430-9BAB-4B27-BD26-9A0F52CA448C}" dt="2023-02-09T02:37:08.592" v="181" actId="1076"/>
          <ac:picMkLst>
            <pc:docMk/>
            <pc:sldMk cId="2144952840" sldId="308"/>
            <ac:picMk id="3" creationId="{80002BDE-C72A-0BB9-01D5-FFAFBCDBBBFA}"/>
          </ac:picMkLst>
        </pc:picChg>
        <pc:picChg chg="add del">
          <ac:chgData name="Vân Nguyễn" userId="3e2bcc68d80f75ee" providerId="LiveId" clId="{0F936430-9BAB-4B27-BD26-9A0F52CA448C}" dt="2023-02-09T02:34:08.801" v="155" actId="478"/>
          <ac:picMkLst>
            <pc:docMk/>
            <pc:sldMk cId="2144952840" sldId="308"/>
            <ac:picMk id="4" creationId="{CC8E39E5-7595-094B-D1EC-F25CA27A9358}"/>
          </ac:picMkLst>
        </pc:picChg>
        <pc:picChg chg="add del">
          <ac:chgData name="Vân Nguyễn" userId="3e2bcc68d80f75ee" providerId="LiveId" clId="{0F936430-9BAB-4B27-BD26-9A0F52CA448C}" dt="2023-02-09T02:34:41.140" v="157" actId="478"/>
          <ac:picMkLst>
            <pc:docMk/>
            <pc:sldMk cId="2144952840" sldId="308"/>
            <ac:picMk id="6" creationId="{5FC9EEC6-B424-D6C0-1ACA-89B3BE5036E9}"/>
          </ac:picMkLst>
        </pc:picChg>
        <pc:picChg chg="add del mod">
          <ac:chgData name="Vân Nguyễn" userId="3e2bcc68d80f75ee" providerId="LiveId" clId="{0F936430-9BAB-4B27-BD26-9A0F52CA448C}" dt="2023-02-09T02:35:55.500" v="163"/>
          <ac:picMkLst>
            <pc:docMk/>
            <pc:sldMk cId="2144952840" sldId="308"/>
            <ac:picMk id="8" creationId="{5AFEB246-7D4C-6E2D-AF07-84621D3F3AEC}"/>
          </ac:picMkLst>
        </pc:picChg>
        <pc:picChg chg="add del mod">
          <ac:chgData name="Vân Nguyễn" userId="3e2bcc68d80f75ee" providerId="LiveId" clId="{0F936430-9BAB-4B27-BD26-9A0F52CA448C}" dt="2023-02-09T02:35:55.500" v="163"/>
          <ac:picMkLst>
            <pc:docMk/>
            <pc:sldMk cId="2144952840" sldId="308"/>
            <ac:picMk id="9" creationId="{A16AEA42-D1A8-4B0F-97C1-E210A2E5B4D0}"/>
          </ac:picMkLst>
        </pc:picChg>
        <pc:picChg chg="add del mod">
          <ac:chgData name="Vân Nguyễn" userId="3e2bcc68d80f75ee" providerId="LiveId" clId="{0F936430-9BAB-4B27-BD26-9A0F52CA448C}" dt="2023-02-09T02:35:55.500" v="163"/>
          <ac:picMkLst>
            <pc:docMk/>
            <pc:sldMk cId="2144952840" sldId="308"/>
            <ac:picMk id="10" creationId="{85960B6C-75E7-2670-B4A0-388CFF6665C2}"/>
          </ac:picMkLst>
        </pc:picChg>
        <pc:picChg chg="add del mod">
          <ac:chgData name="Vân Nguyễn" userId="3e2bcc68d80f75ee" providerId="LiveId" clId="{0F936430-9BAB-4B27-BD26-9A0F52CA448C}" dt="2023-02-09T02:35:55.500" v="163"/>
          <ac:picMkLst>
            <pc:docMk/>
            <pc:sldMk cId="2144952840" sldId="308"/>
            <ac:picMk id="11" creationId="{CC5AC5B4-50EA-3428-B65A-EA00173DEE63}"/>
          </ac:picMkLst>
        </pc:picChg>
        <pc:picChg chg="add del mod">
          <ac:chgData name="Vân Nguyễn" userId="3e2bcc68d80f75ee" providerId="LiveId" clId="{0F936430-9BAB-4B27-BD26-9A0F52CA448C}" dt="2023-02-09T02:35:55.500" v="163"/>
          <ac:picMkLst>
            <pc:docMk/>
            <pc:sldMk cId="2144952840" sldId="308"/>
            <ac:picMk id="12" creationId="{D4B1AC6A-D941-50F7-6016-F69DCF065E0B}"/>
          </ac:picMkLst>
        </pc:picChg>
        <pc:picChg chg="add del mod">
          <ac:chgData name="Vân Nguyễn" userId="3e2bcc68d80f75ee" providerId="LiveId" clId="{0F936430-9BAB-4B27-BD26-9A0F52CA448C}" dt="2023-02-09T02:35:55.500" v="163"/>
          <ac:picMkLst>
            <pc:docMk/>
            <pc:sldMk cId="2144952840" sldId="308"/>
            <ac:picMk id="13" creationId="{AC2DA6EB-AF7E-B23E-8838-4203653C623C}"/>
          </ac:picMkLst>
        </pc:picChg>
        <pc:picChg chg="add del mod">
          <ac:chgData name="Vân Nguyễn" userId="3e2bcc68d80f75ee" providerId="LiveId" clId="{0F936430-9BAB-4B27-BD26-9A0F52CA448C}" dt="2023-02-09T02:35:55.500" v="163"/>
          <ac:picMkLst>
            <pc:docMk/>
            <pc:sldMk cId="2144952840" sldId="308"/>
            <ac:picMk id="16" creationId="{D5E1DB22-F7F0-958F-3AF8-230A00D52C6B}"/>
          </ac:picMkLst>
        </pc:picChg>
        <pc:picChg chg="add del mod">
          <ac:chgData name="Vân Nguyễn" userId="3e2bcc68d80f75ee" providerId="LiveId" clId="{0F936430-9BAB-4B27-BD26-9A0F52CA448C}" dt="2023-02-09T02:35:55.500" v="163"/>
          <ac:picMkLst>
            <pc:docMk/>
            <pc:sldMk cId="2144952840" sldId="308"/>
            <ac:picMk id="21" creationId="{C23C78C2-61D2-79AC-DB2F-8E76B3D157F3}"/>
          </ac:picMkLst>
        </pc:picChg>
        <pc:picChg chg="add del mod">
          <ac:chgData name="Vân Nguyễn" userId="3e2bcc68d80f75ee" providerId="LiveId" clId="{0F936430-9BAB-4B27-BD26-9A0F52CA448C}" dt="2023-02-09T02:35:55.500" v="163"/>
          <ac:picMkLst>
            <pc:docMk/>
            <pc:sldMk cId="2144952840" sldId="308"/>
            <ac:picMk id="22" creationId="{F1B675FD-026A-D51D-8537-EA94AF19FF6A}"/>
          </ac:picMkLst>
        </pc:picChg>
        <pc:picChg chg="add del mod">
          <ac:chgData name="Vân Nguyễn" userId="3e2bcc68d80f75ee" providerId="LiveId" clId="{0F936430-9BAB-4B27-BD26-9A0F52CA448C}" dt="2023-02-09T02:35:55.500" v="163"/>
          <ac:picMkLst>
            <pc:docMk/>
            <pc:sldMk cId="2144952840" sldId="308"/>
            <ac:picMk id="24" creationId="{8C95678E-8BF2-C888-6230-367CDF3856C1}"/>
          </ac:picMkLst>
        </pc:picChg>
        <pc:picChg chg="add mod">
          <ac:chgData name="Vân Nguyễn" userId="3e2bcc68d80f75ee" providerId="LiveId" clId="{0F936430-9BAB-4B27-BD26-9A0F52CA448C}" dt="2023-02-09T02:38:11.997" v="198" actId="14100"/>
          <ac:picMkLst>
            <pc:docMk/>
            <pc:sldMk cId="2144952840" sldId="308"/>
            <ac:picMk id="52" creationId="{4E063891-9033-90A5-D785-DC51657BC923}"/>
          </ac:picMkLst>
        </pc:picChg>
        <pc:picChg chg="add mod">
          <ac:chgData name="Vân Nguyễn" userId="3e2bcc68d80f75ee" providerId="LiveId" clId="{0F936430-9BAB-4B27-BD26-9A0F52CA448C}" dt="2023-02-09T02:37:27.520" v="186" actId="14100"/>
          <ac:picMkLst>
            <pc:docMk/>
            <pc:sldMk cId="2144952840" sldId="308"/>
            <ac:picMk id="53" creationId="{331B76D7-80E7-F7D7-0041-B5BB5A7C412A}"/>
          </ac:picMkLst>
        </pc:picChg>
        <pc:picChg chg="add mod">
          <ac:chgData name="Vân Nguyễn" userId="3e2bcc68d80f75ee" providerId="LiveId" clId="{0F936430-9BAB-4B27-BD26-9A0F52CA448C}" dt="2023-02-09T02:37:37.001" v="190" actId="14100"/>
          <ac:picMkLst>
            <pc:docMk/>
            <pc:sldMk cId="2144952840" sldId="308"/>
            <ac:picMk id="54" creationId="{5AFD2C3F-88DA-575A-18EB-14A44062250E}"/>
          </ac:picMkLst>
        </pc:picChg>
        <pc:picChg chg="add mod">
          <ac:chgData name="Vân Nguyễn" userId="3e2bcc68d80f75ee" providerId="LiveId" clId="{0F936430-9BAB-4B27-BD26-9A0F52CA448C}" dt="2023-02-09T02:37:30.538" v="188" actId="14100"/>
          <ac:picMkLst>
            <pc:docMk/>
            <pc:sldMk cId="2144952840" sldId="308"/>
            <ac:picMk id="55" creationId="{F234F6DD-9216-8285-C50A-29BF7C996CDA}"/>
          </ac:picMkLst>
        </pc:picChg>
        <pc:picChg chg="add mod">
          <ac:chgData name="Vân Nguyễn" userId="3e2bcc68d80f75ee" providerId="LiveId" clId="{0F936430-9BAB-4B27-BD26-9A0F52CA448C}" dt="2023-02-09T02:36:22.349" v="169" actId="1076"/>
          <ac:picMkLst>
            <pc:docMk/>
            <pc:sldMk cId="2144952840" sldId="308"/>
            <ac:picMk id="56" creationId="{77FA419C-7DFD-9AFF-49B9-C77D00C9CAFC}"/>
          </ac:picMkLst>
        </pc:picChg>
        <pc:picChg chg="add mod">
          <ac:chgData name="Vân Nguyễn" userId="3e2bcc68d80f75ee" providerId="LiveId" clId="{0F936430-9BAB-4B27-BD26-9A0F52CA448C}" dt="2023-02-09T02:36:12.707" v="166" actId="14100"/>
          <ac:picMkLst>
            <pc:docMk/>
            <pc:sldMk cId="2144952840" sldId="308"/>
            <ac:picMk id="57" creationId="{40574089-2938-637F-457F-3F0D11C6080C}"/>
          </ac:picMkLst>
        </pc:picChg>
        <pc:picChg chg="add mod">
          <ac:chgData name="Vân Nguyễn" userId="3e2bcc68d80f75ee" providerId="LiveId" clId="{0F936430-9BAB-4B27-BD26-9A0F52CA448C}" dt="2023-02-09T02:36:12.707" v="166" actId="14100"/>
          <ac:picMkLst>
            <pc:docMk/>
            <pc:sldMk cId="2144952840" sldId="308"/>
            <ac:picMk id="60" creationId="{3F9B239F-EFB9-0ADD-A0A0-74A4EEB5C144}"/>
          </ac:picMkLst>
        </pc:picChg>
        <pc:picChg chg="add mod">
          <ac:chgData name="Vân Nguyễn" userId="3e2bcc68d80f75ee" providerId="LiveId" clId="{0F936430-9BAB-4B27-BD26-9A0F52CA448C}" dt="2023-02-09T02:36:12.707" v="166" actId="14100"/>
          <ac:picMkLst>
            <pc:docMk/>
            <pc:sldMk cId="2144952840" sldId="308"/>
            <ac:picMk id="65" creationId="{7BB2C7B2-BF75-3B15-4E69-DFAC21E896F8}"/>
          </ac:picMkLst>
        </pc:picChg>
        <pc:picChg chg="add mod">
          <ac:chgData name="Vân Nguyễn" userId="3e2bcc68d80f75ee" providerId="LiveId" clId="{0F936430-9BAB-4B27-BD26-9A0F52CA448C}" dt="2023-02-09T02:36:12.707" v="166" actId="14100"/>
          <ac:picMkLst>
            <pc:docMk/>
            <pc:sldMk cId="2144952840" sldId="308"/>
            <ac:picMk id="66" creationId="{D4E30772-5656-413C-CEC6-024090EB0CBB}"/>
          </ac:picMkLst>
        </pc:picChg>
        <pc:picChg chg="add mod">
          <ac:chgData name="Vân Nguyễn" userId="3e2bcc68d80f75ee" providerId="LiveId" clId="{0F936430-9BAB-4B27-BD26-9A0F52CA448C}" dt="2023-02-09T03:13:01.325" v="416" actId="1076"/>
          <ac:picMkLst>
            <pc:docMk/>
            <pc:sldMk cId="2144952840" sldId="308"/>
            <ac:picMk id="68" creationId="{9B093152-623B-C7B2-8CB3-53406103DE97}"/>
          </ac:picMkLst>
        </pc:picChg>
      </pc:sldChg>
      <pc:sldChg chg="addSp delSp modSp add mod delAnim modAnim">
        <pc:chgData name="Vân Nguyễn" userId="3e2bcc68d80f75ee" providerId="LiveId" clId="{0F936430-9BAB-4B27-BD26-9A0F52CA448C}" dt="2023-02-09T03:17:35.271" v="957" actId="1076"/>
        <pc:sldMkLst>
          <pc:docMk/>
          <pc:sldMk cId="4235397255" sldId="309"/>
        </pc:sldMkLst>
        <pc:spChg chg="add mod">
          <ac:chgData name="Vân Nguyễn" userId="3e2bcc68d80f75ee" providerId="LiveId" clId="{0F936430-9BAB-4B27-BD26-9A0F52CA448C}" dt="2023-02-09T03:17:10.576" v="932" actId="1076"/>
          <ac:spMkLst>
            <pc:docMk/>
            <pc:sldMk cId="4235397255" sldId="309"/>
            <ac:spMk id="4" creationId="{BBD4CCAE-9BC3-B9C7-72DF-606440451E8C}"/>
          </ac:spMkLst>
        </pc:spChg>
        <pc:spChg chg="add mod">
          <ac:chgData name="Vân Nguyễn" userId="3e2bcc68d80f75ee" providerId="LiveId" clId="{0F936430-9BAB-4B27-BD26-9A0F52CA448C}" dt="2023-02-09T03:15:23.871" v="669" actId="14100"/>
          <ac:spMkLst>
            <pc:docMk/>
            <pc:sldMk cId="4235397255" sldId="309"/>
            <ac:spMk id="5" creationId="{847BA057-7405-96AE-71F1-B56DE3C18745}"/>
          </ac:spMkLst>
        </pc:spChg>
        <pc:spChg chg="add mod">
          <ac:chgData name="Vân Nguyễn" userId="3e2bcc68d80f75ee" providerId="LiveId" clId="{0F936430-9BAB-4B27-BD26-9A0F52CA448C}" dt="2023-02-09T02:39:36.790" v="206" actId="1076"/>
          <ac:spMkLst>
            <pc:docMk/>
            <pc:sldMk cId="4235397255" sldId="309"/>
            <ac:spMk id="11" creationId="{AB76C52F-9089-FA43-20C3-732BE131B5A0}"/>
          </ac:spMkLst>
        </pc:spChg>
        <pc:spChg chg="add mod">
          <ac:chgData name="Vân Nguyễn" userId="3e2bcc68d80f75ee" providerId="LiveId" clId="{0F936430-9BAB-4B27-BD26-9A0F52CA448C}" dt="2023-02-09T02:39:36.790" v="206" actId="1076"/>
          <ac:spMkLst>
            <pc:docMk/>
            <pc:sldMk cId="4235397255" sldId="309"/>
            <ac:spMk id="12" creationId="{31875E40-F11F-A340-A291-9099A03A05E7}"/>
          </ac:spMkLst>
        </pc:spChg>
        <pc:spChg chg="add mod">
          <ac:chgData name="Vân Nguyễn" userId="3e2bcc68d80f75ee" providerId="LiveId" clId="{0F936430-9BAB-4B27-BD26-9A0F52CA448C}" dt="2023-02-09T03:17:02.327" v="929" actId="20577"/>
          <ac:spMkLst>
            <pc:docMk/>
            <pc:sldMk cId="4235397255" sldId="309"/>
            <ac:spMk id="14" creationId="{D23C7819-F367-11DA-BC52-34752100C8AE}"/>
          </ac:spMkLst>
        </pc:spChg>
        <pc:spChg chg="add mod">
          <ac:chgData name="Vân Nguyễn" userId="3e2bcc68d80f75ee" providerId="LiveId" clId="{0F936430-9BAB-4B27-BD26-9A0F52CA448C}" dt="2023-02-09T03:16:03.565" v="762" actId="20577"/>
          <ac:spMkLst>
            <pc:docMk/>
            <pc:sldMk cId="4235397255" sldId="309"/>
            <ac:spMk id="15" creationId="{383F8BE1-C3BD-70A8-96EC-D1A2CC184451}"/>
          </ac:spMkLst>
        </pc:spChg>
        <pc:spChg chg="add mod">
          <ac:chgData name="Vân Nguyễn" userId="3e2bcc68d80f75ee" providerId="LiveId" clId="{0F936430-9BAB-4B27-BD26-9A0F52CA448C}" dt="2023-02-09T03:17:04.506" v="931" actId="20577"/>
          <ac:spMkLst>
            <pc:docMk/>
            <pc:sldMk cId="4235397255" sldId="309"/>
            <ac:spMk id="16" creationId="{9A749CDD-3FF9-FC71-D123-C1452127BEC1}"/>
          </ac:spMkLst>
        </pc:spChg>
        <pc:spChg chg="add mod">
          <ac:chgData name="Vân Nguyễn" userId="3e2bcc68d80f75ee" providerId="LiveId" clId="{0F936430-9BAB-4B27-BD26-9A0F52CA448C}" dt="2023-02-09T03:17:35.271" v="957" actId="1076"/>
          <ac:spMkLst>
            <pc:docMk/>
            <pc:sldMk cId="4235397255" sldId="309"/>
            <ac:spMk id="17" creationId="{E89318FD-0867-999A-0D23-36FA53698B22}"/>
          </ac:spMkLst>
        </pc:spChg>
        <pc:spChg chg="mod">
          <ac:chgData name="Vân Nguyễn" userId="3e2bcc68d80f75ee" providerId="LiveId" clId="{0F936430-9BAB-4B27-BD26-9A0F52CA448C}" dt="2023-02-09T02:39:25.476" v="203"/>
          <ac:spMkLst>
            <pc:docMk/>
            <pc:sldMk cId="4235397255" sldId="309"/>
            <ac:spMk id="23" creationId="{16A027D5-53D7-CBD2-21AB-64415319CE5C}"/>
          </ac:spMkLst>
        </pc:spChg>
        <pc:spChg chg="mod">
          <ac:chgData name="Vân Nguyễn" userId="3e2bcc68d80f75ee" providerId="LiveId" clId="{0F936430-9BAB-4B27-BD26-9A0F52CA448C}" dt="2023-02-09T02:39:25.476" v="203"/>
          <ac:spMkLst>
            <pc:docMk/>
            <pc:sldMk cId="4235397255" sldId="309"/>
            <ac:spMk id="24" creationId="{BD1545F6-9D64-1638-433E-E07878DA74E9}"/>
          </ac:spMkLst>
        </pc:spChg>
        <pc:spChg chg="mod">
          <ac:chgData name="Vân Nguyễn" userId="3e2bcc68d80f75ee" providerId="LiveId" clId="{0F936430-9BAB-4B27-BD26-9A0F52CA448C}" dt="2023-02-09T02:39:25.476" v="203"/>
          <ac:spMkLst>
            <pc:docMk/>
            <pc:sldMk cId="4235397255" sldId="309"/>
            <ac:spMk id="25" creationId="{B1F399F6-A06F-4B8B-240D-E0F014B4F005}"/>
          </ac:spMkLst>
        </pc:spChg>
        <pc:spChg chg="mod">
          <ac:chgData name="Vân Nguyễn" userId="3e2bcc68d80f75ee" providerId="LiveId" clId="{0F936430-9BAB-4B27-BD26-9A0F52CA448C}" dt="2023-02-09T02:39:25.476" v="203"/>
          <ac:spMkLst>
            <pc:docMk/>
            <pc:sldMk cId="4235397255" sldId="309"/>
            <ac:spMk id="26" creationId="{5091C27D-BEA5-9DC8-C3E6-5D4F06CE2871}"/>
          </ac:spMkLst>
        </pc:spChg>
        <pc:spChg chg="mod">
          <ac:chgData name="Vân Nguyễn" userId="3e2bcc68d80f75ee" providerId="LiveId" clId="{0F936430-9BAB-4B27-BD26-9A0F52CA448C}" dt="2023-02-09T02:39:25.476" v="203"/>
          <ac:spMkLst>
            <pc:docMk/>
            <pc:sldMk cId="4235397255" sldId="309"/>
            <ac:spMk id="27" creationId="{3AB8B234-5EF0-2571-A474-E4CF8B21FCB4}"/>
          </ac:spMkLst>
        </pc:spChg>
        <pc:spChg chg="mod">
          <ac:chgData name="Vân Nguyễn" userId="3e2bcc68d80f75ee" providerId="LiveId" clId="{0F936430-9BAB-4B27-BD26-9A0F52CA448C}" dt="2023-02-09T02:39:25.476" v="203"/>
          <ac:spMkLst>
            <pc:docMk/>
            <pc:sldMk cId="4235397255" sldId="309"/>
            <ac:spMk id="28" creationId="{D4C55BDE-7D02-F6E9-78D5-7CAA729F9AB9}"/>
          </ac:spMkLst>
        </pc:spChg>
        <pc:spChg chg="mod">
          <ac:chgData name="Vân Nguyễn" userId="3e2bcc68d80f75ee" providerId="LiveId" clId="{0F936430-9BAB-4B27-BD26-9A0F52CA448C}" dt="2023-02-09T02:39:25.476" v="203"/>
          <ac:spMkLst>
            <pc:docMk/>
            <pc:sldMk cId="4235397255" sldId="309"/>
            <ac:spMk id="29" creationId="{B4450011-4CE4-7259-9E86-A972138E81A9}"/>
          </ac:spMkLst>
        </pc:spChg>
        <pc:spChg chg="mod">
          <ac:chgData name="Vân Nguyễn" userId="3e2bcc68d80f75ee" providerId="LiveId" clId="{0F936430-9BAB-4B27-BD26-9A0F52CA448C}" dt="2023-02-09T02:39:25.476" v="203"/>
          <ac:spMkLst>
            <pc:docMk/>
            <pc:sldMk cId="4235397255" sldId="309"/>
            <ac:spMk id="30" creationId="{45E566E9-1C9F-5483-C714-93EC4CD4F2DB}"/>
          </ac:spMkLst>
        </pc:spChg>
        <pc:spChg chg="mod">
          <ac:chgData name="Vân Nguyễn" userId="3e2bcc68d80f75ee" providerId="LiveId" clId="{0F936430-9BAB-4B27-BD26-9A0F52CA448C}" dt="2023-02-09T02:39:25.476" v="203"/>
          <ac:spMkLst>
            <pc:docMk/>
            <pc:sldMk cId="4235397255" sldId="309"/>
            <ac:spMk id="31" creationId="{662B9F10-759A-EB41-51B5-233AAE673A5C}"/>
          </ac:spMkLst>
        </pc:spChg>
        <pc:spChg chg="mod">
          <ac:chgData name="Vân Nguyễn" userId="3e2bcc68d80f75ee" providerId="LiveId" clId="{0F936430-9BAB-4B27-BD26-9A0F52CA448C}" dt="2023-02-09T02:39:25.476" v="203"/>
          <ac:spMkLst>
            <pc:docMk/>
            <pc:sldMk cId="4235397255" sldId="309"/>
            <ac:spMk id="32" creationId="{DE4D43CB-8AE2-A66E-9B76-16A66817F640}"/>
          </ac:spMkLst>
        </pc:spChg>
        <pc:spChg chg="mod">
          <ac:chgData name="Vân Nguyễn" userId="3e2bcc68d80f75ee" providerId="LiveId" clId="{0F936430-9BAB-4B27-BD26-9A0F52CA448C}" dt="2023-02-09T02:39:25.476" v="203"/>
          <ac:spMkLst>
            <pc:docMk/>
            <pc:sldMk cId="4235397255" sldId="309"/>
            <ac:spMk id="33" creationId="{B3B6CA46-7303-6B12-9672-96FB0F953FC6}"/>
          </ac:spMkLst>
        </pc:spChg>
        <pc:spChg chg="mod">
          <ac:chgData name="Vân Nguyễn" userId="3e2bcc68d80f75ee" providerId="LiveId" clId="{0F936430-9BAB-4B27-BD26-9A0F52CA448C}" dt="2023-02-09T02:39:25.476" v="203"/>
          <ac:spMkLst>
            <pc:docMk/>
            <pc:sldMk cId="4235397255" sldId="309"/>
            <ac:spMk id="34" creationId="{00F7130D-76C5-C5F3-B874-F2651FF39500}"/>
          </ac:spMkLst>
        </pc:spChg>
        <pc:spChg chg="mod">
          <ac:chgData name="Vân Nguyễn" userId="3e2bcc68d80f75ee" providerId="LiveId" clId="{0F936430-9BAB-4B27-BD26-9A0F52CA448C}" dt="2023-02-09T02:39:25.476" v="203"/>
          <ac:spMkLst>
            <pc:docMk/>
            <pc:sldMk cId="4235397255" sldId="309"/>
            <ac:spMk id="35" creationId="{83D5FBA4-60A2-7D8A-9268-3A6F8615F12B}"/>
          </ac:spMkLst>
        </pc:spChg>
        <pc:spChg chg="mod">
          <ac:chgData name="Vân Nguyễn" userId="3e2bcc68d80f75ee" providerId="LiveId" clId="{0F936430-9BAB-4B27-BD26-9A0F52CA448C}" dt="2023-02-09T02:39:25.476" v="203"/>
          <ac:spMkLst>
            <pc:docMk/>
            <pc:sldMk cId="4235397255" sldId="309"/>
            <ac:spMk id="36" creationId="{86742D8C-2FE2-1E22-A0DA-D3BA468EE872}"/>
          </ac:spMkLst>
        </pc:spChg>
        <pc:spChg chg="mod">
          <ac:chgData name="Vân Nguyễn" userId="3e2bcc68d80f75ee" providerId="LiveId" clId="{0F936430-9BAB-4B27-BD26-9A0F52CA448C}" dt="2023-02-09T02:39:25.476" v="203"/>
          <ac:spMkLst>
            <pc:docMk/>
            <pc:sldMk cId="4235397255" sldId="309"/>
            <ac:spMk id="37" creationId="{2272A653-B945-3DC5-E7C6-6A28E529ABE8}"/>
          </ac:spMkLst>
        </pc:spChg>
        <pc:spChg chg="mod">
          <ac:chgData name="Vân Nguyễn" userId="3e2bcc68d80f75ee" providerId="LiveId" clId="{0F936430-9BAB-4B27-BD26-9A0F52CA448C}" dt="2023-02-09T02:39:25.476" v="203"/>
          <ac:spMkLst>
            <pc:docMk/>
            <pc:sldMk cId="4235397255" sldId="309"/>
            <ac:spMk id="38" creationId="{DC555168-1C70-8933-D134-2EBFD73169BE}"/>
          </ac:spMkLst>
        </pc:spChg>
        <pc:spChg chg="mod">
          <ac:chgData name="Vân Nguyễn" userId="3e2bcc68d80f75ee" providerId="LiveId" clId="{0F936430-9BAB-4B27-BD26-9A0F52CA448C}" dt="2023-02-09T02:39:25.476" v="203"/>
          <ac:spMkLst>
            <pc:docMk/>
            <pc:sldMk cId="4235397255" sldId="309"/>
            <ac:spMk id="39" creationId="{C93D2BB0-FDB5-6674-54C1-5F63B63DE974}"/>
          </ac:spMkLst>
        </pc:spChg>
        <pc:spChg chg="mod">
          <ac:chgData name="Vân Nguyễn" userId="3e2bcc68d80f75ee" providerId="LiveId" clId="{0F936430-9BAB-4B27-BD26-9A0F52CA448C}" dt="2023-02-09T02:39:25.476" v="203"/>
          <ac:spMkLst>
            <pc:docMk/>
            <pc:sldMk cId="4235397255" sldId="309"/>
            <ac:spMk id="40" creationId="{D3DC6F86-E6D6-F082-8345-3F28C4750203}"/>
          </ac:spMkLst>
        </pc:spChg>
        <pc:spChg chg="mod">
          <ac:chgData name="Vân Nguyễn" userId="3e2bcc68d80f75ee" providerId="LiveId" clId="{0F936430-9BAB-4B27-BD26-9A0F52CA448C}" dt="2023-02-09T02:39:25.476" v="203"/>
          <ac:spMkLst>
            <pc:docMk/>
            <pc:sldMk cId="4235397255" sldId="309"/>
            <ac:spMk id="41" creationId="{E25DF718-4A66-C306-86EA-38AE3C2CD753}"/>
          </ac:spMkLst>
        </pc:spChg>
        <pc:spChg chg="mod">
          <ac:chgData name="Vân Nguyễn" userId="3e2bcc68d80f75ee" providerId="LiveId" clId="{0F936430-9BAB-4B27-BD26-9A0F52CA448C}" dt="2023-02-09T02:39:25.476" v="203"/>
          <ac:spMkLst>
            <pc:docMk/>
            <pc:sldMk cId="4235397255" sldId="309"/>
            <ac:spMk id="42" creationId="{9BAAB901-2B9D-20D7-7EE2-2883433990F2}"/>
          </ac:spMkLst>
        </pc:spChg>
        <pc:spChg chg="mod">
          <ac:chgData name="Vân Nguyễn" userId="3e2bcc68d80f75ee" providerId="LiveId" clId="{0F936430-9BAB-4B27-BD26-9A0F52CA448C}" dt="2023-02-09T02:39:25.476" v="203"/>
          <ac:spMkLst>
            <pc:docMk/>
            <pc:sldMk cId="4235397255" sldId="309"/>
            <ac:spMk id="43" creationId="{099C9AA7-85B0-F419-0371-62A12590844B}"/>
          </ac:spMkLst>
        </pc:spChg>
        <pc:spChg chg="mod">
          <ac:chgData name="Vân Nguyễn" userId="3e2bcc68d80f75ee" providerId="LiveId" clId="{0F936430-9BAB-4B27-BD26-9A0F52CA448C}" dt="2023-02-09T02:39:25.476" v="203"/>
          <ac:spMkLst>
            <pc:docMk/>
            <pc:sldMk cId="4235397255" sldId="309"/>
            <ac:spMk id="44" creationId="{0CE9103E-7853-6C1C-91E0-0059659E3D01}"/>
          </ac:spMkLst>
        </pc:spChg>
        <pc:spChg chg="mod">
          <ac:chgData name="Vân Nguyễn" userId="3e2bcc68d80f75ee" providerId="LiveId" clId="{0F936430-9BAB-4B27-BD26-9A0F52CA448C}" dt="2023-02-09T02:39:25.476" v="203"/>
          <ac:spMkLst>
            <pc:docMk/>
            <pc:sldMk cId="4235397255" sldId="309"/>
            <ac:spMk id="45" creationId="{9EC775AB-F071-803A-C9C8-E4FB8B40E558}"/>
          </ac:spMkLst>
        </pc:spChg>
        <pc:spChg chg="mod">
          <ac:chgData name="Vân Nguyễn" userId="3e2bcc68d80f75ee" providerId="LiveId" clId="{0F936430-9BAB-4B27-BD26-9A0F52CA448C}" dt="2023-02-09T02:39:25.476" v="203"/>
          <ac:spMkLst>
            <pc:docMk/>
            <pc:sldMk cId="4235397255" sldId="309"/>
            <ac:spMk id="46" creationId="{6F76547F-74A2-1B56-5976-1AC9C55CD6E8}"/>
          </ac:spMkLst>
        </pc:spChg>
        <pc:spChg chg="mod">
          <ac:chgData name="Vân Nguyễn" userId="3e2bcc68d80f75ee" providerId="LiveId" clId="{0F936430-9BAB-4B27-BD26-9A0F52CA448C}" dt="2023-02-09T02:39:25.476" v="203"/>
          <ac:spMkLst>
            <pc:docMk/>
            <pc:sldMk cId="4235397255" sldId="309"/>
            <ac:spMk id="47" creationId="{51F7BDA7-BE94-329D-D1ED-D856346CD98F}"/>
          </ac:spMkLst>
        </pc:spChg>
        <pc:spChg chg="mod">
          <ac:chgData name="Vân Nguyễn" userId="3e2bcc68d80f75ee" providerId="LiveId" clId="{0F936430-9BAB-4B27-BD26-9A0F52CA448C}" dt="2023-02-09T02:39:25.476" v="203"/>
          <ac:spMkLst>
            <pc:docMk/>
            <pc:sldMk cId="4235397255" sldId="309"/>
            <ac:spMk id="48" creationId="{9E46644A-1ECC-4F3F-891E-50F60CD0F06E}"/>
          </ac:spMkLst>
        </pc:spChg>
        <pc:spChg chg="del">
          <ac:chgData name="Vân Nguyễn" userId="3e2bcc68d80f75ee" providerId="LiveId" clId="{0F936430-9BAB-4B27-BD26-9A0F52CA448C}" dt="2023-02-09T02:38:48.165" v="201" actId="478"/>
          <ac:spMkLst>
            <pc:docMk/>
            <pc:sldMk cId="4235397255" sldId="309"/>
            <ac:spMk id="51" creationId="{FE12AB2C-EA9E-BB8F-BF02-E3A1CB8AD574}"/>
          </ac:spMkLst>
        </pc:spChg>
        <pc:spChg chg="del">
          <ac:chgData name="Vân Nguyễn" userId="3e2bcc68d80f75ee" providerId="LiveId" clId="{0F936430-9BAB-4B27-BD26-9A0F52CA448C}" dt="2023-02-09T02:38:48.165" v="201" actId="478"/>
          <ac:spMkLst>
            <pc:docMk/>
            <pc:sldMk cId="4235397255" sldId="309"/>
            <ac:spMk id="58" creationId="{940C4F11-10FB-BA89-D082-C96AD532EAE7}"/>
          </ac:spMkLst>
        </pc:spChg>
        <pc:spChg chg="del">
          <ac:chgData name="Vân Nguyễn" userId="3e2bcc68d80f75ee" providerId="LiveId" clId="{0F936430-9BAB-4B27-BD26-9A0F52CA448C}" dt="2023-02-09T02:38:48.165" v="201" actId="478"/>
          <ac:spMkLst>
            <pc:docMk/>
            <pc:sldMk cId="4235397255" sldId="309"/>
            <ac:spMk id="59" creationId="{80302520-A0D5-3CCB-E352-92BC44F9D00D}"/>
          </ac:spMkLst>
        </pc:spChg>
        <pc:spChg chg="del">
          <ac:chgData name="Vân Nguyễn" userId="3e2bcc68d80f75ee" providerId="LiveId" clId="{0F936430-9BAB-4B27-BD26-9A0F52CA448C}" dt="2023-02-09T02:38:48.165" v="201" actId="478"/>
          <ac:spMkLst>
            <pc:docMk/>
            <pc:sldMk cId="4235397255" sldId="309"/>
            <ac:spMk id="61" creationId="{E9704F42-3F32-CD05-FE47-428D0F176BF4}"/>
          </ac:spMkLst>
        </pc:spChg>
        <pc:spChg chg="del">
          <ac:chgData name="Vân Nguyễn" userId="3e2bcc68d80f75ee" providerId="LiveId" clId="{0F936430-9BAB-4B27-BD26-9A0F52CA448C}" dt="2023-02-09T02:38:48.165" v="201" actId="478"/>
          <ac:spMkLst>
            <pc:docMk/>
            <pc:sldMk cId="4235397255" sldId="309"/>
            <ac:spMk id="62" creationId="{8DC91665-C627-44E2-9A6B-843DC0E8CF9B}"/>
          </ac:spMkLst>
        </pc:spChg>
        <pc:spChg chg="del">
          <ac:chgData name="Vân Nguyễn" userId="3e2bcc68d80f75ee" providerId="LiveId" clId="{0F936430-9BAB-4B27-BD26-9A0F52CA448C}" dt="2023-02-09T02:38:48.165" v="201" actId="478"/>
          <ac:spMkLst>
            <pc:docMk/>
            <pc:sldMk cId="4235397255" sldId="309"/>
            <ac:spMk id="63" creationId="{3EBF76F4-4EE8-6607-4855-3287548989B1}"/>
          </ac:spMkLst>
        </pc:spChg>
        <pc:spChg chg="del">
          <ac:chgData name="Vân Nguyễn" userId="3e2bcc68d80f75ee" providerId="LiveId" clId="{0F936430-9BAB-4B27-BD26-9A0F52CA448C}" dt="2023-02-09T02:38:48.165" v="201" actId="478"/>
          <ac:spMkLst>
            <pc:docMk/>
            <pc:sldMk cId="4235397255" sldId="309"/>
            <ac:spMk id="64" creationId="{13440EE3-F5CD-778B-09DC-D2F7ACF81310}"/>
          </ac:spMkLst>
        </pc:spChg>
        <pc:spChg chg="del">
          <ac:chgData name="Vân Nguyễn" userId="3e2bcc68d80f75ee" providerId="LiveId" clId="{0F936430-9BAB-4B27-BD26-9A0F52CA448C}" dt="2023-02-09T02:38:48.165" v="201" actId="478"/>
          <ac:spMkLst>
            <pc:docMk/>
            <pc:sldMk cId="4235397255" sldId="309"/>
            <ac:spMk id="67" creationId="{B5EF1D73-5C5C-EB72-E262-0BD4E92D7A37}"/>
          </ac:spMkLst>
        </pc:spChg>
        <pc:grpChg chg="add del mod">
          <ac:chgData name="Vân Nguyễn" userId="3e2bcc68d80f75ee" providerId="LiveId" clId="{0F936430-9BAB-4B27-BD26-9A0F52CA448C}" dt="2023-02-09T02:40:08.621" v="217" actId="478"/>
          <ac:grpSpMkLst>
            <pc:docMk/>
            <pc:sldMk cId="4235397255" sldId="309"/>
            <ac:grpSpMk id="22" creationId="{16FC6D38-55B2-95B7-921C-10C5A9CAA51E}"/>
          </ac:grpSpMkLst>
        </pc:grpChg>
        <pc:picChg chg="add mod">
          <ac:chgData name="Vân Nguyễn" userId="3e2bcc68d80f75ee" providerId="LiveId" clId="{0F936430-9BAB-4B27-BD26-9A0F52CA448C}" dt="2023-02-09T02:40:57.246" v="234" actId="1076"/>
          <ac:picMkLst>
            <pc:docMk/>
            <pc:sldMk cId="4235397255" sldId="309"/>
            <ac:picMk id="2" creationId="{CDEE933A-9A66-3273-7997-1807D3E71CFF}"/>
          </ac:picMkLst>
        </pc:picChg>
        <pc:picChg chg="del">
          <ac:chgData name="Vân Nguyễn" userId="3e2bcc68d80f75ee" providerId="LiveId" clId="{0F936430-9BAB-4B27-BD26-9A0F52CA448C}" dt="2023-02-09T02:38:48.165" v="201" actId="478"/>
          <ac:picMkLst>
            <pc:docMk/>
            <pc:sldMk cId="4235397255" sldId="309"/>
            <ac:picMk id="3" creationId="{80002BDE-C72A-0BB9-01D5-FFAFBCDBBBFA}"/>
          </ac:picMkLst>
        </pc:picChg>
        <pc:picChg chg="add mod">
          <ac:chgData name="Vân Nguyễn" userId="3e2bcc68d80f75ee" providerId="LiveId" clId="{0F936430-9BAB-4B27-BD26-9A0F52CA448C}" dt="2023-02-09T02:41:51.180" v="239" actId="14100"/>
          <ac:picMkLst>
            <pc:docMk/>
            <pc:sldMk cId="4235397255" sldId="309"/>
            <ac:picMk id="6" creationId="{CD3655B5-86B8-8631-DC11-989ACE4242D8}"/>
          </ac:picMkLst>
        </pc:picChg>
        <pc:picChg chg="add mod">
          <ac:chgData name="Vân Nguyễn" userId="3e2bcc68d80f75ee" providerId="LiveId" clId="{0F936430-9BAB-4B27-BD26-9A0F52CA448C}" dt="2023-02-09T02:40:46.394" v="231" actId="1076"/>
          <ac:picMkLst>
            <pc:docMk/>
            <pc:sldMk cId="4235397255" sldId="309"/>
            <ac:picMk id="7" creationId="{9F4204CB-6DD6-0C9A-0758-9B12A7B951D4}"/>
          </ac:picMkLst>
        </pc:picChg>
        <pc:picChg chg="add mod">
          <ac:chgData name="Vân Nguyễn" userId="3e2bcc68d80f75ee" providerId="LiveId" clId="{0F936430-9BAB-4B27-BD26-9A0F52CA448C}" dt="2023-02-09T02:41:55.903" v="240" actId="14100"/>
          <ac:picMkLst>
            <pc:docMk/>
            <pc:sldMk cId="4235397255" sldId="309"/>
            <ac:picMk id="8" creationId="{ACCAE92B-FEF3-123D-B14A-653F0BF9DA27}"/>
          </ac:picMkLst>
        </pc:picChg>
        <pc:picChg chg="add mod">
          <ac:chgData name="Vân Nguyễn" userId="3e2bcc68d80f75ee" providerId="LiveId" clId="{0F936430-9BAB-4B27-BD26-9A0F52CA448C}" dt="2023-02-09T02:40:42.162" v="229" actId="14100"/>
          <ac:picMkLst>
            <pc:docMk/>
            <pc:sldMk cId="4235397255" sldId="309"/>
            <ac:picMk id="9" creationId="{8AFB56DD-96B7-3480-67F8-12FFDBC23B7A}"/>
          </ac:picMkLst>
        </pc:picChg>
        <pc:picChg chg="add mod">
          <ac:chgData name="Vân Nguyễn" userId="3e2bcc68d80f75ee" providerId="LiveId" clId="{0F936430-9BAB-4B27-BD26-9A0F52CA448C}" dt="2023-02-09T02:39:36.790" v="206" actId="1076"/>
          <ac:picMkLst>
            <pc:docMk/>
            <pc:sldMk cId="4235397255" sldId="309"/>
            <ac:picMk id="10" creationId="{67EF489B-82CD-36BC-EF67-D1B77A4D9588}"/>
          </ac:picMkLst>
        </pc:picChg>
        <pc:picChg chg="add mod">
          <ac:chgData name="Vân Nguyễn" userId="3e2bcc68d80f75ee" providerId="LiveId" clId="{0F936430-9BAB-4B27-BD26-9A0F52CA448C}" dt="2023-02-09T02:39:36.790" v="206" actId="1076"/>
          <ac:picMkLst>
            <pc:docMk/>
            <pc:sldMk cId="4235397255" sldId="309"/>
            <ac:picMk id="13" creationId="{A35C7E64-99A5-DBC8-C4C4-0F65A91A0B50}"/>
          </ac:picMkLst>
        </pc:picChg>
        <pc:picChg chg="add mod">
          <ac:chgData name="Vân Nguyễn" userId="3e2bcc68d80f75ee" providerId="LiveId" clId="{0F936430-9BAB-4B27-BD26-9A0F52CA448C}" dt="2023-02-09T02:39:36.790" v="206" actId="1076"/>
          <ac:picMkLst>
            <pc:docMk/>
            <pc:sldMk cId="4235397255" sldId="309"/>
            <ac:picMk id="18" creationId="{E14E38D8-EDBD-CDDC-AE92-A683687271ED}"/>
          </ac:picMkLst>
        </pc:picChg>
        <pc:picChg chg="add mod">
          <ac:chgData name="Vân Nguyễn" userId="3e2bcc68d80f75ee" providerId="LiveId" clId="{0F936430-9BAB-4B27-BD26-9A0F52CA448C}" dt="2023-02-09T02:39:36.790" v="206" actId="1076"/>
          <ac:picMkLst>
            <pc:docMk/>
            <pc:sldMk cId="4235397255" sldId="309"/>
            <ac:picMk id="19" creationId="{91A3AFBF-D327-E860-7368-AE078C6BCEE7}"/>
          </ac:picMkLst>
        </pc:picChg>
        <pc:picChg chg="add mod">
          <ac:chgData name="Vân Nguyễn" userId="3e2bcc68d80f75ee" providerId="LiveId" clId="{0F936430-9BAB-4B27-BD26-9A0F52CA448C}" dt="2023-02-09T02:41:47.568" v="238" actId="1076"/>
          <ac:picMkLst>
            <pc:docMk/>
            <pc:sldMk cId="4235397255" sldId="309"/>
            <ac:picMk id="20" creationId="{84FC79D3-9936-8ED8-5CF2-9FDF0599FA9E}"/>
          </ac:picMkLst>
        </pc:picChg>
        <pc:picChg chg="add mod">
          <ac:chgData name="Vân Nguyễn" userId="3e2bcc68d80f75ee" providerId="LiveId" clId="{0F936430-9BAB-4B27-BD26-9A0F52CA448C}" dt="2023-02-09T03:16:08.710" v="763" actId="1076"/>
          <ac:picMkLst>
            <pc:docMk/>
            <pc:sldMk cId="4235397255" sldId="309"/>
            <ac:picMk id="21" creationId="{55870B8B-E991-FEE2-BDBC-0CFB0DFC4245}"/>
          </ac:picMkLst>
        </pc:picChg>
        <pc:picChg chg="del">
          <ac:chgData name="Vân Nguyễn" userId="3e2bcc68d80f75ee" providerId="LiveId" clId="{0F936430-9BAB-4B27-BD26-9A0F52CA448C}" dt="2023-02-09T02:38:48.165" v="201" actId="478"/>
          <ac:picMkLst>
            <pc:docMk/>
            <pc:sldMk cId="4235397255" sldId="309"/>
            <ac:picMk id="52" creationId="{4E063891-9033-90A5-D785-DC51657BC923}"/>
          </ac:picMkLst>
        </pc:picChg>
        <pc:picChg chg="del">
          <ac:chgData name="Vân Nguyễn" userId="3e2bcc68d80f75ee" providerId="LiveId" clId="{0F936430-9BAB-4B27-BD26-9A0F52CA448C}" dt="2023-02-09T02:38:48.165" v="201" actId="478"/>
          <ac:picMkLst>
            <pc:docMk/>
            <pc:sldMk cId="4235397255" sldId="309"/>
            <ac:picMk id="53" creationId="{331B76D7-80E7-F7D7-0041-B5BB5A7C412A}"/>
          </ac:picMkLst>
        </pc:picChg>
        <pc:picChg chg="del">
          <ac:chgData name="Vân Nguyễn" userId="3e2bcc68d80f75ee" providerId="LiveId" clId="{0F936430-9BAB-4B27-BD26-9A0F52CA448C}" dt="2023-02-09T02:38:48.165" v="201" actId="478"/>
          <ac:picMkLst>
            <pc:docMk/>
            <pc:sldMk cId="4235397255" sldId="309"/>
            <ac:picMk id="54" creationId="{5AFD2C3F-88DA-575A-18EB-14A44062250E}"/>
          </ac:picMkLst>
        </pc:picChg>
        <pc:picChg chg="del">
          <ac:chgData name="Vân Nguyễn" userId="3e2bcc68d80f75ee" providerId="LiveId" clId="{0F936430-9BAB-4B27-BD26-9A0F52CA448C}" dt="2023-02-09T02:38:48.165" v="201" actId="478"/>
          <ac:picMkLst>
            <pc:docMk/>
            <pc:sldMk cId="4235397255" sldId="309"/>
            <ac:picMk id="55" creationId="{F234F6DD-9216-8285-C50A-29BF7C996CDA}"/>
          </ac:picMkLst>
        </pc:picChg>
        <pc:picChg chg="del">
          <ac:chgData name="Vân Nguyễn" userId="3e2bcc68d80f75ee" providerId="LiveId" clId="{0F936430-9BAB-4B27-BD26-9A0F52CA448C}" dt="2023-02-09T02:38:48.165" v="201" actId="478"/>
          <ac:picMkLst>
            <pc:docMk/>
            <pc:sldMk cId="4235397255" sldId="309"/>
            <ac:picMk id="56" creationId="{77FA419C-7DFD-9AFF-49B9-C77D00C9CAFC}"/>
          </ac:picMkLst>
        </pc:picChg>
        <pc:picChg chg="del">
          <ac:chgData name="Vân Nguyễn" userId="3e2bcc68d80f75ee" providerId="LiveId" clId="{0F936430-9BAB-4B27-BD26-9A0F52CA448C}" dt="2023-02-09T02:38:48.165" v="201" actId="478"/>
          <ac:picMkLst>
            <pc:docMk/>
            <pc:sldMk cId="4235397255" sldId="309"/>
            <ac:picMk id="57" creationId="{40574089-2938-637F-457F-3F0D11C6080C}"/>
          </ac:picMkLst>
        </pc:picChg>
        <pc:picChg chg="del">
          <ac:chgData name="Vân Nguyễn" userId="3e2bcc68d80f75ee" providerId="LiveId" clId="{0F936430-9BAB-4B27-BD26-9A0F52CA448C}" dt="2023-02-09T02:38:48.165" v="201" actId="478"/>
          <ac:picMkLst>
            <pc:docMk/>
            <pc:sldMk cId="4235397255" sldId="309"/>
            <ac:picMk id="60" creationId="{3F9B239F-EFB9-0ADD-A0A0-74A4EEB5C144}"/>
          </ac:picMkLst>
        </pc:picChg>
        <pc:picChg chg="del">
          <ac:chgData name="Vân Nguyễn" userId="3e2bcc68d80f75ee" providerId="LiveId" clId="{0F936430-9BAB-4B27-BD26-9A0F52CA448C}" dt="2023-02-09T02:38:48.165" v="201" actId="478"/>
          <ac:picMkLst>
            <pc:docMk/>
            <pc:sldMk cId="4235397255" sldId="309"/>
            <ac:picMk id="65" creationId="{7BB2C7B2-BF75-3B15-4E69-DFAC21E896F8}"/>
          </ac:picMkLst>
        </pc:picChg>
        <pc:picChg chg="del">
          <ac:chgData name="Vân Nguyễn" userId="3e2bcc68d80f75ee" providerId="LiveId" clId="{0F936430-9BAB-4B27-BD26-9A0F52CA448C}" dt="2023-02-09T02:38:48.165" v="201" actId="478"/>
          <ac:picMkLst>
            <pc:docMk/>
            <pc:sldMk cId="4235397255" sldId="309"/>
            <ac:picMk id="66" creationId="{D4E30772-5656-413C-CEC6-024090EB0CBB}"/>
          </ac:picMkLst>
        </pc:picChg>
        <pc:picChg chg="del">
          <ac:chgData name="Vân Nguyễn" userId="3e2bcc68d80f75ee" providerId="LiveId" clId="{0F936430-9BAB-4B27-BD26-9A0F52CA448C}" dt="2023-02-09T02:38:48.165" v="201" actId="478"/>
          <ac:picMkLst>
            <pc:docMk/>
            <pc:sldMk cId="4235397255" sldId="309"/>
            <ac:picMk id="68" creationId="{9B093152-623B-C7B2-8CB3-53406103DE97}"/>
          </ac:picMkLst>
        </pc:picChg>
      </pc:sldChg>
      <pc:sldChg chg="addSp delSp modSp add mod delAnim modAnim">
        <pc:chgData name="Vân Nguyễn" userId="3e2bcc68d80f75ee" providerId="LiveId" clId="{0F936430-9BAB-4B27-BD26-9A0F52CA448C}" dt="2023-02-09T03:19:48.415" v="1255" actId="1076"/>
        <pc:sldMkLst>
          <pc:docMk/>
          <pc:sldMk cId="3944053299" sldId="310"/>
        </pc:sldMkLst>
        <pc:spChg chg="del">
          <ac:chgData name="Vân Nguyễn" userId="3e2bcc68d80f75ee" providerId="LiveId" clId="{0F936430-9BAB-4B27-BD26-9A0F52CA448C}" dt="2023-02-09T02:42:52.206" v="242" actId="478"/>
          <ac:spMkLst>
            <pc:docMk/>
            <pc:sldMk cId="3944053299" sldId="310"/>
            <ac:spMk id="4" creationId="{BBD4CCAE-9BC3-B9C7-72DF-606440451E8C}"/>
          </ac:spMkLst>
        </pc:spChg>
        <pc:spChg chg="del">
          <ac:chgData name="Vân Nguyễn" userId="3e2bcc68d80f75ee" providerId="LiveId" clId="{0F936430-9BAB-4B27-BD26-9A0F52CA448C}" dt="2023-02-09T02:42:52.206" v="242" actId="478"/>
          <ac:spMkLst>
            <pc:docMk/>
            <pc:sldMk cId="3944053299" sldId="310"/>
            <ac:spMk id="5" creationId="{847BA057-7405-96AE-71F1-B56DE3C18745}"/>
          </ac:spMkLst>
        </pc:spChg>
        <pc:spChg chg="del">
          <ac:chgData name="Vân Nguyễn" userId="3e2bcc68d80f75ee" providerId="LiveId" clId="{0F936430-9BAB-4B27-BD26-9A0F52CA448C}" dt="2023-02-09T02:42:52.206" v="242" actId="478"/>
          <ac:spMkLst>
            <pc:docMk/>
            <pc:sldMk cId="3944053299" sldId="310"/>
            <ac:spMk id="11" creationId="{AB76C52F-9089-FA43-20C3-732BE131B5A0}"/>
          </ac:spMkLst>
        </pc:spChg>
        <pc:spChg chg="del">
          <ac:chgData name="Vân Nguyễn" userId="3e2bcc68d80f75ee" providerId="LiveId" clId="{0F936430-9BAB-4B27-BD26-9A0F52CA448C}" dt="2023-02-09T02:42:52.206" v="242" actId="478"/>
          <ac:spMkLst>
            <pc:docMk/>
            <pc:sldMk cId="3944053299" sldId="310"/>
            <ac:spMk id="12" creationId="{31875E40-F11F-A340-A291-9099A03A05E7}"/>
          </ac:spMkLst>
        </pc:spChg>
        <pc:spChg chg="del">
          <ac:chgData name="Vân Nguyễn" userId="3e2bcc68d80f75ee" providerId="LiveId" clId="{0F936430-9BAB-4B27-BD26-9A0F52CA448C}" dt="2023-02-09T02:42:52.206" v="242" actId="478"/>
          <ac:spMkLst>
            <pc:docMk/>
            <pc:sldMk cId="3944053299" sldId="310"/>
            <ac:spMk id="14" creationId="{D23C7819-F367-11DA-BC52-34752100C8AE}"/>
          </ac:spMkLst>
        </pc:spChg>
        <pc:spChg chg="del">
          <ac:chgData name="Vân Nguyễn" userId="3e2bcc68d80f75ee" providerId="LiveId" clId="{0F936430-9BAB-4B27-BD26-9A0F52CA448C}" dt="2023-02-09T02:42:52.206" v="242" actId="478"/>
          <ac:spMkLst>
            <pc:docMk/>
            <pc:sldMk cId="3944053299" sldId="310"/>
            <ac:spMk id="15" creationId="{383F8BE1-C3BD-70A8-96EC-D1A2CC184451}"/>
          </ac:spMkLst>
        </pc:spChg>
        <pc:spChg chg="del">
          <ac:chgData name="Vân Nguyễn" userId="3e2bcc68d80f75ee" providerId="LiveId" clId="{0F936430-9BAB-4B27-BD26-9A0F52CA448C}" dt="2023-02-09T02:42:52.206" v="242" actId="478"/>
          <ac:spMkLst>
            <pc:docMk/>
            <pc:sldMk cId="3944053299" sldId="310"/>
            <ac:spMk id="16" creationId="{9A749CDD-3FF9-FC71-D123-C1452127BEC1}"/>
          </ac:spMkLst>
        </pc:spChg>
        <pc:spChg chg="del">
          <ac:chgData name="Vân Nguyễn" userId="3e2bcc68d80f75ee" providerId="LiveId" clId="{0F936430-9BAB-4B27-BD26-9A0F52CA448C}" dt="2023-02-09T02:42:52.206" v="242" actId="478"/>
          <ac:spMkLst>
            <pc:docMk/>
            <pc:sldMk cId="3944053299" sldId="310"/>
            <ac:spMk id="17" creationId="{E89318FD-0867-999A-0D23-36FA53698B22}"/>
          </ac:spMkLst>
        </pc:spChg>
        <pc:spChg chg="add mod">
          <ac:chgData name="Vân Nguyễn" userId="3e2bcc68d80f75ee" providerId="LiveId" clId="{0F936430-9BAB-4B27-BD26-9A0F52CA448C}" dt="2023-02-09T03:18:51.689" v="1128" actId="14100"/>
          <ac:spMkLst>
            <pc:docMk/>
            <pc:sldMk cId="3944053299" sldId="310"/>
            <ac:spMk id="22" creationId="{C486775B-0B80-28CE-28EE-5054E777A94D}"/>
          </ac:spMkLst>
        </pc:spChg>
        <pc:spChg chg="add mod">
          <ac:chgData name="Vân Nguyễn" userId="3e2bcc68d80f75ee" providerId="LiveId" clId="{0F936430-9BAB-4B27-BD26-9A0F52CA448C}" dt="2023-02-09T03:19:10.088" v="1209" actId="20577"/>
          <ac:spMkLst>
            <pc:docMk/>
            <pc:sldMk cId="3944053299" sldId="310"/>
            <ac:spMk id="23" creationId="{1303819A-F3D8-F44D-95E8-968EC11DE829}"/>
          </ac:spMkLst>
        </pc:spChg>
        <pc:spChg chg="add mod">
          <ac:chgData name="Vân Nguyễn" userId="3e2bcc68d80f75ee" providerId="LiveId" clId="{0F936430-9BAB-4B27-BD26-9A0F52CA448C}" dt="2023-02-09T02:46:04.828" v="245" actId="255"/>
          <ac:spMkLst>
            <pc:docMk/>
            <pc:sldMk cId="3944053299" sldId="310"/>
            <ac:spMk id="30" creationId="{3BA6A541-A153-6BDD-5C7A-19A8EADF3509}"/>
          </ac:spMkLst>
        </pc:spChg>
        <pc:spChg chg="add mod">
          <ac:chgData name="Vân Nguyễn" userId="3e2bcc68d80f75ee" providerId="LiveId" clId="{0F936430-9BAB-4B27-BD26-9A0F52CA448C}" dt="2023-02-09T02:46:04.828" v="245" actId="255"/>
          <ac:spMkLst>
            <pc:docMk/>
            <pc:sldMk cId="3944053299" sldId="310"/>
            <ac:spMk id="31" creationId="{142B0C8B-41A4-397A-D63C-17E10A44D670}"/>
          </ac:spMkLst>
        </pc:spChg>
        <pc:spChg chg="add mod">
          <ac:chgData name="Vân Nguyễn" userId="3e2bcc68d80f75ee" providerId="LiveId" clId="{0F936430-9BAB-4B27-BD26-9A0F52CA448C}" dt="2023-02-09T03:19:18.120" v="1217" actId="1076"/>
          <ac:spMkLst>
            <pc:docMk/>
            <pc:sldMk cId="3944053299" sldId="310"/>
            <ac:spMk id="33" creationId="{D03658DA-8677-C140-72F3-9A60C9D8E26F}"/>
          </ac:spMkLst>
        </pc:spChg>
        <pc:spChg chg="add mod">
          <ac:chgData name="Vân Nguyễn" userId="3e2bcc68d80f75ee" providerId="LiveId" clId="{0F936430-9BAB-4B27-BD26-9A0F52CA448C}" dt="2023-02-09T03:19:25.154" v="1225" actId="1076"/>
          <ac:spMkLst>
            <pc:docMk/>
            <pc:sldMk cId="3944053299" sldId="310"/>
            <ac:spMk id="34" creationId="{CC3E702D-1E54-994D-D749-09C34C311AC6}"/>
          </ac:spMkLst>
        </pc:spChg>
        <pc:spChg chg="add mod">
          <ac:chgData name="Vân Nguyễn" userId="3e2bcc68d80f75ee" providerId="LiveId" clId="{0F936430-9BAB-4B27-BD26-9A0F52CA448C}" dt="2023-02-09T03:19:38.950" v="1239" actId="1076"/>
          <ac:spMkLst>
            <pc:docMk/>
            <pc:sldMk cId="3944053299" sldId="310"/>
            <ac:spMk id="35" creationId="{2FA83CA2-AB42-BCBF-E4A7-FE1C6E959AF5}"/>
          </ac:spMkLst>
        </pc:spChg>
        <pc:spChg chg="add mod">
          <ac:chgData name="Vân Nguyễn" userId="3e2bcc68d80f75ee" providerId="LiveId" clId="{0F936430-9BAB-4B27-BD26-9A0F52CA448C}" dt="2023-02-09T03:19:48.415" v="1255" actId="1076"/>
          <ac:spMkLst>
            <pc:docMk/>
            <pc:sldMk cId="3944053299" sldId="310"/>
            <ac:spMk id="36" creationId="{CD4621B0-4A30-06B3-85D6-C91F74CF8142}"/>
          </ac:spMkLst>
        </pc:spChg>
        <pc:spChg chg="mod">
          <ac:chgData name="Vân Nguyễn" userId="3e2bcc68d80f75ee" providerId="LiveId" clId="{0F936430-9BAB-4B27-BD26-9A0F52CA448C}" dt="2023-02-09T02:46:04.828" v="245" actId="255"/>
          <ac:spMkLst>
            <pc:docMk/>
            <pc:sldMk cId="3944053299" sldId="310"/>
            <ac:spMk id="41" creationId="{D4EF4A16-317F-25F2-0D7E-59934CC93730}"/>
          </ac:spMkLst>
        </pc:spChg>
        <pc:spChg chg="mod">
          <ac:chgData name="Vân Nguyễn" userId="3e2bcc68d80f75ee" providerId="LiveId" clId="{0F936430-9BAB-4B27-BD26-9A0F52CA448C}" dt="2023-02-09T02:46:04.828" v="245" actId="255"/>
          <ac:spMkLst>
            <pc:docMk/>
            <pc:sldMk cId="3944053299" sldId="310"/>
            <ac:spMk id="42" creationId="{BCE4B267-2C61-F8E2-B435-E1C951C5B0BA}"/>
          </ac:spMkLst>
        </pc:spChg>
        <pc:spChg chg="mod">
          <ac:chgData name="Vân Nguyễn" userId="3e2bcc68d80f75ee" providerId="LiveId" clId="{0F936430-9BAB-4B27-BD26-9A0F52CA448C}" dt="2023-02-09T02:46:04.828" v="245" actId="255"/>
          <ac:spMkLst>
            <pc:docMk/>
            <pc:sldMk cId="3944053299" sldId="310"/>
            <ac:spMk id="43" creationId="{1318154D-ACD1-9B65-DCF0-5C3CE26120FD}"/>
          </ac:spMkLst>
        </pc:spChg>
        <pc:spChg chg="mod">
          <ac:chgData name="Vân Nguyễn" userId="3e2bcc68d80f75ee" providerId="LiveId" clId="{0F936430-9BAB-4B27-BD26-9A0F52CA448C}" dt="2023-02-09T02:46:04.828" v="245" actId="255"/>
          <ac:spMkLst>
            <pc:docMk/>
            <pc:sldMk cId="3944053299" sldId="310"/>
            <ac:spMk id="44" creationId="{B131CFF9-EB85-E1D4-E2E6-6D5498EE080D}"/>
          </ac:spMkLst>
        </pc:spChg>
        <pc:spChg chg="mod">
          <ac:chgData name="Vân Nguyễn" userId="3e2bcc68d80f75ee" providerId="LiveId" clId="{0F936430-9BAB-4B27-BD26-9A0F52CA448C}" dt="2023-02-09T02:46:04.828" v="245" actId="255"/>
          <ac:spMkLst>
            <pc:docMk/>
            <pc:sldMk cId="3944053299" sldId="310"/>
            <ac:spMk id="45" creationId="{CCEE2C30-35B2-C1D8-BA01-9D75AEFF75A5}"/>
          </ac:spMkLst>
        </pc:spChg>
        <pc:spChg chg="mod">
          <ac:chgData name="Vân Nguyễn" userId="3e2bcc68d80f75ee" providerId="LiveId" clId="{0F936430-9BAB-4B27-BD26-9A0F52CA448C}" dt="2023-02-09T02:46:04.828" v="245" actId="255"/>
          <ac:spMkLst>
            <pc:docMk/>
            <pc:sldMk cId="3944053299" sldId="310"/>
            <ac:spMk id="46" creationId="{C3D05556-EEDD-777D-5668-132F129FF710}"/>
          </ac:spMkLst>
        </pc:spChg>
        <pc:spChg chg="mod">
          <ac:chgData name="Vân Nguyễn" userId="3e2bcc68d80f75ee" providerId="LiveId" clId="{0F936430-9BAB-4B27-BD26-9A0F52CA448C}" dt="2023-02-09T02:46:04.828" v="245" actId="255"/>
          <ac:spMkLst>
            <pc:docMk/>
            <pc:sldMk cId="3944053299" sldId="310"/>
            <ac:spMk id="47" creationId="{8F05C92D-BDE1-9F77-FEBC-7395B249C658}"/>
          </ac:spMkLst>
        </pc:spChg>
        <pc:spChg chg="mod">
          <ac:chgData name="Vân Nguyễn" userId="3e2bcc68d80f75ee" providerId="LiveId" clId="{0F936430-9BAB-4B27-BD26-9A0F52CA448C}" dt="2023-02-09T02:46:04.828" v="245" actId="255"/>
          <ac:spMkLst>
            <pc:docMk/>
            <pc:sldMk cId="3944053299" sldId="310"/>
            <ac:spMk id="48" creationId="{63CC8DE4-47A9-AE2B-C201-A27754F3FDC3}"/>
          </ac:spMkLst>
        </pc:spChg>
        <pc:spChg chg="mod">
          <ac:chgData name="Vân Nguyễn" userId="3e2bcc68d80f75ee" providerId="LiveId" clId="{0F936430-9BAB-4B27-BD26-9A0F52CA448C}" dt="2023-02-09T02:46:04.828" v="245" actId="255"/>
          <ac:spMkLst>
            <pc:docMk/>
            <pc:sldMk cId="3944053299" sldId="310"/>
            <ac:spMk id="49" creationId="{B00023D7-B8E3-D571-48E4-3865318BC616}"/>
          </ac:spMkLst>
        </pc:spChg>
        <pc:spChg chg="mod">
          <ac:chgData name="Vân Nguyễn" userId="3e2bcc68d80f75ee" providerId="LiveId" clId="{0F936430-9BAB-4B27-BD26-9A0F52CA448C}" dt="2023-02-09T02:46:04.828" v="245" actId="255"/>
          <ac:spMkLst>
            <pc:docMk/>
            <pc:sldMk cId="3944053299" sldId="310"/>
            <ac:spMk id="50" creationId="{C311F4B4-FE84-3DA5-E662-53D6988BBA98}"/>
          </ac:spMkLst>
        </pc:spChg>
        <pc:spChg chg="mod">
          <ac:chgData name="Vân Nguyễn" userId="3e2bcc68d80f75ee" providerId="LiveId" clId="{0F936430-9BAB-4B27-BD26-9A0F52CA448C}" dt="2023-02-09T02:46:04.828" v="245" actId="255"/>
          <ac:spMkLst>
            <pc:docMk/>
            <pc:sldMk cId="3944053299" sldId="310"/>
            <ac:spMk id="51" creationId="{B64925B6-B8CF-4B27-FFAB-8E59E2EB69B1}"/>
          </ac:spMkLst>
        </pc:spChg>
        <pc:spChg chg="mod">
          <ac:chgData name="Vân Nguyễn" userId="3e2bcc68d80f75ee" providerId="LiveId" clId="{0F936430-9BAB-4B27-BD26-9A0F52CA448C}" dt="2023-02-09T02:46:04.828" v="245" actId="255"/>
          <ac:spMkLst>
            <pc:docMk/>
            <pc:sldMk cId="3944053299" sldId="310"/>
            <ac:spMk id="52" creationId="{094A3BBA-A59E-F588-26A0-9CF9D9948E07}"/>
          </ac:spMkLst>
        </pc:spChg>
        <pc:spChg chg="mod">
          <ac:chgData name="Vân Nguyễn" userId="3e2bcc68d80f75ee" providerId="LiveId" clId="{0F936430-9BAB-4B27-BD26-9A0F52CA448C}" dt="2023-02-09T02:46:04.828" v="245" actId="255"/>
          <ac:spMkLst>
            <pc:docMk/>
            <pc:sldMk cId="3944053299" sldId="310"/>
            <ac:spMk id="53" creationId="{AE44CCAF-38C9-D14F-42E6-BA7C04C19AE8}"/>
          </ac:spMkLst>
        </pc:spChg>
        <pc:spChg chg="mod">
          <ac:chgData name="Vân Nguyễn" userId="3e2bcc68d80f75ee" providerId="LiveId" clId="{0F936430-9BAB-4B27-BD26-9A0F52CA448C}" dt="2023-02-09T02:46:04.828" v="245" actId="255"/>
          <ac:spMkLst>
            <pc:docMk/>
            <pc:sldMk cId="3944053299" sldId="310"/>
            <ac:spMk id="54" creationId="{83472DC2-2CC1-F092-65E5-C8DCDF2E8398}"/>
          </ac:spMkLst>
        </pc:spChg>
        <pc:spChg chg="mod">
          <ac:chgData name="Vân Nguyễn" userId="3e2bcc68d80f75ee" providerId="LiveId" clId="{0F936430-9BAB-4B27-BD26-9A0F52CA448C}" dt="2023-02-09T02:46:04.828" v="245" actId="255"/>
          <ac:spMkLst>
            <pc:docMk/>
            <pc:sldMk cId="3944053299" sldId="310"/>
            <ac:spMk id="55" creationId="{E912C3B2-2290-022D-BA26-981A97C74D9F}"/>
          </ac:spMkLst>
        </pc:spChg>
        <pc:spChg chg="mod">
          <ac:chgData name="Vân Nguyễn" userId="3e2bcc68d80f75ee" providerId="LiveId" clId="{0F936430-9BAB-4B27-BD26-9A0F52CA448C}" dt="2023-02-09T02:46:04.828" v="245" actId="255"/>
          <ac:spMkLst>
            <pc:docMk/>
            <pc:sldMk cId="3944053299" sldId="310"/>
            <ac:spMk id="56" creationId="{6E1EF069-DD78-40BA-30F8-C5B10D3E52CC}"/>
          </ac:spMkLst>
        </pc:spChg>
        <pc:spChg chg="mod">
          <ac:chgData name="Vân Nguyễn" userId="3e2bcc68d80f75ee" providerId="LiveId" clId="{0F936430-9BAB-4B27-BD26-9A0F52CA448C}" dt="2023-02-09T02:46:04.828" v="245" actId="255"/>
          <ac:spMkLst>
            <pc:docMk/>
            <pc:sldMk cId="3944053299" sldId="310"/>
            <ac:spMk id="57" creationId="{DE8674F9-96DA-D420-72D8-BDD05FCB92D3}"/>
          </ac:spMkLst>
        </pc:spChg>
        <pc:spChg chg="mod">
          <ac:chgData name="Vân Nguyễn" userId="3e2bcc68d80f75ee" providerId="LiveId" clId="{0F936430-9BAB-4B27-BD26-9A0F52CA448C}" dt="2023-02-09T02:46:04.828" v="245" actId="255"/>
          <ac:spMkLst>
            <pc:docMk/>
            <pc:sldMk cId="3944053299" sldId="310"/>
            <ac:spMk id="58" creationId="{D63A0AEF-FED2-D1D1-8C0B-0CC970132E0D}"/>
          </ac:spMkLst>
        </pc:spChg>
        <pc:spChg chg="mod">
          <ac:chgData name="Vân Nguyễn" userId="3e2bcc68d80f75ee" providerId="LiveId" clId="{0F936430-9BAB-4B27-BD26-9A0F52CA448C}" dt="2023-02-09T02:46:04.828" v="245" actId="255"/>
          <ac:spMkLst>
            <pc:docMk/>
            <pc:sldMk cId="3944053299" sldId="310"/>
            <ac:spMk id="59" creationId="{D910E18D-3F12-563A-A2F6-58A0AAD279BE}"/>
          </ac:spMkLst>
        </pc:spChg>
        <pc:spChg chg="mod">
          <ac:chgData name="Vân Nguyễn" userId="3e2bcc68d80f75ee" providerId="LiveId" clId="{0F936430-9BAB-4B27-BD26-9A0F52CA448C}" dt="2023-02-09T02:46:04.828" v="245" actId="255"/>
          <ac:spMkLst>
            <pc:docMk/>
            <pc:sldMk cId="3944053299" sldId="310"/>
            <ac:spMk id="60" creationId="{848A5FD8-9539-8870-B2E1-EBCC739E9841}"/>
          </ac:spMkLst>
        </pc:spChg>
        <pc:spChg chg="mod">
          <ac:chgData name="Vân Nguyễn" userId="3e2bcc68d80f75ee" providerId="LiveId" clId="{0F936430-9BAB-4B27-BD26-9A0F52CA448C}" dt="2023-02-09T02:46:04.828" v="245" actId="255"/>
          <ac:spMkLst>
            <pc:docMk/>
            <pc:sldMk cId="3944053299" sldId="310"/>
            <ac:spMk id="61" creationId="{2D25D86B-EA6D-B379-0B91-53DBEEAA3863}"/>
          </ac:spMkLst>
        </pc:spChg>
        <pc:spChg chg="mod">
          <ac:chgData name="Vân Nguyễn" userId="3e2bcc68d80f75ee" providerId="LiveId" clId="{0F936430-9BAB-4B27-BD26-9A0F52CA448C}" dt="2023-02-09T02:46:04.828" v="245" actId="255"/>
          <ac:spMkLst>
            <pc:docMk/>
            <pc:sldMk cId="3944053299" sldId="310"/>
            <ac:spMk id="62" creationId="{6E687ECD-C4FA-0D15-1FAF-FAA6B22A3314}"/>
          </ac:spMkLst>
        </pc:spChg>
        <pc:spChg chg="mod">
          <ac:chgData name="Vân Nguyễn" userId="3e2bcc68d80f75ee" providerId="LiveId" clId="{0F936430-9BAB-4B27-BD26-9A0F52CA448C}" dt="2023-02-09T02:46:04.828" v="245" actId="255"/>
          <ac:spMkLst>
            <pc:docMk/>
            <pc:sldMk cId="3944053299" sldId="310"/>
            <ac:spMk id="63" creationId="{CA1EC008-B1A4-EEDD-A81A-C5C2BB696DF8}"/>
          </ac:spMkLst>
        </pc:spChg>
        <pc:spChg chg="mod">
          <ac:chgData name="Vân Nguyễn" userId="3e2bcc68d80f75ee" providerId="LiveId" clId="{0F936430-9BAB-4B27-BD26-9A0F52CA448C}" dt="2023-02-09T02:46:04.828" v="245" actId="255"/>
          <ac:spMkLst>
            <pc:docMk/>
            <pc:sldMk cId="3944053299" sldId="310"/>
            <ac:spMk id="64" creationId="{582B275A-C161-4D68-A162-19A5A3E16C87}"/>
          </ac:spMkLst>
        </pc:spChg>
        <pc:spChg chg="mod">
          <ac:chgData name="Vân Nguyễn" userId="3e2bcc68d80f75ee" providerId="LiveId" clId="{0F936430-9BAB-4B27-BD26-9A0F52CA448C}" dt="2023-02-09T02:46:04.828" v="245" actId="255"/>
          <ac:spMkLst>
            <pc:docMk/>
            <pc:sldMk cId="3944053299" sldId="310"/>
            <ac:spMk id="65" creationId="{21114C85-94BF-3590-3EDF-9E419A3AAB26}"/>
          </ac:spMkLst>
        </pc:spChg>
        <pc:grpChg chg="add del mod">
          <ac:chgData name="Vân Nguyễn" userId="3e2bcc68d80f75ee" providerId="LiveId" clId="{0F936430-9BAB-4B27-BD26-9A0F52CA448C}" dt="2023-02-09T02:46:28.513" v="250" actId="478"/>
          <ac:grpSpMkLst>
            <pc:docMk/>
            <pc:sldMk cId="3944053299" sldId="310"/>
            <ac:grpSpMk id="40" creationId="{4AF46DFF-310A-92DB-46C2-6D5BE9CDCE13}"/>
          </ac:grpSpMkLst>
        </pc:grpChg>
        <pc:picChg chg="del">
          <ac:chgData name="Vân Nguyễn" userId="3e2bcc68d80f75ee" providerId="LiveId" clId="{0F936430-9BAB-4B27-BD26-9A0F52CA448C}" dt="2023-02-09T02:42:52.206" v="242" actId="478"/>
          <ac:picMkLst>
            <pc:docMk/>
            <pc:sldMk cId="3944053299" sldId="310"/>
            <ac:picMk id="2" creationId="{CDEE933A-9A66-3273-7997-1807D3E71CFF}"/>
          </ac:picMkLst>
        </pc:picChg>
        <pc:picChg chg="add">
          <ac:chgData name="Vân Nguyễn" userId="3e2bcc68d80f75ee" providerId="LiveId" clId="{0F936430-9BAB-4B27-BD26-9A0F52CA448C}" dt="2023-02-09T02:45:43.414" v="243"/>
          <ac:picMkLst>
            <pc:docMk/>
            <pc:sldMk cId="3944053299" sldId="310"/>
            <ac:picMk id="3" creationId="{BF280A57-3EDF-20F6-F93B-A60FEDB8DE2F}"/>
          </ac:picMkLst>
        </pc:picChg>
        <pc:picChg chg="del">
          <ac:chgData name="Vân Nguyễn" userId="3e2bcc68d80f75ee" providerId="LiveId" clId="{0F936430-9BAB-4B27-BD26-9A0F52CA448C}" dt="2023-02-09T02:42:52.206" v="242" actId="478"/>
          <ac:picMkLst>
            <pc:docMk/>
            <pc:sldMk cId="3944053299" sldId="310"/>
            <ac:picMk id="6" creationId="{CD3655B5-86B8-8631-DC11-989ACE4242D8}"/>
          </ac:picMkLst>
        </pc:picChg>
        <pc:picChg chg="del">
          <ac:chgData name="Vân Nguyễn" userId="3e2bcc68d80f75ee" providerId="LiveId" clId="{0F936430-9BAB-4B27-BD26-9A0F52CA448C}" dt="2023-02-09T02:42:52.206" v="242" actId="478"/>
          <ac:picMkLst>
            <pc:docMk/>
            <pc:sldMk cId="3944053299" sldId="310"/>
            <ac:picMk id="7" creationId="{9F4204CB-6DD6-0C9A-0758-9B12A7B951D4}"/>
          </ac:picMkLst>
        </pc:picChg>
        <pc:picChg chg="del">
          <ac:chgData name="Vân Nguyễn" userId="3e2bcc68d80f75ee" providerId="LiveId" clId="{0F936430-9BAB-4B27-BD26-9A0F52CA448C}" dt="2023-02-09T02:42:52.206" v="242" actId="478"/>
          <ac:picMkLst>
            <pc:docMk/>
            <pc:sldMk cId="3944053299" sldId="310"/>
            <ac:picMk id="8" creationId="{ACCAE92B-FEF3-123D-B14A-653F0BF9DA27}"/>
          </ac:picMkLst>
        </pc:picChg>
        <pc:picChg chg="del">
          <ac:chgData name="Vân Nguyễn" userId="3e2bcc68d80f75ee" providerId="LiveId" clId="{0F936430-9BAB-4B27-BD26-9A0F52CA448C}" dt="2023-02-09T02:42:52.206" v="242" actId="478"/>
          <ac:picMkLst>
            <pc:docMk/>
            <pc:sldMk cId="3944053299" sldId="310"/>
            <ac:picMk id="9" creationId="{8AFB56DD-96B7-3480-67F8-12FFDBC23B7A}"/>
          </ac:picMkLst>
        </pc:picChg>
        <pc:picChg chg="del">
          <ac:chgData name="Vân Nguyễn" userId="3e2bcc68d80f75ee" providerId="LiveId" clId="{0F936430-9BAB-4B27-BD26-9A0F52CA448C}" dt="2023-02-09T02:42:52.206" v="242" actId="478"/>
          <ac:picMkLst>
            <pc:docMk/>
            <pc:sldMk cId="3944053299" sldId="310"/>
            <ac:picMk id="10" creationId="{67EF489B-82CD-36BC-EF67-D1B77A4D9588}"/>
          </ac:picMkLst>
        </pc:picChg>
        <pc:picChg chg="del">
          <ac:chgData name="Vân Nguyễn" userId="3e2bcc68d80f75ee" providerId="LiveId" clId="{0F936430-9BAB-4B27-BD26-9A0F52CA448C}" dt="2023-02-09T02:42:52.206" v="242" actId="478"/>
          <ac:picMkLst>
            <pc:docMk/>
            <pc:sldMk cId="3944053299" sldId="310"/>
            <ac:picMk id="13" creationId="{A35C7E64-99A5-DBC8-C4C4-0F65A91A0B50}"/>
          </ac:picMkLst>
        </pc:picChg>
        <pc:picChg chg="del">
          <ac:chgData name="Vân Nguyễn" userId="3e2bcc68d80f75ee" providerId="LiveId" clId="{0F936430-9BAB-4B27-BD26-9A0F52CA448C}" dt="2023-02-09T02:42:52.206" v="242" actId="478"/>
          <ac:picMkLst>
            <pc:docMk/>
            <pc:sldMk cId="3944053299" sldId="310"/>
            <ac:picMk id="18" creationId="{E14E38D8-EDBD-CDDC-AE92-A683687271ED}"/>
          </ac:picMkLst>
        </pc:picChg>
        <pc:picChg chg="del">
          <ac:chgData name="Vân Nguyễn" userId="3e2bcc68d80f75ee" providerId="LiveId" clId="{0F936430-9BAB-4B27-BD26-9A0F52CA448C}" dt="2023-02-09T02:42:52.206" v="242" actId="478"/>
          <ac:picMkLst>
            <pc:docMk/>
            <pc:sldMk cId="3944053299" sldId="310"/>
            <ac:picMk id="19" creationId="{91A3AFBF-D327-E860-7368-AE078C6BCEE7}"/>
          </ac:picMkLst>
        </pc:picChg>
        <pc:picChg chg="del">
          <ac:chgData name="Vân Nguyễn" userId="3e2bcc68d80f75ee" providerId="LiveId" clId="{0F936430-9BAB-4B27-BD26-9A0F52CA448C}" dt="2023-02-09T02:42:52.206" v="242" actId="478"/>
          <ac:picMkLst>
            <pc:docMk/>
            <pc:sldMk cId="3944053299" sldId="310"/>
            <ac:picMk id="20" creationId="{84FC79D3-9936-8ED8-5CF2-9FDF0599FA9E}"/>
          </ac:picMkLst>
        </pc:picChg>
        <pc:picChg chg="del">
          <ac:chgData name="Vân Nguyễn" userId="3e2bcc68d80f75ee" providerId="LiveId" clId="{0F936430-9BAB-4B27-BD26-9A0F52CA448C}" dt="2023-02-09T02:42:52.206" v="242" actId="478"/>
          <ac:picMkLst>
            <pc:docMk/>
            <pc:sldMk cId="3944053299" sldId="310"/>
            <ac:picMk id="21" creationId="{55870B8B-E991-FEE2-BDBC-0CFB0DFC4245}"/>
          </ac:picMkLst>
        </pc:picChg>
        <pc:picChg chg="add mod">
          <ac:chgData name="Vân Nguyễn" userId="3e2bcc68d80f75ee" providerId="LiveId" clId="{0F936430-9BAB-4B27-BD26-9A0F52CA448C}" dt="2023-02-09T02:46:14.759" v="247" actId="1076"/>
          <ac:picMkLst>
            <pc:docMk/>
            <pc:sldMk cId="3944053299" sldId="310"/>
            <ac:picMk id="24" creationId="{2A2D16F3-2E5E-60D9-C217-44E80EC0816F}"/>
          </ac:picMkLst>
        </pc:picChg>
        <pc:picChg chg="add mod">
          <ac:chgData name="Vân Nguyễn" userId="3e2bcc68d80f75ee" providerId="LiveId" clId="{0F936430-9BAB-4B27-BD26-9A0F52CA448C}" dt="2023-02-09T02:47:56.935" v="274" actId="1076"/>
          <ac:picMkLst>
            <pc:docMk/>
            <pc:sldMk cId="3944053299" sldId="310"/>
            <ac:picMk id="25" creationId="{F5471984-C9B3-DBCB-8FBF-9FFD751F6B88}"/>
          </ac:picMkLst>
        </pc:picChg>
        <pc:picChg chg="add mod">
          <ac:chgData name="Vân Nguyễn" userId="3e2bcc68d80f75ee" providerId="LiveId" clId="{0F936430-9BAB-4B27-BD26-9A0F52CA448C}" dt="2023-02-09T02:47:23.624" v="264" actId="1076"/>
          <ac:picMkLst>
            <pc:docMk/>
            <pc:sldMk cId="3944053299" sldId="310"/>
            <ac:picMk id="26" creationId="{27271921-1D80-1447-87EE-C305043C0133}"/>
          </ac:picMkLst>
        </pc:picChg>
        <pc:picChg chg="add mod">
          <ac:chgData name="Vân Nguyễn" userId="3e2bcc68d80f75ee" providerId="LiveId" clId="{0F936430-9BAB-4B27-BD26-9A0F52CA448C}" dt="2023-02-09T02:47:43.264" v="270" actId="14100"/>
          <ac:picMkLst>
            <pc:docMk/>
            <pc:sldMk cId="3944053299" sldId="310"/>
            <ac:picMk id="27" creationId="{8DA15948-5BFE-9B71-2FB5-5832550A7FF7}"/>
          </ac:picMkLst>
        </pc:picChg>
        <pc:picChg chg="add mod">
          <ac:chgData name="Vân Nguyễn" userId="3e2bcc68d80f75ee" providerId="LiveId" clId="{0F936430-9BAB-4B27-BD26-9A0F52CA448C}" dt="2023-02-09T02:46:41.164" v="254" actId="14100"/>
          <ac:picMkLst>
            <pc:docMk/>
            <pc:sldMk cId="3944053299" sldId="310"/>
            <ac:picMk id="28" creationId="{8018090B-2931-CB87-25BD-048CB890AC79}"/>
          </ac:picMkLst>
        </pc:picChg>
        <pc:picChg chg="add mod">
          <ac:chgData name="Vân Nguyễn" userId="3e2bcc68d80f75ee" providerId="LiveId" clId="{0F936430-9BAB-4B27-BD26-9A0F52CA448C}" dt="2023-02-09T02:46:00.750" v="244"/>
          <ac:picMkLst>
            <pc:docMk/>
            <pc:sldMk cId="3944053299" sldId="310"/>
            <ac:picMk id="29" creationId="{6BFE7768-AA19-B13D-7679-AFAC3396E1B2}"/>
          </ac:picMkLst>
        </pc:picChg>
        <pc:picChg chg="add mod">
          <ac:chgData name="Vân Nguyễn" userId="3e2bcc68d80f75ee" providerId="LiveId" clId="{0F936430-9BAB-4B27-BD26-9A0F52CA448C}" dt="2023-02-09T02:46:00.750" v="244"/>
          <ac:picMkLst>
            <pc:docMk/>
            <pc:sldMk cId="3944053299" sldId="310"/>
            <ac:picMk id="32" creationId="{A0B35904-FA7B-06EE-D60F-31A4E66BBB16}"/>
          </ac:picMkLst>
        </pc:picChg>
        <pc:picChg chg="add mod">
          <ac:chgData name="Vân Nguyễn" userId="3e2bcc68d80f75ee" providerId="LiveId" clId="{0F936430-9BAB-4B27-BD26-9A0F52CA448C}" dt="2023-02-09T02:46:00.750" v="244"/>
          <ac:picMkLst>
            <pc:docMk/>
            <pc:sldMk cId="3944053299" sldId="310"/>
            <ac:picMk id="37" creationId="{F7AF28AB-D0B2-3814-1EFB-DB7C2E526E54}"/>
          </ac:picMkLst>
        </pc:picChg>
        <pc:picChg chg="add mod">
          <ac:chgData name="Vân Nguyễn" userId="3e2bcc68d80f75ee" providerId="LiveId" clId="{0F936430-9BAB-4B27-BD26-9A0F52CA448C}" dt="2023-02-09T02:46:00.750" v="244"/>
          <ac:picMkLst>
            <pc:docMk/>
            <pc:sldMk cId="3944053299" sldId="310"/>
            <ac:picMk id="38" creationId="{92BC6EA0-723B-ADE1-5015-914506E45664}"/>
          </ac:picMkLst>
        </pc:picChg>
        <pc:picChg chg="add mod">
          <ac:chgData name="Vân Nguyễn" userId="3e2bcc68d80f75ee" providerId="LiveId" clId="{0F936430-9BAB-4B27-BD26-9A0F52CA448C}" dt="2023-02-09T02:48:00.682" v="276" actId="1076"/>
          <ac:picMkLst>
            <pc:docMk/>
            <pc:sldMk cId="3944053299" sldId="310"/>
            <ac:picMk id="39" creationId="{E9FE88C9-65C7-4B56-9558-2F6CAD9F917F}"/>
          </ac:picMkLst>
        </pc:picChg>
      </pc:sldChg>
      <pc:sldChg chg="add">
        <pc:chgData name="Vân Nguyễn" userId="3e2bcc68d80f75ee" providerId="LiveId" clId="{0F936430-9BAB-4B27-BD26-9A0F52CA448C}" dt="2023-02-09T03:20:16.958" v="1256"/>
        <pc:sldMkLst>
          <pc:docMk/>
          <pc:sldMk cId="3211532070" sldId="311"/>
        </pc:sldMkLst>
      </pc:sldChg>
      <pc:sldChg chg="addSp delSp modSp add mod delAnim modAnim">
        <pc:chgData name="Vân Nguyễn" userId="3e2bcc68d80f75ee" providerId="LiveId" clId="{0F936430-9BAB-4B27-BD26-9A0F52CA448C}" dt="2023-02-09T03:27:28.208" v="1314" actId="1076"/>
        <pc:sldMkLst>
          <pc:docMk/>
          <pc:sldMk cId="1844454894" sldId="312"/>
        </pc:sldMkLst>
        <pc:spChg chg="mod">
          <ac:chgData name="Vân Nguyễn" userId="3e2bcc68d80f75ee" providerId="LiveId" clId="{0F936430-9BAB-4B27-BD26-9A0F52CA448C}" dt="2023-02-09T03:26:20.568" v="1309" actId="255"/>
          <ac:spMkLst>
            <pc:docMk/>
            <pc:sldMk cId="1844454894" sldId="312"/>
            <ac:spMk id="4" creationId="{0F1525C7-014A-EFD3-C34A-45AD1D5A9F49}"/>
          </ac:spMkLst>
        </pc:spChg>
        <pc:spChg chg="mod">
          <ac:chgData name="Vân Nguyễn" userId="3e2bcc68d80f75ee" providerId="LiveId" clId="{0F936430-9BAB-4B27-BD26-9A0F52CA448C}" dt="2023-02-09T03:27:19.423" v="1311" actId="1076"/>
          <ac:spMkLst>
            <pc:docMk/>
            <pc:sldMk cId="1844454894" sldId="312"/>
            <ac:spMk id="6" creationId="{FFD8EA69-D5D2-91D6-4B2C-8CBDE44DB44D}"/>
          </ac:spMkLst>
        </pc:spChg>
        <pc:grpChg chg="add del mod">
          <ac:chgData name="Vân Nguyễn" userId="3e2bcc68d80f75ee" providerId="LiveId" clId="{0F936430-9BAB-4B27-BD26-9A0F52CA448C}" dt="2023-02-09T03:27:21.320" v="1312" actId="21"/>
          <ac:grpSpMkLst>
            <pc:docMk/>
            <pc:sldMk cId="1844454894" sldId="312"/>
            <ac:grpSpMk id="3" creationId="{1CAF6092-89B3-81AC-0D0F-8CF3956543FB}"/>
          </ac:grpSpMkLst>
        </pc:grpChg>
        <pc:picChg chg="del">
          <ac:chgData name="Vân Nguyễn" userId="3e2bcc68d80f75ee" providerId="LiveId" clId="{0F936430-9BAB-4B27-BD26-9A0F52CA448C}" dt="2023-02-09T03:24:22.754" v="1257" actId="478"/>
          <ac:picMkLst>
            <pc:docMk/>
            <pc:sldMk cId="1844454894" sldId="312"/>
            <ac:picMk id="2" creationId="{0EA12A59-CF8B-4382-D626-57686CC41D7E}"/>
          </ac:picMkLst>
        </pc:picChg>
        <pc:picChg chg="del">
          <ac:chgData name="Vân Nguyễn" userId="3e2bcc68d80f75ee" providerId="LiveId" clId="{0F936430-9BAB-4B27-BD26-9A0F52CA448C}" dt="2023-02-09T03:25:06.466" v="1259" actId="478"/>
          <ac:picMkLst>
            <pc:docMk/>
            <pc:sldMk cId="1844454894" sldId="312"/>
            <ac:picMk id="7" creationId="{A466EE51-F73E-8BD9-D514-4144AF24DC5D}"/>
          </ac:picMkLst>
        </pc:picChg>
        <pc:picChg chg="add mod">
          <ac:chgData name="Vân Nguyễn" userId="3e2bcc68d80f75ee" providerId="LiveId" clId="{0F936430-9BAB-4B27-BD26-9A0F52CA448C}" dt="2023-02-09T03:27:28.208" v="1314" actId="1076"/>
          <ac:picMkLst>
            <pc:docMk/>
            <pc:sldMk cId="1844454894" sldId="312"/>
            <ac:picMk id="8" creationId="{89FB8E9F-AC7D-C5C1-BF9E-216A0680ECD0}"/>
          </ac:picMkLst>
        </pc:picChg>
      </pc:sldChg>
      <pc:sldChg chg="addSp delSp modSp add mod delAnim">
        <pc:chgData name="Vân Nguyễn" userId="3e2bcc68d80f75ee" providerId="LiveId" clId="{0F936430-9BAB-4B27-BD26-9A0F52CA448C}" dt="2023-02-09T08:59:12.239" v="2155" actId="1076"/>
        <pc:sldMkLst>
          <pc:docMk/>
          <pc:sldMk cId="2761176950" sldId="313"/>
        </pc:sldMkLst>
        <pc:spChg chg="mod">
          <ac:chgData name="Vân Nguyễn" userId="3e2bcc68d80f75ee" providerId="LiveId" clId="{0F936430-9BAB-4B27-BD26-9A0F52CA448C}" dt="2023-02-09T08:38:19.647" v="2146" actId="20577"/>
          <ac:spMkLst>
            <pc:docMk/>
            <pc:sldMk cId="2761176950" sldId="313"/>
            <ac:spMk id="4" creationId="{444F48C3-9A03-969C-84B8-77821A4F8273}"/>
          </ac:spMkLst>
        </pc:spChg>
        <pc:spChg chg="del">
          <ac:chgData name="Vân Nguyễn" userId="3e2bcc68d80f75ee" providerId="LiveId" clId="{0F936430-9BAB-4B27-BD26-9A0F52CA448C}" dt="2023-02-09T08:38:34.394" v="2148" actId="478"/>
          <ac:spMkLst>
            <pc:docMk/>
            <pc:sldMk cId="2761176950" sldId="313"/>
            <ac:spMk id="7" creationId="{4CC906CB-E376-AC55-E94D-ECCD86B00FF1}"/>
          </ac:spMkLst>
        </pc:spChg>
        <pc:spChg chg="del">
          <ac:chgData name="Vân Nguyễn" userId="3e2bcc68d80f75ee" providerId="LiveId" clId="{0F936430-9BAB-4B27-BD26-9A0F52CA448C}" dt="2023-02-09T08:38:35.417" v="2149" actId="478"/>
          <ac:spMkLst>
            <pc:docMk/>
            <pc:sldMk cId="2761176950" sldId="313"/>
            <ac:spMk id="9" creationId="{977B20B3-4554-0D0B-B9C6-3E84FE723077}"/>
          </ac:spMkLst>
        </pc:spChg>
        <pc:picChg chg="del">
          <ac:chgData name="Vân Nguyễn" userId="3e2bcc68d80f75ee" providerId="LiveId" clId="{0F936430-9BAB-4B27-BD26-9A0F52CA448C}" dt="2023-02-09T08:37:24.945" v="2000" actId="478"/>
          <ac:picMkLst>
            <pc:docMk/>
            <pc:sldMk cId="2761176950" sldId="313"/>
            <ac:picMk id="5" creationId="{0FC32F41-0FAE-570D-0E8A-A87ADA13B777}"/>
          </ac:picMkLst>
        </pc:picChg>
        <pc:picChg chg="add mod">
          <ac:chgData name="Vân Nguyễn" userId="3e2bcc68d80f75ee" providerId="LiveId" clId="{0F936430-9BAB-4B27-BD26-9A0F52CA448C}" dt="2023-02-09T08:37:47.301" v="2005" actId="1076"/>
          <ac:picMkLst>
            <pc:docMk/>
            <pc:sldMk cId="2761176950" sldId="313"/>
            <ac:picMk id="6" creationId="{95D8B578-8C07-4E59-6687-281F5CF96DBD}"/>
          </ac:picMkLst>
        </pc:picChg>
        <pc:picChg chg="add mod">
          <ac:chgData name="Vân Nguyễn" userId="3e2bcc68d80f75ee" providerId="LiveId" clId="{0F936430-9BAB-4B27-BD26-9A0F52CA448C}" dt="2023-02-09T08:59:12.239" v="2155" actId="1076"/>
          <ac:picMkLst>
            <pc:docMk/>
            <pc:sldMk cId="2761176950" sldId="313"/>
            <ac:picMk id="10" creationId="{3725D6B9-4167-3CEE-127C-C6195F7335FF}"/>
          </ac:picMkLst>
        </pc:picChg>
        <pc:picChg chg="del">
          <ac:chgData name="Vân Nguyễn" userId="3e2bcc68d80f75ee" providerId="LiveId" clId="{0F936430-9BAB-4B27-BD26-9A0F52CA448C}" dt="2023-02-09T08:38:32.055" v="2147" actId="478"/>
          <ac:picMkLst>
            <pc:docMk/>
            <pc:sldMk cId="2761176950" sldId="313"/>
            <ac:picMk id="18" creationId="{93EE3852-D620-EB63-3880-7D0E2090CAE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9924CC5-C5DA-4869-8B6E-A1F277749459}" type="datetimeFigureOut">
              <a:rPr lang="vi-VN" smtClean="0"/>
              <a:t>09/03/2026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BEAA6A-2753-4B6B-A9BA-D9685EA4829F}" type="slidenum">
              <a:rPr lang="vi-VN" smtClean="0"/>
              <a:t>‹#›</a:t>
            </a:fld>
            <a:endParaRPr lang="vi-VN"/>
          </a:p>
        </p:txBody>
      </p:sp>
    </p:spTree>
    <p:extLst>
      <p:ext uri="{BB962C8B-B14F-4D97-AF65-F5344CB8AC3E}">
        <p14:creationId xmlns:p14="http://schemas.microsoft.com/office/powerpoint/2010/main" val="29103719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415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06775B56-5559-66B7-B1FE-4457B526C1BF}"/>
              </a:ext>
            </a:extLst>
          </p:cNvPr>
          <p:cNvGrpSpPr/>
          <p:nvPr userDrawn="1"/>
        </p:nvGrpSpPr>
        <p:grpSpPr>
          <a:xfrm>
            <a:off x="0" y="0"/>
            <a:ext cx="12192000" cy="6858000"/>
            <a:chOff x="0" y="0"/>
            <a:chExt cx="12192000" cy="6858000"/>
          </a:xfrm>
        </p:grpSpPr>
        <p:pic>
          <p:nvPicPr>
            <p:cNvPr id="8" name="图片 7" descr="图片包含 游戏机, 日落, 彩虹&#10;&#10;描述已自动生成">
              <a:extLst>
                <a:ext uri="{FF2B5EF4-FFF2-40B4-BE49-F238E27FC236}">
                  <a16:creationId xmlns:a16="http://schemas.microsoft.com/office/drawing/2014/main" id="{F4E96451-958E-D251-5BA5-A1647A21EB88}"/>
                </a:ext>
              </a:extLst>
            </p:cNvPr>
            <p:cNvPicPr>
              <a:picLocks noChangeAspect="1"/>
            </p:cNvPicPr>
            <p:nvPr/>
          </p:nvPicPr>
          <p:blipFill>
            <a:blip r:embed="rId3">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9" name="图片 8" descr="卡通人物&#10;&#10;中度可信度描述已自动生成">
              <a:extLst>
                <a:ext uri="{FF2B5EF4-FFF2-40B4-BE49-F238E27FC236}">
                  <a16:creationId xmlns:a16="http://schemas.microsoft.com/office/drawing/2014/main" id="{A110BE37-71E7-33FC-6F7E-BE0B82EF561C}"/>
                </a:ext>
              </a:extLst>
            </p:cNvPr>
            <p:cNvPicPr>
              <a:picLocks noChangeAspect="1"/>
            </p:cNvPicPr>
            <p:nvPr/>
          </p:nvPicPr>
          <p:blipFill rotWithShape="1">
            <a:blip r:embed="rId4">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0" name="图片 9" descr="卡通人物&#10;&#10;中度可信度描述已自动生成">
              <a:extLst>
                <a:ext uri="{FF2B5EF4-FFF2-40B4-BE49-F238E27FC236}">
                  <a16:creationId xmlns:a16="http://schemas.microsoft.com/office/drawing/2014/main" id="{E0A17A26-27DF-4D4C-2A8E-9F19238FEAE5}"/>
                </a:ext>
              </a:extLst>
            </p:cNvPr>
            <p:cNvPicPr>
              <a:picLocks noChangeAspect="1"/>
            </p:cNvPicPr>
            <p:nvPr/>
          </p:nvPicPr>
          <p:blipFill rotWithShape="1">
            <a:blip r:embed="rId4">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1" name="图片 10" descr="雪地里走&#10;&#10;中度可信度描述已自动生成">
              <a:extLst>
                <a:ext uri="{FF2B5EF4-FFF2-40B4-BE49-F238E27FC236}">
                  <a16:creationId xmlns:a16="http://schemas.microsoft.com/office/drawing/2014/main" id="{7C9E5B72-5A90-D8F2-4CE8-65ABE07D1BE8}"/>
                </a:ext>
              </a:extLst>
            </p:cNvPr>
            <p:cNvPicPr>
              <a:picLocks noChangeAspect="1"/>
            </p:cNvPicPr>
            <p:nvPr/>
          </p:nvPicPr>
          <p:blipFill>
            <a:blip r:embed="rId5">
              <a:extLst>
                <a:ext uri="{28A0092B-C50C-407E-A947-70E740481C1C}">
                  <a14:useLocalDpi xmlns:a14="http://schemas.microsoft.com/office/drawing/2010/main" val="0"/>
                </a:ext>
              </a:extLst>
            </a:blip>
            <a:srcRect l="6763" t="7583" r="7943" b="7583"/>
            <a:stretch>
              <a:fillRect/>
            </a:stretch>
          </p:blipFill>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grpSp>
    </p:spTree>
    <p:extLst>
      <p:ext uri="{BB962C8B-B14F-4D97-AF65-F5344CB8AC3E}">
        <p14:creationId xmlns:p14="http://schemas.microsoft.com/office/powerpoint/2010/main" val="1675629929"/>
      </p:ext>
    </p:extLst>
  </p:cSld>
  <p:clrMap bg1="lt1" tx1="dk1" bg2="lt2" tx2="dk2" accent1="accent1" accent2="accent2" accent3="accent3" accent4="accent4" accent5="accent5" accent6="accent6" hlink="hlink" folHlink="folHlink"/>
  <p:sldLayoutIdLst>
    <p:sldLayoutId id="2147483661"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2.png"/><Relationship Id="rId7"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250371" y="119743"/>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a:extLst>
              <a:ext uri="{28A0092B-C50C-407E-A947-70E740481C1C}">
                <a14:useLocalDpi xmlns:a14="http://schemas.microsoft.com/office/drawing/2010/main" val="0"/>
              </a:ext>
            </a:extLst>
          </a:blip>
          <a:srcRect l="60119" r="357"/>
          <a:stretch/>
        </p:blipFill>
        <p:spPr>
          <a:xfrm>
            <a:off x="7373256" y="645"/>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9" name="TextBox 8">
            <a:extLst>
              <a:ext uri="{FF2B5EF4-FFF2-40B4-BE49-F238E27FC236}">
                <a16:creationId xmlns:a16="http://schemas.microsoft.com/office/drawing/2014/main" id="{29FD90CE-3825-7E74-CBD2-EDDBB74E0AEF}"/>
              </a:ext>
            </a:extLst>
          </p:cNvPr>
          <p:cNvSpPr txBox="1"/>
          <p:nvPr/>
        </p:nvSpPr>
        <p:spPr>
          <a:xfrm>
            <a:off x="8403771" y="7315145"/>
            <a:ext cx="11234058" cy="2554545"/>
          </a:xfrm>
          <a:prstGeom prst="rect">
            <a:avLst/>
          </a:prstGeom>
          <a:noFill/>
        </p:spPr>
        <p:txBody>
          <a:bodyPr wrap="square" rtlCol="0">
            <a:spAutoFit/>
          </a:bodyPr>
          <a:lstStyle/>
          <a:p>
            <a:r>
              <a:rPr lang="en-US" sz="8000" b="1" dirty="0" err="1">
                <a:ln w="381000">
                  <a:solidFill>
                    <a:schemeClr val="bg1"/>
                  </a:solidFill>
                </a:ln>
                <a:effectLst>
                  <a:glow rad="76200">
                    <a:srgbClr val="DB778F"/>
                  </a:glow>
                </a:effectLst>
                <a:latin typeface="UTM Isadora" panose="02040603050506020204" pitchFamily="18" charset="0"/>
              </a:rPr>
              <a:t>Viết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đoạn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văn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kể</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về</a:t>
            </a:r>
            <a:r>
              <a:rPr lang="en-US" sz="8000" b="1" dirty="0">
                <a:ln w="381000">
                  <a:solidFill>
                    <a:schemeClr val="bg1"/>
                  </a:solidFill>
                </a:ln>
                <a:effectLst>
                  <a:glow rad="76200">
                    <a:srgbClr val="DB778F"/>
                  </a:glow>
                </a:effectLst>
                <a:latin typeface="UTM Isadora" panose="02040603050506020204" pitchFamily="18" charset="0"/>
              </a:rPr>
              <a:t> </a:t>
            </a:r>
          </a:p>
          <a:p>
            <a:pPr algn="ctr"/>
            <a:r>
              <a:rPr lang="en-US" sz="8000" b="1" dirty="0" err="1">
                <a:ln w="381000">
                  <a:solidFill>
                    <a:schemeClr val="bg1"/>
                  </a:solidFill>
                </a:ln>
                <a:effectLst>
                  <a:glow rad="76200">
                    <a:srgbClr val="DB778F"/>
                  </a:glow>
                </a:effectLst>
                <a:latin typeface="UTM Isadora" panose="02040603050506020204" pitchFamily="18" charset="0"/>
              </a:rPr>
              <a:t>hoạt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động</a:t>
            </a:r>
            <a:r>
              <a:rPr lang="en-US" sz="8000" b="1" dirty="0">
                <a:ln w="381000">
                  <a:solidFill>
                    <a:schemeClr val="bg1"/>
                  </a:solidFill>
                </a:ln>
                <a:effectLst>
                  <a:glow rad="76200">
                    <a:srgbClr val="DB778F"/>
                  </a:glow>
                </a:effectLst>
                <a:latin typeface="UTM Isadora" panose="02040603050506020204" pitchFamily="18" charset="0"/>
              </a:rPr>
              <a:t> con </a:t>
            </a:r>
            <a:r>
              <a:rPr lang="en-US" sz="8000" b="1" dirty="0" err="1">
                <a:ln w="381000">
                  <a:solidFill>
                    <a:schemeClr val="bg1"/>
                  </a:solidFill>
                </a:ln>
                <a:effectLst>
                  <a:glow rad="76200">
                    <a:srgbClr val="DB778F"/>
                  </a:glow>
                </a:effectLst>
                <a:latin typeface="UTM Isadora" panose="02040603050506020204" pitchFamily="18" charset="0"/>
              </a:rPr>
              <a:t>vật</a:t>
            </a:r>
            <a:endParaRPr lang="vi-VN" sz="8000" b="1" dirty="0">
              <a:ln w="381000">
                <a:solidFill>
                  <a:schemeClr val="bg1"/>
                </a:solidFill>
              </a:ln>
              <a:effectLst>
                <a:glow rad="76200">
                  <a:srgbClr val="DB778F"/>
                </a:glow>
              </a:effectLst>
            </a:endParaRPr>
          </a:p>
        </p:txBody>
      </p:sp>
      <p:sp>
        <p:nvSpPr>
          <p:cNvPr id="7" name="TextBox 6">
            <a:extLst>
              <a:ext uri="{FF2B5EF4-FFF2-40B4-BE49-F238E27FC236}">
                <a16:creationId xmlns:a16="http://schemas.microsoft.com/office/drawing/2014/main" id="{4063CAD8-97E4-3FA7-5F06-52A4DCDC5A08}"/>
              </a:ext>
            </a:extLst>
          </p:cNvPr>
          <p:cNvSpPr txBox="1"/>
          <p:nvPr/>
        </p:nvSpPr>
        <p:spPr>
          <a:xfrm>
            <a:off x="8403771" y="7315144"/>
            <a:ext cx="11234058" cy="2554545"/>
          </a:xfrm>
          <a:prstGeom prst="rect">
            <a:avLst/>
          </a:prstGeom>
          <a:noFill/>
          <a:ln>
            <a:noFill/>
          </a:ln>
        </p:spPr>
        <p:txBody>
          <a:bodyPr wrap="square" rtlCol="0">
            <a:spAutoFit/>
          </a:bodyPr>
          <a:lstStyle/>
          <a:p>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Viết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đoạn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văn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kể</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về</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p>
          <a:p>
            <a:pPr algn="ct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hoạt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động</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con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vật</a:t>
            </a:r>
            <a:endParaRPr lang="vi-VN"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endParaRPr>
          </a:p>
        </p:txBody>
      </p:sp>
      <p:pic>
        <p:nvPicPr>
          <p:cNvPr id="10" name="Picture 9">
            <a:extLst>
              <a:ext uri="{FF2B5EF4-FFF2-40B4-BE49-F238E27FC236}">
                <a16:creationId xmlns:a16="http://schemas.microsoft.com/office/drawing/2014/main" id="{532D69A2-8BF0-9FEE-8F57-DAB9A93096E7}"/>
              </a:ext>
            </a:extLst>
          </p:cNvPr>
          <p:cNvPicPr>
            <a:picLocks noChangeAspect="1"/>
          </p:cNvPicPr>
          <p:nvPr/>
        </p:nvPicPr>
        <p:blipFill>
          <a:blip r:embed="rId6"/>
          <a:stretch>
            <a:fillRect/>
          </a:stretch>
        </p:blipFill>
        <p:spPr>
          <a:xfrm>
            <a:off x="10458451" y="233854"/>
            <a:ext cx="1608364" cy="1608364"/>
          </a:xfrm>
          <a:prstGeom prst="rect">
            <a:avLst/>
          </a:prstGeom>
        </p:spPr>
      </p:pic>
      <p:pic>
        <p:nvPicPr>
          <p:cNvPr id="15" name="Picture 14">
            <a:extLst>
              <a:ext uri="{FF2B5EF4-FFF2-40B4-BE49-F238E27FC236}">
                <a16:creationId xmlns:a16="http://schemas.microsoft.com/office/drawing/2014/main" id="{53B6DE0B-C119-AE75-DC47-909BE7A80086}"/>
              </a:ext>
            </a:extLst>
          </p:cNvPr>
          <p:cNvPicPr>
            <a:picLocks noChangeAspect="1"/>
          </p:cNvPicPr>
          <p:nvPr/>
        </p:nvPicPr>
        <p:blipFill>
          <a:blip r:embed="rId7"/>
          <a:stretch>
            <a:fillRect/>
          </a:stretch>
        </p:blipFill>
        <p:spPr>
          <a:xfrm>
            <a:off x="2837437" y="1608785"/>
            <a:ext cx="9229378" cy="2311047"/>
          </a:xfrm>
          <a:prstGeom prst="rect">
            <a:avLst/>
          </a:prstGeom>
        </p:spPr>
      </p:pic>
      <p:pic>
        <p:nvPicPr>
          <p:cNvPr id="20" name="Picture 19">
            <a:extLst>
              <a:ext uri="{FF2B5EF4-FFF2-40B4-BE49-F238E27FC236}">
                <a16:creationId xmlns:a16="http://schemas.microsoft.com/office/drawing/2014/main" id="{A55F0FE6-D9B3-2CC9-7910-032DF5CE57FC}"/>
              </a:ext>
            </a:extLst>
          </p:cNvPr>
          <p:cNvPicPr>
            <a:picLocks noChangeAspect="1"/>
          </p:cNvPicPr>
          <p:nvPr/>
        </p:nvPicPr>
        <p:blipFill>
          <a:blip r:embed="rId8"/>
          <a:stretch>
            <a:fillRect/>
          </a:stretch>
        </p:blipFill>
        <p:spPr>
          <a:xfrm>
            <a:off x="667439" y="411471"/>
            <a:ext cx="8909498" cy="1608365"/>
          </a:xfrm>
          <a:prstGeom prst="rect">
            <a:avLst/>
          </a:prstGeom>
        </p:spPr>
      </p:pic>
    </p:spTree>
    <p:extLst>
      <p:ext uri="{BB962C8B-B14F-4D97-AF65-F5344CB8AC3E}">
        <p14:creationId xmlns:p14="http://schemas.microsoft.com/office/powerpoint/2010/main" val="403966784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53E2D9D-0B89-7F5D-3433-219522E89E24}"/>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7784798" y="2695489"/>
            <a:ext cx="4510842" cy="4510842"/>
          </a:xfrm>
          <a:prstGeom prst="rect">
            <a:avLst/>
          </a:prstGeom>
        </p:spPr>
      </p:pic>
      <p:grpSp>
        <p:nvGrpSpPr>
          <p:cNvPr id="5" name="Group 4">
            <a:extLst>
              <a:ext uri="{FF2B5EF4-FFF2-40B4-BE49-F238E27FC236}">
                <a16:creationId xmlns:a16="http://schemas.microsoft.com/office/drawing/2014/main" id="{2920CC60-51C4-BBE0-D9C2-370502209CC5}"/>
              </a:ext>
            </a:extLst>
          </p:cNvPr>
          <p:cNvGrpSpPr/>
          <p:nvPr/>
        </p:nvGrpSpPr>
        <p:grpSpPr>
          <a:xfrm>
            <a:off x="1137863" y="2330430"/>
            <a:ext cx="5623784" cy="692992"/>
            <a:chOff x="1935891" y="1241905"/>
            <a:chExt cx="16451473" cy="1316810"/>
          </a:xfrm>
        </p:grpSpPr>
        <p:sp>
          <p:nvSpPr>
            <p:cNvPr id="8" name="Arrow: Pentagon 7">
              <a:extLst>
                <a:ext uri="{FF2B5EF4-FFF2-40B4-BE49-F238E27FC236}">
                  <a16:creationId xmlns:a16="http://schemas.microsoft.com/office/drawing/2014/main" id="{41B2741E-9803-4EAF-3D55-D4295FB7E059}"/>
                </a:ext>
              </a:extLst>
            </p:cNvPr>
            <p:cNvSpPr/>
            <p:nvPr/>
          </p:nvSpPr>
          <p:spPr>
            <a:xfrm>
              <a:off x="1935891" y="1254570"/>
              <a:ext cx="14656898"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6FFC915-D382-0A83-9770-2E7DED51056F}"/>
                </a:ext>
              </a:extLst>
            </p:cNvPr>
            <p:cNvSpPr txBox="1"/>
            <p:nvPr/>
          </p:nvSpPr>
          <p:spPr>
            <a:xfrm>
              <a:off x="2061722" y="1241905"/>
              <a:ext cx="1632564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Tên loài vật đó là gì?</a:t>
              </a:r>
            </a:p>
          </p:txBody>
        </p:sp>
      </p:grpSp>
      <p:grpSp>
        <p:nvGrpSpPr>
          <p:cNvPr id="11" name="Group 10">
            <a:extLst>
              <a:ext uri="{FF2B5EF4-FFF2-40B4-BE49-F238E27FC236}">
                <a16:creationId xmlns:a16="http://schemas.microsoft.com/office/drawing/2014/main" id="{7F262E8D-BFBB-A0B9-BC1E-67BB4D2C297F}"/>
              </a:ext>
            </a:extLst>
          </p:cNvPr>
          <p:cNvGrpSpPr/>
          <p:nvPr/>
        </p:nvGrpSpPr>
        <p:grpSpPr>
          <a:xfrm>
            <a:off x="1028530" y="4950910"/>
            <a:ext cx="5623784" cy="692992"/>
            <a:chOff x="1935891" y="1241905"/>
            <a:chExt cx="16451473" cy="1316810"/>
          </a:xfrm>
        </p:grpSpPr>
        <p:sp>
          <p:nvSpPr>
            <p:cNvPr id="13" name="Arrow: Pentagon 12">
              <a:extLst>
                <a:ext uri="{FF2B5EF4-FFF2-40B4-BE49-F238E27FC236}">
                  <a16:creationId xmlns:a16="http://schemas.microsoft.com/office/drawing/2014/main" id="{69D9D9A1-5977-0DB7-2CD6-2E8F8D52D624}"/>
                </a:ext>
              </a:extLst>
            </p:cNvPr>
            <p:cNvSpPr/>
            <p:nvPr/>
          </p:nvSpPr>
          <p:spPr>
            <a:xfrm>
              <a:off x="1935891" y="1254570"/>
              <a:ext cx="14656898"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1E50735-A5B1-48B9-D319-6ADBE69AF2BB}"/>
                </a:ext>
              </a:extLst>
            </p:cNvPr>
            <p:cNvSpPr txBox="1"/>
            <p:nvPr/>
          </p:nvSpPr>
          <p:spPr>
            <a:xfrm>
              <a:off x="2061722" y="1241905"/>
              <a:ext cx="1632564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Loài vật đó ăn gì?</a:t>
              </a:r>
            </a:p>
          </p:txBody>
        </p:sp>
      </p:grpSp>
      <p:grpSp>
        <p:nvGrpSpPr>
          <p:cNvPr id="15" name="Group 14">
            <a:extLst>
              <a:ext uri="{FF2B5EF4-FFF2-40B4-BE49-F238E27FC236}">
                <a16:creationId xmlns:a16="http://schemas.microsoft.com/office/drawing/2014/main" id="{9997B9A0-32FE-EA23-FAEF-6FB057DA346F}"/>
              </a:ext>
            </a:extLst>
          </p:cNvPr>
          <p:cNvGrpSpPr/>
          <p:nvPr/>
        </p:nvGrpSpPr>
        <p:grpSpPr>
          <a:xfrm>
            <a:off x="1071544" y="3553117"/>
            <a:ext cx="11758367" cy="794202"/>
            <a:chOff x="1935891" y="1241905"/>
            <a:chExt cx="22309230" cy="1316810"/>
          </a:xfrm>
        </p:grpSpPr>
        <p:sp>
          <p:nvSpPr>
            <p:cNvPr id="16" name="Arrow: Pentagon 15">
              <a:extLst>
                <a:ext uri="{FF2B5EF4-FFF2-40B4-BE49-F238E27FC236}">
                  <a16:creationId xmlns:a16="http://schemas.microsoft.com/office/drawing/2014/main" id="{7A054F60-06BA-EDCE-E848-49D90126E3D2}"/>
                </a:ext>
              </a:extLst>
            </p:cNvPr>
            <p:cNvSpPr/>
            <p:nvPr/>
          </p:nvSpPr>
          <p:spPr>
            <a:xfrm>
              <a:off x="1935891" y="1254570"/>
              <a:ext cx="14656898"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84AFADF-C1E3-B76A-7E68-04E31AC26C6B}"/>
                </a:ext>
              </a:extLst>
            </p:cNvPr>
            <p:cNvSpPr txBox="1"/>
            <p:nvPr/>
          </p:nvSpPr>
          <p:spPr>
            <a:xfrm>
              <a:off x="2061719" y="1241905"/>
              <a:ext cx="22183402" cy="1228146"/>
            </a:xfrm>
            <a:prstGeom prst="rect">
              <a:avLst/>
            </a:prstGeom>
            <a:noFill/>
          </p:spPr>
          <p:txBody>
            <a:bodyPr wrap="square" rtlCol="0">
              <a:spAutoFit/>
            </a:bodyPr>
            <a:lstStyle/>
            <a:p>
              <a:pPr algn="just" latinLnBrk="0"/>
              <a:r>
                <a:rPr lang="vi-VN" sz="3600" b="1" dirty="0">
                  <a:solidFill>
                    <a:srgbClr val="000000"/>
                  </a:solidFill>
                  <a:latin typeface="Cambria" panose="02040503050406030204" pitchFamily="18" charset="0"/>
                  <a:ea typeface="Cambria" panose="02040503050406030204" pitchFamily="18" charset="0"/>
                </a:rPr>
                <a:t>Đặc điểm nào khiến em nhớ nhất</a:t>
              </a:r>
              <a:endParaRPr lang="vi-VN" sz="3600" b="1" i="0" dirty="0">
                <a:solidFill>
                  <a:srgbClr val="000000"/>
                </a:solidFill>
                <a:effectLst/>
                <a:latin typeface="Cambria" panose="02040503050406030204" pitchFamily="18" charset="0"/>
                <a:ea typeface="Cambria" panose="02040503050406030204" pitchFamily="18" charset="0"/>
              </a:endParaRPr>
            </a:p>
          </p:txBody>
        </p:sp>
      </p:grpSp>
      <p:pic>
        <p:nvPicPr>
          <p:cNvPr id="21" name="Picture 20">
            <a:extLst>
              <a:ext uri="{FF2B5EF4-FFF2-40B4-BE49-F238E27FC236}">
                <a16:creationId xmlns:a16="http://schemas.microsoft.com/office/drawing/2014/main" id="{1011E7EA-16E1-3455-0FBD-1DFDCC2D46B8}"/>
              </a:ext>
            </a:extLst>
          </p:cNvPr>
          <p:cNvPicPr>
            <a:picLocks noChangeAspect="1"/>
          </p:cNvPicPr>
          <p:nvPr/>
        </p:nvPicPr>
        <p:blipFill>
          <a:blip r:embed="rId3"/>
          <a:stretch>
            <a:fillRect/>
          </a:stretch>
        </p:blipFill>
        <p:spPr>
          <a:xfrm>
            <a:off x="2229434" y="267791"/>
            <a:ext cx="8126672" cy="2755631"/>
          </a:xfrm>
          <a:prstGeom prst="rect">
            <a:avLst/>
          </a:prstGeom>
        </p:spPr>
      </p:pic>
    </p:spTree>
    <p:extLst>
      <p:ext uri="{BB962C8B-B14F-4D97-AF65-F5344CB8AC3E}">
        <p14:creationId xmlns:p14="http://schemas.microsoft.com/office/powerpoint/2010/main" val="42201470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barn(inVertical)">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a:extLst>
              <a:ext uri="{28A0092B-C50C-407E-A947-70E740481C1C}">
                <a14:useLocalDpi xmlns:a14="http://schemas.microsoft.com/office/drawing/2010/main" val="0"/>
              </a:ext>
            </a:extLst>
          </a:blip>
          <a:srcRect r="73810"/>
          <a:stretch/>
        </p:blipFill>
        <p:spPr>
          <a:xfrm>
            <a:off x="471759" y="-514559"/>
            <a:ext cx="3193143" cy="6857355"/>
          </a:xfrm>
          <a:prstGeom prst="rect">
            <a:avLst/>
          </a:prstGeom>
        </p:spPr>
      </p:pic>
      <p:pic>
        <p:nvPicPr>
          <p:cNvPr id="7" name="图片 6">
            <a:extLst>
              <a:ext uri="{FF2B5EF4-FFF2-40B4-BE49-F238E27FC236}">
                <a16:creationId xmlns:a16="http://schemas.microsoft.com/office/drawing/2014/main" id="{A466EE51-F73E-8BD9-D514-4144AF24DC5D}"/>
              </a:ext>
            </a:extLst>
          </p:cNvPr>
          <p:cNvPicPr>
            <a:picLocks noChangeAspect="1"/>
          </p:cNvPicPr>
          <p:nvPr/>
        </p:nvPicPr>
        <p:blipFill rotWithShape="1">
          <a:blip r:embed="rId6">
            <a:extLst>
              <a:ext uri="{28A0092B-C50C-407E-A947-70E740481C1C}">
                <a14:useLocalDpi xmlns:a14="http://schemas.microsoft.com/office/drawing/2010/main" val="0"/>
              </a:ext>
            </a:extLst>
          </a:blip>
          <a:srcRect l="15194" t="4021" r="53798" b="76981"/>
          <a:stretch/>
        </p:blipFill>
        <p:spPr>
          <a:xfrm>
            <a:off x="4361587" y="-394211"/>
            <a:ext cx="3468826" cy="2941418"/>
          </a:xfrm>
          <a:prstGeom prst="rect">
            <a:avLst/>
          </a:prstGeom>
        </p:spPr>
      </p:pic>
      <p:pic>
        <p:nvPicPr>
          <p:cNvPr id="2" name="Picture 1">
            <a:extLst>
              <a:ext uri="{FF2B5EF4-FFF2-40B4-BE49-F238E27FC236}">
                <a16:creationId xmlns:a16="http://schemas.microsoft.com/office/drawing/2014/main" id="{0EA12A59-CF8B-4382-D626-57686CC41D7E}"/>
              </a:ext>
            </a:extLst>
          </p:cNvPr>
          <p:cNvPicPr>
            <a:picLocks noChangeAspect="1"/>
          </p:cNvPicPr>
          <p:nvPr/>
        </p:nvPicPr>
        <p:blipFill>
          <a:blip r:embed="rId7"/>
          <a:stretch>
            <a:fillRect/>
          </a:stretch>
        </p:blipFill>
        <p:spPr>
          <a:xfrm>
            <a:off x="1910769" y="1005527"/>
            <a:ext cx="8779001" cy="2517866"/>
          </a:xfrm>
          <a:prstGeom prst="rect">
            <a:avLst/>
          </a:prstGeom>
        </p:spPr>
      </p:pic>
    </p:spTree>
    <p:extLst>
      <p:ext uri="{BB962C8B-B14F-4D97-AF65-F5344CB8AC3E}">
        <p14:creationId xmlns:p14="http://schemas.microsoft.com/office/powerpoint/2010/main" val="321360314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250371" y="119743"/>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a:extLst>
              <a:ext uri="{28A0092B-C50C-407E-A947-70E740481C1C}">
                <a14:useLocalDpi xmlns:a14="http://schemas.microsoft.com/office/drawing/2010/main" val="0"/>
              </a:ext>
            </a:extLst>
          </a:blip>
          <a:srcRect l="60119" r="357"/>
          <a:stretch/>
        </p:blipFill>
        <p:spPr>
          <a:xfrm>
            <a:off x="7373256" y="645"/>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a:extLst>
              <a:ext uri="{28A0092B-C50C-407E-A947-70E740481C1C}">
                <a14:useLocalDpi xmlns:a14="http://schemas.microsoft.com/office/drawing/2010/main" val="0"/>
              </a:ext>
            </a:extLst>
          </a:blip>
          <a:srcRect r="73810"/>
          <a:stretch/>
        </p:blipFill>
        <p:spPr>
          <a:xfrm>
            <a:off x="0" y="645"/>
            <a:ext cx="3193143" cy="6857355"/>
          </a:xfrm>
          <a:prstGeom prst="rect">
            <a:avLst/>
          </a:prstGeom>
        </p:spPr>
      </p:pic>
      <p:sp>
        <p:nvSpPr>
          <p:cNvPr id="9" name="TextBox 8">
            <a:extLst>
              <a:ext uri="{FF2B5EF4-FFF2-40B4-BE49-F238E27FC236}">
                <a16:creationId xmlns:a16="http://schemas.microsoft.com/office/drawing/2014/main" id="{29FD90CE-3825-7E74-CBD2-EDDBB74E0AEF}"/>
              </a:ext>
            </a:extLst>
          </p:cNvPr>
          <p:cNvSpPr txBox="1"/>
          <p:nvPr/>
        </p:nvSpPr>
        <p:spPr>
          <a:xfrm>
            <a:off x="8403771" y="7315145"/>
            <a:ext cx="11234058" cy="2554545"/>
          </a:xfrm>
          <a:prstGeom prst="rect">
            <a:avLst/>
          </a:prstGeom>
          <a:noFill/>
        </p:spPr>
        <p:txBody>
          <a:bodyPr wrap="square" rtlCol="0">
            <a:spAutoFit/>
          </a:bodyPr>
          <a:lstStyle/>
          <a:p>
            <a:r>
              <a:rPr lang="en-US" sz="8000" b="1" dirty="0" err="1">
                <a:ln w="381000">
                  <a:solidFill>
                    <a:schemeClr val="bg1"/>
                  </a:solidFill>
                </a:ln>
                <a:effectLst>
                  <a:glow rad="76200">
                    <a:srgbClr val="DB778F"/>
                  </a:glow>
                </a:effectLst>
                <a:latin typeface="UTM Isadora" panose="02040603050506020204" pitchFamily="18" charset="0"/>
              </a:rPr>
              <a:t>Viết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đoạn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văn</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kể</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về</a:t>
            </a:r>
            <a:r>
              <a:rPr lang="en-US" sz="8000" b="1" dirty="0">
                <a:ln w="381000">
                  <a:solidFill>
                    <a:schemeClr val="bg1"/>
                  </a:solidFill>
                </a:ln>
                <a:effectLst>
                  <a:glow rad="76200">
                    <a:srgbClr val="DB778F"/>
                  </a:glow>
                </a:effectLst>
                <a:latin typeface="UTM Isadora" panose="02040603050506020204" pitchFamily="18" charset="0"/>
              </a:rPr>
              <a:t> </a:t>
            </a:r>
          </a:p>
          <a:p>
            <a:pPr algn="ctr"/>
            <a:r>
              <a:rPr lang="en-US" sz="8000" b="1" dirty="0" err="1">
                <a:ln w="381000">
                  <a:solidFill>
                    <a:schemeClr val="bg1"/>
                  </a:solidFill>
                </a:ln>
                <a:effectLst>
                  <a:glow rad="76200">
                    <a:srgbClr val="DB778F"/>
                  </a:glow>
                </a:effectLst>
                <a:latin typeface="UTM Isadora" panose="02040603050506020204" pitchFamily="18" charset="0"/>
              </a:rPr>
              <a:t>hoạt</a:t>
            </a:r>
            <a:r>
              <a:rPr lang="en-US" sz="8000" b="1" dirty="0">
                <a:ln w="381000">
                  <a:solidFill>
                    <a:schemeClr val="bg1"/>
                  </a:solidFill>
                </a:ln>
                <a:effectLst>
                  <a:glow rad="76200">
                    <a:srgbClr val="DB778F"/>
                  </a:glow>
                </a:effectLst>
                <a:latin typeface="UTM Isadora" panose="02040603050506020204" pitchFamily="18" charset="0"/>
              </a:rPr>
              <a:t> </a:t>
            </a:r>
            <a:r>
              <a:rPr lang="en-US" sz="8000" b="1" dirty="0" err="1">
                <a:ln w="381000">
                  <a:solidFill>
                    <a:schemeClr val="bg1"/>
                  </a:solidFill>
                </a:ln>
                <a:effectLst>
                  <a:glow rad="76200">
                    <a:srgbClr val="DB778F"/>
                  </a:glow>
                </a:effectLst>
                <a:latin typeface="UTM Isadora" panose="02040603050506020204" pitchFamily="18" charset="0"/>
              </a:rPr>
              <a:t>động</a:t>
            </a:r>
            <a:r>
              <a:rPr lang="en-US" sz="8000" b="1" dirty="0">
                <a:ln w="381000">
                  <a:solidFill>
                    <a:schemeClr val="bg1"/>
                  </a:solidFill>
                </a:ln>
                <a:effectLst>
                  <a:glow rad="76200">
                    <a:srgbClr val="DB778F"/>
                  </a:glow>
                </a:effectLst>
                <a:latin typeface="UTM Isadora" panose="02040603050506020204" pitchFamily="18" charset="0"/>
              </a:rPr>
              <a:t> con </a:t>
            </a:r>
            <a:r>
              <a:rPr lang="en-US" sz="8000" b="1" dirty="0" err="1">
                <a:ln w="381000">
                  <a:solidFill>
                    <a:schemeClr val="bg1"/>
                  </a:solidFill>
                </a:ln>
                <a:effectLst>
                  <a:glow rad="76200">
                    <a:srgbClr val="DB778F"/>
                  </a:glow>
                </a:effectLst>
                <a:latin typeface="UTM Isadora" panose="02040603050506020204" pitchFamily="18" charset="0"/>
              </a:rPr>
              <a:t>vật</a:t>
            </a:r>
            <a:endParaRPr lang="vi-VN" sz="8000" b="1" dirty="0">
              <a:ln w="381000">
                <a:solidFill>
                  <a:schemeClr val="bg1"/>
                </a:solidFill>
              </a:ln>
              <a:effectLst>
                <a:glow rad="76200">
                  <a:srgbClr val="DB778F"/>
                </a:glow>
              </a:effectLst>
            </a:endParaRPr>
          </a:p>
        </p:txBody>
      </p:sp>
      <p:sp>
        <p:nvSpPr>
          <p:cNvPr id="7" name="TextBox 6">
            <a:extLst>
              <a:ext uri="{FF2B5EF4-FFF2-40B4-BE49-F238E27FC236}">
                <a16:creationId xmlns:a16="http://schemas.microsoft.com/office/drawing/2014/main" id="{4063CAD8-97E4-3FA7-5F06-52A4DCDC5A08}"/>
              </a:ext>
            </a:extLst>
          </p:cNvPr>
          <p:cNvSpPr txBox="1"/>
          <p:nvPr/>
        </p:nvSpPr>
        <p:spPr>
          <a:xfrm>
            <a:off x="8403771" y="7315144"/>
            <a:ext cx="11234058" cy="2554545"/>
          </a:xfrm>
          <a:prstGeom prst="rect">
            <a:avLst/>
          </a:prstGeom>
          <a:noFill/>
          <a:ln>
            <a:noFill/>
          </a:ln>
        </p:spPr>
        <p:txBody>
          <a:bodyPr wrap="square" rtlCol="0">
            <a:spAutoFit/>
          </a:bodyPr>
          <a:lstStyle/>
          <a:p>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Viết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đoạn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văn</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kể</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về</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p>
          <a:p>
            <a:pPr algn="ct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hoạt</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động</a:t>
            </a:r>
            <a:r>
              <a:rPr lang="en-US"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 con </a:t>
            </a:r>
            <a:r>
              <a:rPr lang="en-US" sz="8000" b="1" dirty="0" err="1">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latin typeface="UTM Isadora" panose="02040603050506020204" pitchFamily="18" charset="0"/>
              </a:rPr>
              <a:t>vật</a:t>
            </a:r>
            <a:endParaRPr lang="vi-VN" sz="8000" b="1" dirty="0">
              <a:ln w="0">
                <a:solidFill>
                  <a:schemeClr val="bg1"/>
                </a:solidFill>
              </a:ln>
              <a:gradFill flip="none" rotWithShape="1">
                <a:gsLst>
                  <a:gs pos="56000">
                    <a:srgbClr val="DB778F">
                      <a:alpha val="96000"/>
                      <a:lumMod val="75000"/>
                    </a:srgbClr>
                  </a:gs>
                  <a:gs pos="55000">
                    <a:schemeClr val="accent5">
                      <a:lumMod val="60000"/>
                      <a:lumOff val="40000"/>
                    </a:schemeClr>
                  </a:gs>
                </a:gsLst>
                <a:lin ang="5400000" scaled="0"/>
                <a:tileRect/>
              </a:gradFill>
            </a:endParaRPr>
          </a:p>
        </p:txBody>
      </p:sp>
      <p:pic>
        <p:nvPicPr>
          <p:cNvPr id="10" name="Picture 9">
            <a:extLst>
              <a:ext uri="{FF2B5EF4-FFF2-40B4-BE49-F238E27FC236}">
                <a16:creationId xmlns:a16="http://schemas.microsoft.com/office/drawing/2014/main" id="{532D69A2-8BF0-9FEE-8F57-DAB9A93096E7}"/>
              </a:ext>
            </a:extLst>
          </p:cNvPr>
          <p:cNvPicPr>
            <a:picLocks noChangeAspect="1"/>
          </p:cNvPicPr>
          <p:nvPr/>
        </p:nvPicPr>
        <p:blipFill>
          <a:blip r:embed="rId6"/>
          <a:stretch>
            <a:fillRect/>
          </a:stretch>
        </p:blipFill>
        <p:spPr>
          <a:xfrm>
            <a:off x="10458451" y="233854"/>
            <a:ext cx="1608364" cy="1608364"/>
          </a:xfrm>
          <a:prstGeom prst="rect">
            <a:avLst/>
          </a:prstGeom>
        </p:spPr>
      </p:pic>
      <p:pic>
        <p:nvPicPr>
          <p:cNvPr id="15" name="Picture 14">
            <a:extLst>
              <a:ext uri="{FF2B5EF4-FFF2-40B4-BE49-F238E27FC236}">
                <a16:creationId xmlns:a16="http://schemas.microsoft.com/office/drawing/2014/main" id="{53B6DE0B-C119-AE75-DC47-909BE7A80086}"/>
              </a:ext>
            </a:extLst>
          </p:cNvPr>
          <p:cNvPicPr>
            <a:picLocks noChangeAspect="1"/>
          </p:cNvPicPr>
          <p:nvPr/>
        </p:nvPicPr>
        <p:blipFill>
          <a:blip r:embed="rId7"/>
          <a:stretch>
            <a:fillRect/>
          </a:stretch>
        </p:blipFill>
        <p:spPr>
          <a:xfrm>
            <a:off x="2837437" y="1608785"/>
            <a:ext cx="9229378" cy="2311047"/>
          </a:xfrm>
          <a:prstGeom prst="rect">
            <a:avLst/>
          </a:prstGeom>
        </p:spPr>
      </p:pic>
      <p:pic>
        <p:nvPicPr>
          <p:cNvPr id="20" name="Picture 19">
            <a:extLst>
              <a:ext uri="{FF2B5EF4-FFF2-40B4-BE49-F238E27FC236}">
                <a16:creationId xmlns:a16="http://schemas.microsoft.com/office/drawing/2014/main" id="{A55F0FE6-D9B3-2CC9-7910-032DF5CE57FC}"/>
              </a:ext>
            </a:extLst>
          </p:cNvPr>
          <p:cNvPicPr>
            <a:picLocks noChangeAspect="1"/>
          </p:cNvPicPr>
          <p:nvPr/>
        </p:nvPicPr>
        <p:blipFill>
          <a:blip r:embed="rId8"/>
          <a:stretch>
            <a:fillRect/>
          </a:stretch>
        </p:blipFill>
        <p:spPr>
          <a:xfrm>
            <a:off x="667439" y="411471"/>
            <a:ext cx="8909498" cy="1608365"/>
          </a:xfrm>
          <a:prstGeom prst="rect">
            <a:avLst/>
          </a:prstGeom>
        </p:spPr>
      </p:pic>
    </p:spTree>
    <p:extLst>
      <p:ext uri="{BB962C8B-B14F-4D97-AF65-F5344CB8AC3E}">
        <p14:creationId xmlns:p14="http://schemas.microsoft.com/office/powerpoint/2010/main" val="3211532070"/>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30" name="图片 29" descr="图片包含 游戏机, 台球, 房间, 桌子&#10;&#10;描述已自动生成">
            <a:extLst>
              <a:ext uri="{FF2B5EF4-FFF2-40B4-BE49-F238E27FC236}">
                <a16:creationId xmlns:a16="http://schemas.microsoft.com/office/drawing/2014/main" id="{68344E46-6C3D-06D7-A4BE-8F5134B9FDA1}"/>
              </a:ext>
            </a:extLst>
          </p:cNvPr>
          <p:cNvPicPr>
            <a:picLocks noChangeAspect="1"/>
          </p:cNvPicPr>
          <p:nvPr/>
        </p:nvPicPr>
        <p:blipFill rotWithShape="1">
          <a:blip r:embed="rId4">
            <a:extLst>
              <a:ext uri="{28A0092B-C50C-407E-A947-70E740481C1C}">
                <a14:useLocalDpi xmlns:a14="http://schemas.microsoft.com/office/drawing/2010/main" val="0"/>
              </a:ext>
            </a:extLst>
          </a:blip>
          <a:srcRect l="60119" r="357"/>
          <a:stretch/>
        </p:blipFill>
        <p:spPr>
          <a:xfrm>
            <a:off x="7373256" y="322"/>
            <a:ext cx="4818744" cy="6857355"/>
          </a:xfrm>
          <a:custGeom>
            <a:avLst/>
            <a:gdLst>
              <a:gd name="connsiteX0" fmla="*/ 0 w 4818744"/>
              <a:gd name="connsiteY0" fmla="*/ 0 h 6857355"/>
              <a:gd name="connsiteX1" fmla="*/ 4818744 w 4818744"/>
              <a:gd name="connsiteY1" fmla="*/ 0 h 6857355"/>
              <a:gd name="connsiteX2" fmla="*/ 4818744 w 4818744"/>
              <a:gd name="connsiteY2" fmla="*/ 6857355 h 6857355"/>
              <a:gd name="connsiteX3" fmla="*/ 0 w 4818744"/>
              <a:gd name="connsiteY3" fmla="*/ 6857355 h 6857355"/>
            </a:gdLst>
            <a:ahLst/>
            <a:cxnLst>
              <a:cxn ang="0">
                <a:pos x="connsiteX0" y="connsiteY0"/>
              </a:cxn>
              <a:cxn ang="0">
                <a:pos x="connsiteX1" y="connsiteY1"/>
              </a:cxn>
              <a:cxn ang="0">
                <a:pos x="connsiteX2" y="connsiteY2"/>
              </a:cxn>
              <a:cxn ang="0">
                <a:pos x="connsiteX3" y="connsiteY3"/>
              </a:cxn>
            </a:cxnLst>
            <a:rect l="l" t="t" r="r" b="b"/>
            <a:pathLst>
              <a:path w="4818744" h="6857355">
                <a:moveTo>
                  <a:pt x="0" y="0"/>
                </a:moveTo>
                <a:lnTo>
                  <a:pt x="4818744" y="0"/>
                </a:lnTo>
                <a:lnTo>
                  <a:pt x="4818744" y="6857355"/>
                </a:lnTo>
                <a:lnTo>
                  <a:pt x="0" y="6857355"/>
                </a:lnTo>
                <a:close/>
              </a:path>
            </a:pathLst>
          </a:custGeom>
        </p:spPr>
      </p:pic>
      <p:pic>
        <p:nvPicPr>
          <p:cNvPr id="5" name="图片 4" descr="图片包含 室内, 桌子, 小, 蛋糕&#10;&#10;描述已自动生成">
            <a:extLst>
              <a:ext uri="{FF2B5EF4-FFF2-40B4-BE49-F238E27FC236}">
                <a16:creationId xmlns:a16="http://schemas.microsoft.com/office/drawing/2014/main" id="{5940B78B-073E-D51E-2CAC-C1B1BCD3EBA7}"/>
              </a:ext>
            </a:extLst>
          </p:cNvPr>
          <p:cNvPicPr>
            <a:picLocks noChangeAspect="1"/>
          </p:cNvPicPr>
          <p:nvPr/>
        </p:nvPicPr>
        <p:blipFill rotWithShape="1">
          <a:blip r:embed="rId5">
            <a:extLst>
              <a:ext uri="{28A0092B-C50C-407E-A947-70E740481C1C}">
                <a14:useLocalDpi xmlns:a14="http://schemas.microsoft.com/office/drawing/2010/main" val="0"/>
              </a:ext>
            </a:extLst>
          </a:blip>
          <a:srcRect l="17619" t="24971" r="16786"/>
          <a:stretch/>
        </p:blipFill>
        <p:spPr>
          <a:xfrm flipH="1">
            <a:off x="1478646" y="2824019"/>
            <a:ext cx="6270169" cy="4033820"/>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6" name="图片 15" descr="图片包含 游戏机, 台球, 房间, 桌子&#10;&#10;描述已自动生成">
            <a:extLst>
              <a:ext uri="{FF2B5EF4-FFF2-40B4-BE49-F238E27FC236}">
                <a16:creationId xmlns:a16="http://schemas.microsoft.com/office/drawing/2014/main" id="{F5450463-5FE5-CCCF-F833-D6AD72473EB3}"/>
              </a:ext>
            </a:extLst>
          </p:cNvPr>
          <p:cNvPicPr>
            <a:picLocks noChangeAspect="1"/>
          </p:cNvPicPr>
          <p:nvPr/>
        </p:nvPicPr>
        <p:blipFill rotWithShape="1">
          <a:blip r:embed="rId4">
            <a:extLst>
              <a:ext uri="{28A0092B-C50C-407E-A947-70E740481C1C}">
                <a14:useLocalDpi xmlns:a14="http://schemas.microsoft.com/office/drawing/2010/main" val="0"/>
              </a:ext>
            </a:extLst>
          </a:blip>
          <a:srcRect r="73810"/>
          <a:stretch/>
        </p:blipFill>
        <p:spPr>
          <a:xfrm>
            <a:off x="471759" y="-514559"/>
            <a:ext cx="3193143" cy="6857355"/>
          </a:xfrm>
          <a:prstGeom prst="rect">
            <a:avLst/>
          </a:prstGeom>
        </p:spPr>
      </p:pic>
      <p:pic>
        <p:nvPicPr>
          <p:cNvPr id="8" name="Picture 7">
            <a:extLst>
              <a:ext uri="{FF2B5EF4-FFF2-40B4-BE49-F238E27FC236}">
                <a16:creationId xmlns:a16="http://schemas.microsoft.com/office/drawing/2014/main" id="{89FB8E9F-AC7D-C5C1-BF9E-216A0680ECD0}"/>
              </a:ext>
            </a:extLst>
          </p:cNvPr>
          <p:cNvPicPr>
            <a:picLocks noChangeAspect="1"/>
          </p:cNvPicPr>
          <p:nvPr/>
        </p:nvPicPr>
        <p:blipFill>
          <a:blip r:embed="rId6"/>
          <a:stretch>
            <a:fillRect/>
          </a:stretch>
        </p:blipFill>
        <p:spPr>
          <a:xfrm>
            <a:off x="471759" y="850183"/>
            <a:ext cx="11278578" cy="3206774"/>
          </a:xfrm>
          <a:prstGeom prst="rect">
            <a:avLst/>
          </a:prstGeom>
        </p:spPr>
      </p:pic>
    </p:spTree>
    <p:extLst>
      <p:ext uri="{BB962C8B-B14F-4D97-AF65-F5344CB8AC3E}">
        <p14:creationId xmlns:p14="http://schemas.microsoft.com/office/powerpoint/2010/main" val="18444548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7" name="图片 16" descr="雪地里走&#10;&#10;中度可信度描述已自动生成">
            <a:extLst>
              <a:ext uri="{FF2B5EF4-FFF2-40B4-BE49-F238E27FC236}">
                <a16:creationId xmlns:a16="http://schemas.microsoft.com/office/drawing/2014/main" id="{3A3AEECA-B952-D6DC-02B4-8D99139D5229}"/>
              </a:ext>
            </a:extLst>
          </p:cNvPr>
          <p:cNvPicPr>
            <a:picLocks noChangeAspect="1"/>
          </p:cNvPicPr>
          <p:nvPr/>
        </p:nvPicPr>
        <p:blipFill>
          <a:blip r:embed="rId4">
            <a:extLst>
              <a:ext uri="{28A0092B-C50C-407E-A947-70E740481C1C}">
                <a14:useLocalDpi xmlns:a14="http://schemas.microsoft.com/office/drawing/2010/main" val="0"/>
              </a:ext>
            </a:extLst>
          </a:blip>
          <a:srcRect l="4224" t="3992" r="5404" b="3992"/>
          <a:stretch>
            <a:fillRect/>
          </a:stretch>
        </p:blipFill>
        <p:spPr>
          <a:xfrm>
            <a:off x="-547856" y="-388122"/>
            <a:ext cx="12939374" cy="727839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9" name="图片 18" descr="图片包含 游戏机, 台球, 房间, 桌子&#10;&#10;描述已自动生成">
            <a:extLst>
              <a:ext uri="{FF2B5EF4-FFF2-40B4-BE49-F238E27FC236}">
                <a16:creationId xmlns:a16="http://schemas.microsoft.com/office/drawing/2014/main" id="{7D6A882B-F007-5783-0A70-F498B36ECA65}"/>
              </a:ext>
            </a:extLst>
          </p:cNvPr>
          <p:cNvPicPr>
            <a:picLocks noChangeAspect="1"/>
          </p:cNvPicPr>
          <p:nvPr/>
        </p:nvPicPr>
        <p:blipFill rotWithShape="1">
          <a:blip r:embed="rId5">
            <a:extLst>
              <a:ext uri="{28A0092B-C50C-407E-A947-70E740481C1C}">
                <a14:useLocalDpi xmlns:a14="http://schemas.microsoft.com/office/drawing/2010/main" val="0"/>
              </a:ext>
            </a:extLst>
          </a:blip>
          <a:srcRect l="60119"/>
          <a:stretch/>
        </p:blipFill>
        <p:spPr>
          <a:xfrm>
            <a:off x="7329714" y="322"/>
            <a:ext cx="4862286" cy="6857355"/>
          </a:xfrm>
          <a:prstGeom prst="rect">
            <a:avLst/>
          </a:prstGeom>
        </p:spPr>
      </p:pic>
      <p:pic>
        <p:nvPicPr>
          <p:cNvPr id="20" name="图片 19" descr="图片包含 游戏机, 台球, 房间, 桌子&#10;&#10;描述已自动生成">
            <a:extLst>
              <a:ext uri="{FF2B5EF4-FFF2-40B4-BE49-F238E27FC236}">
                <a16:creationId xmlns:a16="http://schemas.microsoft.com/office/drawing/2014/main" id="{98DBEB4F-3EE6-2FAC-462E-5CC29BDD6537}"/>
              </a:ext>
            </a:extLst>
          </p:cNvPr>
          <p:cNvPicPr>
            <a:picLocks noChangeAspect="1"/>
          </p:cNvPicPr>
          <p:nvPr/>
        </p:nvPicPr>
        <p:blipFill rotWithShape="1">
          <a:blip r:embed="rId5">
            <a:extLst>
              <a:ext uri="{28A0092B-C50C-407E-A947-70E740481C1C}">
                <a14:useLocalDpi xmlns:a14="http://schemas.microsoft.com/office/drawing/2010/main" val="0"/>
              </a:ext>
            </a:extLst>
          </a:blip>
          <a:srcRect r="73810"/>
          <a:stretch/>
        </p:blipFill>
        <p:spPr>
          <a:xfrm>
            <a:off x="139682" y="30028"/>
            <a:ext cx="3193143" cy="6857355"/>
          </a:xfrm>
          <a:prstGeom prst="rect">
            <a:avLst/>
          </a:prstGeom>
        </p:spPr>
      </p:pic>
      <p:pic>
        <p:nvPicPr>
          <p:cNvPr id="21" name="图片 20" descr="图片包含 室内, 桌子, 小, 蛋糕&#10;&#10;描述已自动生成">
            <a:extLst>
              <a:ext uri="{FF2B5EF4-FFF2-40B4-BE49-F238E27FC236}">
                <a16:creationId xmlns:a16="http://schemas.microsoft.com/office/drawing/2014/main" id="{99B4D2F1-A9E2-6FAF-7722-E1A4E02D6980}"/>
              </a:ext>
            </a:extLst>
          </p:cNvPr>
          <p:cNvPicPr>
            <a:picLocks noChangeAspect="1"/>
          </p:cNvPicPr>
          <p:nvPr/>
        </p:nvPicPr>
        <p:blipFill rotWithShape="1">
          <a:blip r:embed="rId6">
            <a:extLst>
              <a:ext uri="{28A0092B-C50C-407E-A947-70E740481C1C}">
                <a14:useLocalDpi xmlns:a14="http://schemas.microsoft.com/office/drawing/2010/main" val="0"/>
              </a:ext>
            </a:extLst>
          </a:blip>
          <a:srcRect l="17619" t="24971" r="16786"/>
          <a:stretch/>
        </p:blipFill>
        <p:spPr>
          <a:xfrm>
            <a:off x="5921831" y="2824180"/>
            <a:ext cx="6270169" cy="4033820"/>
          </a:xfrm>
          <a:prstGeom prst="rect">
            <a:avLst/>
          </a:prstGeom>
        </p:spPr>
      </p:pic>
      <p:grpSp>
        <p:nvGrpSpPr>
          <p:cNvPr id="2" name="Group 1">
            <a:extLst>
              <a:ext uri="{FF2B5EF4-FFF2-40B4-BE49-F238E27FC236}">
                <a16:creationId xmlns:a16="http://schemas.microsoft.com/office/drawing/2014/main" id="{6334515A-97C0-EF7F-269C-CD0EE0603D46}"/>
              </a:ext>
            </a:extLst>
          </p:cNvPr>
          <p:cNvGrpSpPr/>
          <p:nvPr/>
        </p:nvGrpSpPr>
        <p:grpSpPr>
          <a:xfrm>
            <a:off x="2794659" y="187890"/>
            <a:ext cx="9092541" cy="1008606"/>
            <a:chOff x="2563747" y="597773"/>
            <a:chExt cx="6716168" cy="538081"/>
          </a:xfrm>
        </p:grpSpPr>
        <p:sp>
          <p:nvSpPr>
            <p:cNvPr id="3" name="Rectangle 2">
              <a:extLst>
                <a:ext uri="{FF2B5EF4-FFF2-40B4-BE49-F238E27FC236}">
                  <a16:creationId xmlns:a16="http://schemas.microsoft.com/office/drawing/2014/main" id="{9D8C3F3C-44A8-04F7-2DAF-88431FE7F055}"/>
                </a:ext>
              </a:extLst>
            </p:cNvPr>
            <p:cNvSpPr/>
            <p:nvPr/>
          </p:nvSpPr>
          <p:spPr>
            <a:xfrm>
              <a:off x="2563747" y="597773"/>
              <a:ext cx="6716168" cy="519758"/>
            </a:xfrm>
            <a:prstGeom prst="rect">
              <a:avLst/>
            </a:prstGeom>
            <a:solidFill>
              <a:srgbClr val="F9D1B5"/>
            </a:solidFill>
            <a:ln w="19050">
              <a:solidFill>
                <a:srgbClr val="FF96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44F48C3-9A03-969C-84B8-77821A4F8273}"/>
                </a:ext>
              </a:extLst>
            </p:cNvPr>
            <p:cNvSpPr txBox="1"/>
            <p:nvPr/>
          </p:nvSpPr>
          <p:spPr>
            <a:xfrm>
              <a:off x="2636764" y="612617"/>
              <a:ext cx="6601238" cy="523237"/>
            </a:xfrm>
            <a:prstGeom prst="rect">
              <a:avLst/>
            </a:prstGeom>
            <a:noFill/>
          </p:spPr>
          <p:txBody>
            <a:bodyPr wrap="square" rtlCol="0">
              <a:spAutoFit/>
            </a:bodyPr>
            <a:lstStyle/>
            <a:p>
              <a:pPr algn="just">
                <a:lnSpc>
                  <a:spcPct val="107000"/>
                </a:lnSpc>
                <a:spcAft>
                  <a:spcPts val="800"/>
                </a:spcAft>
              </a:pPr>
              <a:r>
                <a:rPr lang="en-US" sz="2800" b="1" dirty="0" err="1">
                  <a:latin typeface="Cambria" panose="02040503050406030204" pitchFamily="18" charset="0"/>
                  <a:ea typeface="Cambria" panose="02040503050406030204" pitchFamily="18" charset="0"/>
                  <a:cs typeface="Times New Roman" panose="02020603050405020304" pitchFamily="18" charset="0"/>
                </a:rPr>
                <a:t>Đọc</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đoạn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văn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sau</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kể</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lại</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hoạt</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động</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của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nhà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gấu</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vào</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mùa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xuân</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mùa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thu</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và</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mùa</a:t>
              </a:r>
              <a:r>
                <a:rPr lang="en-US" sz="2800" b="1" dirty="0">
                  <a:latin typeface="Cambria" panose="02040503050406030204" pitchFamily="18" charset="0"/>
                  <a:ea typeface="Cambria" panose="02040503050406030204" pitchFamily="18" charset="0"/>
                  <a:cs typeface="Times New Roman" panose="02020603050405020304" pitchFamily="18" charset="0"/>
                </a:rPr>
                <a:t> </a:t>
              </a:r>
              <a:r>
                <a:rPr lang="en-US" sz="2800" b="1" dirty="0" err="1">
                  <a:latin typeface="Cambria" panose="02040503050406030204" pitchFamily="18" charset="0"/>
                  <a:ea typeface="Cambria" panose="02040503050406030204" pitchFamily="18" charset="0"/>
                  <a:cs typeface="Times New Roman" panose="02020603050405020304" pitchFamily="18" charset="0"/>
                </a:rPr>
                <a:t>đông</a:t>
              </a:r>
              <a:r>
                <a:rPr lang="en-US" sz="2800" b="1" dirty="0">
                  <a:latin typeface="Cambria" panose="02040503050406030204" pitchFamily="18" charset="0"/>
                  <a:ea typeface="Cambria" panose="02040503050406030204" pitchFamily="18" charset="0"/>
                  <a:cs typeface="Times New Roman" panose="02020603050405020304" pitchFamily="18" charset="0"/>
                </a:rPr>
                <a:t>: </a:t>
              </a:r>
              <a:endParaRPr lang="en-US" sz="2800" dirty="0">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0FC32F41-0FAE-570D-0E8A-A87ADA13B777}"/>
              </a:ext>
            </a:extLst>
          </p:cNvPr>
          <p:cNvPicPr>
            <a:picLocks noChangeAspect="1"/>
          </p:cNvPicPr>
          <p:nvPr/>
        </p:nvPicPr>
        <p:blipFill>
          <a:blip r:embed="rId7"/>
          <a:stretch>
            <a:fillRect/>
          </a:stretch>
        </p:blipFill>
        <p:spPr>
          <a:xfrm>
            <a:off x="486504" y="30028"/>
            <a:ext cx="2220134" cy="1293045"/>
          </a:xfrm>
          <a:prstGeom prst="rect">
            <a:avLst/>
          </a:prstGeom>
        </p:spPr>
      </p:pic>
      <p:sp>
        <p:nvSpPr>
          <p:cNvPr id="9" name="Rectangle: Rounded Corners 8">
            <a:extLst>
              <a:ext uri="{FF2B5EF4-FFF2-40B4-BE49-F238E27FC236}">
                <a16:creationId xmlns:a16="http://schemas.microsoft.com/office/drawing/2014/main" id="{977B20B3-4554-0D0B-B9C6-3E84FE723077}"/>
              </a:ext>
            </a:extLst>
          </p:cNvPr>
          <p:cNvSpPr/>
          <p:nvPr/>
        </p:nvSpPr>
        <p:spPr>
          <a:xfrm>
            <a:off x="897699" y="1558525"/>
            <a:ext cx="10396602" cy="5091135"/>
          </a:xfrm>
          <a:prstGeom prst="roundRect">
            <a:avLst>
              <a:gd name="adj" fmla="val 34002"/>
            </a:avLst>
          </a:prstGeom>
          <a:solidFill>
            <a:srgbClr val="E2F7D1">
              <a:alpha val="80000"/>
            </a:srgbClr>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CC906CB-E376-AC55-E94D-ECCD86B00FF1}"/>
              </a:ext>
            </a:extLst>
          </p:cNvPr>
          <p:cNvSpPr txBox="1"/>
          <p:nvPr/>
        </p:nvSpPr>
        <p:spPr>
          <a:xfrm>
            <a:off x="1212778" y="1884773"/>
            <a:ext cx="9766444" cy="4524315"/>
          </a:xfrm>
          <a:prstGeom prst="rect">
            <a:avLst/>
          </a:prstGeom>
          <a:noFill/>
        </p:spPr>
        <p:txBody>
          <a:bodyPr wrap="square">
            <a:spAutoFit/>
          </a:bodyPr>
          <a:lstStyle/>
          <a:p>
            <a:pPr algn="just"/>
            <a:r>
              <a:rPr lang="vi-VN" sz="3600" b="1" i="0" dirty="0">
                <a:solidFill>
                  <a:srgbClr val="333333"/>
                </a:solidFill>
                <a:effectLst/>
                <a:latin typeface="Cambria" panose="02040503050406030204" pitchFamily="18" charset="0"/>
                <a:ea typeface="Cambria" panose="02040503050406030204" pitchFamily="18" charset="0"/>
              </a:rPr>
              <a:t>        Nhà gấu ở trong rừng. Mùa xuân, cả nhà gấu kéo nhau đi bẻ măng và uống mật ong. Mùa thu, gấu đi nhặt quả hạt dẻ. Gấu bố, gấu mẹ, gấu con cùng béo rung rinh, bước đi lặc lè, lặc lè. Béo đến nỗi khi mùa đông tới, suốt ba tháng rét, cả nhà gấu đứng tránh gió trong gốc cây, không cần đi kiếm ăn, chỉ mút hai bàn chân mỡ cũng đủ no.</a:t>
            </a:r>
            <a:endParaRPr lang="vi-VN" sz="3600" b="1" dirty="0">
              <a:latin typeface="Cambria" panose="02040503050406030204" pitchFamily="18" charset="0"/>
              <a:ea typeface="Cambria" panose="02040503050406030204" pitchFamily="18" charset="0"/>
            </a:endParaRPr>
          </a:p>
        </p:txBody>
      </p:sp>
      <p:pic>
        <p:nvPicPr>
          <p:cNvPr id="18" name="Picture 17">
            <a:extLst>
              <a:ext uri="{FF2B5EF4-FFF2-40B4-BE49-F238E27FC236}">
                <a16:creationId xmlns:a16="http://schemas.microsoft.com/office/drawing/2014/main" id="{93EE3852-D620-EB63-3880-7D0E2090CAEF}"/>
              </a:ext>
            </a:extLst>
          </p:cNvPr>
          <p:cNvPicPr>
            <a:picLocks noChangeAspect="1"/>
          </p:cNvPicPr>
          <p:nvPr/>
        </p:nvPicPr>
        <p:blipFill>
          <a:blip r:embed="rId8"/>
          <a:stretch>
            <a:fillRect/>
          </a:stretch>
        </p:blipFill>
        <p:spPr>
          <a:xfrm>
            <a:off x="2105400" y="1189974"/>
            <a:ext cx="8309568" cy="883997"/>
          </a:xfrm>
          <a:prstGeom prst="rect">
            <a:avLst/>
          </a:prstGeom>
        </p:spPr>
      </p:pic>
    </p:spTree>
    <p:extLst>
      <p:ext uri="{BB962C8B-B14F-4D97-AF65-F5344CB8AC3E}">
        <p14:creationId xmlns:p14="http://schemas.microsoft.com/office/powerpoint/2010/main" val="8657875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arn(inVertical)">
                                      <p:cBhvr>
                                        <p:cTn id="15" dur="500"/>
                                        <p:tgtEl>
                                          <p:spTgt spid="1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5BF144C-B9D4-6B55-4E36-8A8D7BE20600}"/>
              </a:ext>
            </a:extLst>
          </p:cNvPr>
          <p:cNvGrpSpPr/>
          <p:nvPr/>
        </p:nvGrpSpPr>
        <p:grpSpPr>
          <a:xfrm>
            <a:off x="796882" y="1251132"/>
            <a:ext cx="2547567" cy="710085"/>
            <a:chOff x="2061722" y="1120761"/>
            <a:chExt cx="7452496" cy="1349289"/>
          </a:xfrm>
        </p:grpSpPr>
        <p:sp>
          <p:nvSpPr>
            <p:cNvPr id="3" name="Arrow: Pentagon 2">
              <a:extLst>
                <a:ext uri="{FF2B5EF4-FFF2-40B4-BE49-F238E27FC236}">
                  <a16:creationId xmlns:a16="http://schemas.microsoft.com/office/drawing/2014/main" id="{01A7FBE1-C43A-ADA4-2686-5601A0DE3785}"/>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019DC63-E5E3-B89C-0C6B-6CAA831F3145}"/>
                </a:ext>
              </a:extLst>
            </p:cNvPr>
            <p:cNvSpPr txBox="1"/>
            <p:nvPr/>
          </p:nvSpPr>
          <p:spPr>
            <a:xfrm>
              <a:off x="2061722" y="1241905"/>
              <a:ext cx="702121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Mùa xuân</a:t>
              </a:r>
            </a:p>
          </p:txBody>
        </p:sp>
      </p:grpSp>
      <p:grpSp>
        <p:nvGrpSpPr>
          <p:cNvPr id="6" name="Group 5">
            <a:extLst>
              <a:ext uri="{FF2B5EF4-FFF2-40B4-BE49-F238E27FC236}">
                <a16:creationId xmlns:a16="http://schemas.microsoft.com/office/drawing/2014/main" id="{C2E81A89-EC0C-B605-CE8C-B9317EEE1D6E}"/>
              </a:ext>
            </a:extLst>
          </p:cNvPr>
          <p:cNvGrpSpPr/>
          <p:nvPr/>
        </p:nvGrpSpPr>
        <p:grpSpPr>
          <a:xfrm>
            <a:off x="3736705" y="3804213"/>
            <a:ext cx="6271687" cy="4489277"/>
            <a:chOff x="1071418" y="3485142"/>
            <a:chExt cx="4693729" cy="3816283"/>
          </a:xfrm>
        </p:grpSpPr>
        <p:sp>
          <p:nvSpPr>
            <p:cNvPr id="7" name="Speech Bubble: Rectangle with Corners Rounded 6">
              <a:extLst>
                <a:ext uri="{FF2B5EF4-FFF2-40B4-BE49-F238E27FC236}">
                  <a16:creationId xmlns:a16="http://schemas.microsoft.com/office/drawing/2014/main" id="{AE07CF6C-22B8-49C2-E26C-A811EE6CBB53}"/>
                </a:ext>
              </a:extLst>
            </p:cNvPr>
            <p:cNvSpPr/>
            <p:nvPr/>
          </p:nvSpPr>
          <p:spPr>
            <a:xfrm>
              <a:off x="1071418" y="3515280"/>
              <a:ext cx="4693729" cy="2061140"/>
            </a:xfrm>
            <a:prstGeom prst="wedgeRoundRectCallout">
              <a:avLst>
                <a:gd name="adj1" fmla="val -20034"/>
                <a:gd name="adj2" fmla="val 27729"/>
                <a:gd name="adj3" fmla="val 16667"/>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7008FEE1-F2FE-4887-2F07-6357B7ECC161}"/>
                </a:ext>
              </a:extLst>
            </p:cNvPr>
            <p:cNvSpPr txBox="1"/>
            <p:nvPr/>
          </p:nvSpPr>
          <p:spPr>
            <a:xfrm>
              <a:off x="1164699" y="3485142"/>
              <a:ext cx="4600448" cy="3816283"/>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Cả nhà gấu đứng tránh gió trong hốc cây, không cần đi kiếm ăn, mút hai bàn chân mỡ cũng đủ no. </a:t>
              </a:r>
              <a:endParaRPr lang="vi-VN" sz="3600" i="1" dirty="0">
                <a:solidFill>
                  <a:srgbClr val="000000"/>
                </a:solidFill>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C141B92E-E7FA-7819-332A-62F0E13B1EEE}"/>
              </a:ext>
            </a:extLst>
          </p:cNvPr>
          <p:cNvGrpSpPr/>
          <p:nvPr/>
        </p:nvGrpSpPr>
        <p:grpSpPr>
          <a:xfrm>
            <a:off x="762158" y="2813715"/>
            <a:ext cx="2547567" cy="710085"/>
            <a:chOff x="2061722" y="1120761"/>
            <a:chExt cx="7452496" cy="1349289"/>
          </a:xfrm>
        </p:grpSpPr>
        <p:sp>
          <p:nvSpPr>
            <p:cNvPr id="12" name="Arrow: Pentagon 11">
              <a:extLst>
                <a:ext uri="{FF2B5EF4-FFF2-40B4-BE49-F238E27FC236}">
                  <a16:creationId xmlns:a16="http://schemas.microsoft.com/office/drawing/2014/main" id="{5BE99F99-ECA2-1BA8-0C82-932C3630D1C1}"/>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33FDB5A-83B6-E78E-B844-2C35C3859CE3}"/>
                </a:ext>
              </a:extLst>
            </p:cNvPr>
            <p:cNvSpPr txBox="1"/>
            <p:nvPr/>
          </p:nvSpPr>
          <p:spPr>
            <a:xfrm>
              <a:off x="2061722" y="1241905"/>
              <a:ext cx="702121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Mùa thu</a:t>
              </a:r>
            </a:p>
          </p:txBody>
        </p:sp>
      </p:grpSp>
      <p:grpSp>
        <p:nvGrpSpPr>
          <p:cNvPr id="20" name="Group 19">
            <a:extLst>
              <a:ext uri="{FF2B5EF4-FFF2-40B4-BE49-F238E27FC236}">
                <a16:creationId xmlns:a16="http://schemas.microsoft.com/office/drawing/2014/main" id="{236F5873-F903-A0BB-62A9-FA27E7D34DD8}"/>
              </a:ext>
            </a:extLst>
          </p:cNvPr>
          <p:cNvGrpSpPr/>
          <p:nvPr/>
        </p:nvGrpSpPr>
        <p:grpSpPr>
          <a:xfrm>
            <a:off x="3799026" y="994130"/>
            <a:ext cx="6271687" cy="1200330"/>
            <a:chOff x="1071418" y="3808821"/>
            <a:chExt cx="4693729" cy="1442126"/>
          </a:xfrm>
        </p:grpSpPr>
        <p:sp>
          <p:nvSpPr>
            <p:cNvPr id="21" name="Speech Bubble: Rectangle with Corners Rounded 20">
              <a:extLst>
                <a:ext uri="{FF2B5EF4-FFF2-40B4-BE49-F238E27FC236}">
                  <a16:creationId xmlns:a16="http://schemas.microsoft.com/office/drawing/2014/main" id="{4A7548F0-7322-3865-10D0-A464276C6065}"/>
                </a:ext>
              </a:extLst>
            </p:cNvPr>
            <p:cNvSpPr/>
            <p:nvPr/>
          </p:nvSpPr>
          <p:spPr>
            <a:xfrm>
              <a:off x="1071418" y="3865952"/>
              <a:ext cx="4693729" cy="1384995"/>
            </a:xfrm>
            <a:prstGeom prst="wedgeRoundRectCallout">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9D7F1E3-BAC5-F1CB-0987-CDEB2803B516}"/>
                </a:ext>
              </a:extLst>
            </p:cNvPr>
            <p:cNvSpPr txBox="1"/>
            <p:nvPr/>
          </p:nvSpPr>
          <p:spPr>
            <a:xfrm>
              <a:off x="1118058" y="3808821"/>
              <a:ext cx="4600448" cy="144212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Cả nhà gấu kéo nhau đi bẻ măng và uống mật ong</a:t>
              </a:r>
              <a:endParaRPr lang="vi-VN" sz="3600" i="1" dirty="0">
                <a:solidFill>
                  <a:srgbClr val="000000"/>
                </a:solidFill>
                <a:effectLst/>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EF645F92-C974-93FB-26F3-5FB849A3E968}"/>
              </a:ext>
            </a:extLst>
          </p:cNvPr>
          <p:cNvGrpSpPr/>
          <p:nvPr/>
        </p:nvGrpSpPr>
        <p:grpSpPr>
          <a:xfrm>
            <a:off x="796881" y="4341890"/>
            <a:ext cx="2547567" cy="710085"/>
            <a:chOff x="2061722" y="1120761"/>
            <a:chExt cx="7452496" cy="1349289"/>
          </a:xfrm>
        </p:grpSpPr>
        <p:sp>
          <p:nvSpPr>
            <p:cNvPr id="24" name="Arrow: Pentagon 23">
              <a:extLst>
                <a:ext uri="{FF2B5EF4-FFF2-40B4-BE49-F238E27FC236}">
                  <a16:creationId xmlns:a16="http://schemas.microsoft.com/office/drawing/2014/main" id="{73E0D739-A957-A7C6-4F0B-D81643C4906E}"/>
                </a:ext>
              </a:extLst>
            </p:cNvPr>
            <p:cNvSpPr/>
            <p:nvPr/>
          </p:nvSpPr>
          <p:spPr>
            <a:xfrm>
              <a:off x="2061722" y="1120761"/>
              <a:ext cx="7452496" cy="1304145"/>
            </a:xfrm>
            <a:prstGeom prst="homePlate">
              <a:avLst>
                <a:gd name="adj" fmla="val 73551"/>
              </a:avLst>
            </a:prstGeom>
            <a:solidFill>
              <a:srgbClr val="E2F7D1"/>
            </a:solidFill>
            <a:ln w="19050">
              <a:solidFill>
                <a:srgbClr val="57A01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334560F-31DF-6F87-42CA-A2AF2679419E}"/>
                </a:ext>
              </a:extLst>
            </p:cNvPr>
            <p:cNvSpPr txBox="1"/>
            <p:nvPr/>
          </p:nvSpPr>
          <p:spPr>
            <a:xfrm>
              <a:off x="2061722" y="1241905"/>
              <a:ext cx="7021212" cy="1228145"/>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Mùa đông </a:t>
              </a:r>
            </a:p>
          </p:txBody>
        </p:sp>
      </p:grpSp>
      <p:grpSp>
        <p:nvGrpSpPr>
          <p:cNvPr id="26" name="Group 25">
            <a:extLst>
              <a:ext uri="{FF2B5EF4-FFF2-40B4-BE49-F238E27FC236}">
                <a16:creationId xmlns:a16="http://schemas.microsoft.com/office/drawing/2014/main" id="{6F5C8E95-110A-691A-4B6C-E11EBA5A899A}"/>
              </a:ext>
            </a:extLst>
          </p:cNvPr>
          <p:cNvGrpSpPr/>
          <p:nvPr/>
        </p:nvGrpSpPr>
        <p:grpSpPr>
          <a:xfrm>
            <a:off x="3736705" y="2764490"/>
            <a:ext cx="6271687" cy="872287"/>
            <a:chOff x="1071418" y="3808821"/>
            <a:chExt cx="4693729" cy="1442126"/>
          </a:xfrm>
        </p:grpSpPr>
        <p:sp>
          <p:nvSpPr>
            <p:cNvPr id="27" name="Speech Bubble: Rectangle with Corners Rounded 26">
              <a:extLst>
                <a:ext uri="{FF2B5EF4-FFF2-40B4-BE49-F238E27FC236}">
                  <a16:creationId xmlns:a16="http://schemas.microsoft.com/office/drawing/2014/main" id="{68C9BB22-BEE6-8C19-659D-98D528E781D2}"/>
                </a:ext>
              </a:extLst>
            </p:cNvPr>
            <p:cNvSpPr/>
            <p:nvPr/>
          </p:nvSpPr>
          <p:spPr>
            <a:xfrm>
              <a:off x="1071418" y="3865952"/>
              <a:ext cx="4693729" cy="1384995"/>
            </a:xfrm>
            <a:prstGeom prst="wedgeRoundRectCallout">
              <a:avLst>
                <a:gd name="adj1" fmla="val -20034"/>
                <a:gd name="adj2" fmla="val 27729"/>
                <a:gd name="adj3" fmla="val 16667"/>
              </a:avLst>
            </a:prstGeom>
            <a:solidFill>
              <a:srgbClr val="FDF0CF"/>
            </a:solidFill>
            <a:ln w="19050">
              <a:solidFill>
                <a:srgbClr val="F9CB5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C45C9FBB-7B0A-5B80-E8EE-DD1E6AECDB40}"/>
                </a:ext>
              </a:extLst>
            </p:cNvPr>
            <p:cNvSpPr txBox="1"/>
            <p:nvPr/>
          </p:nvSpPr>
          <p:spPr>
            <a:xfrm>
              <a:off x="1118058" y="3808821"/>
              <a:ext cx="4600448" cy="776529"/>
            </a:xfrm>
            <a:prstGeom prst="rect">
              <a:avLst/>
            </a:prstGeom>
            <a:noFill/>
          </p:spPr>
          <p:txBody>
            <a:bodyPr wrap="square" rtlCol="0">
              <a:spAutoFit/>
            </a:bodyPr>
            <a:lstStyle/>
            <a:p>
              <a:pPr algn="just" latinLnBrk="0"/>
              <a:r>
                <a:rPr lang="vi-VN" sz="3600" b="1" i="0" dirty="0">
                  <a:solidFill>
                    <a:srgbClr val="000000"/>
                  </a:solidFill>
                  <a:effectLst/>
                  <a:latin typeface="Cambria" panose="02040503050406030204" pitchFamily="18" charset="0"/>
                  <a:ea typeface="Cambria" panose="02040503050406030204" pitchFamily="18" charset="0"/>
                </a:rPr>
                <a:t>Gấu nhặt quả hạt dẻ </a:t>
              </a:r>
              <a:endParaRPr lang="vi-VN" sz="3600" i="1" dirty="0">
                <a:solidFill>
                  <a:srgbClr val="000000"/>
                </a:solidFill>
                <a:effectLst/>
                <a:latin typeface="Cambria" panose="02040503050406030204" pitchFamily="18" charset="0"/>
                <a:ea typeface="Cambria" panose="02040503050406030204" pitchFamily="18" charset="0"/>
              </a:endParaRPr>
            </a:p>
          </p:txBody>
        </p:sp>
      </p:grpSp>
      <p:pic>
        <p:nvPicPr>
          <p:cNvPr id="32" name="Picture 31">
            <a:extLst>
              <a:ext uri="{FF2B5EF4-FFF2-40B4-BE49-F238E27FC236}">
                <a16:creationId xmlns:a16="http://schemas.microsoft.com/office/drawing/2014/main" id="{F0D9D8BD-3528-87A1-FB38-404E3030E050}"/>
              </a:ext>
            </a:extLst>
          </p:cNvPr>
          <p:cNvPicPr>
            <a:picLocks noChangeAspect="1"/>
          </p:cNvPicPr>
          <p:nvPr/>
        </p:nvPicPr>
        <p:blipFill>
          <a:blip r:embed="rId2"/>
          <a:stretch>
            <a:fillRect/>
          </a:stretch>
        </p:blipFill>
        <p:spPr>
          <a:xfrm>
            <a:off x="10092712" y="5051975"/>
            <a:ext cx="2099288" cy="1779673"/>
          </a:xfrm>
          <a:prstGeom prst="rect">
            <a:avLst/>
          </a:prstGeom>
          <a:ln>
            <a:noFill/>
          </a:ln>
          <a:effectLst>
            <a:softEdge rad="112500"/>
          </a:effectLst>
        </p:spPr>
      </p:pic>
    </p:spTree>
    <p:extLst>
      <p:ext uri="{BB962C8B-B14F-4D97-AF65-F5344CB8AC3E}">
        <p14:creationId xmlns:p14="http://schemas.microsoft.com/office/powerpoint/2010/main" val="369945044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7" name="图片 16" descr="雪地里走&#10;&#10;中度可信度描述已自动生成">
            <a:extLst>
              <a:ext uri="{FF2B5EF4-FFF2-40B4-BE49-F238E27FC236}">
                <a16:creationId xmlns:a16="http://schemas.microsoft.com/office/drawing/2014/main" id="{3A3AEECA-B952-D6DC-02B4-8D99139D5229}"/>
              </a:ext>
            </a:extLst>
          </p:cNvPr>
          <p:cNvPicPr>
            <a:picLocks noChangeAspect="1"/>
          </p:cNvPicPr>
          <p:nvPr/>
        </p:nvPicPr>
        <p:blipFill>
          <a:blip r:embed="rId4">
            <a:extLst>
              <a:ext uri="{28A0092B-C50C-407E-A947-70E740481C1C}">
                <a14:useLocalDpi xmlns:a14="http://schemas.microsoft.com/office/drawing/2010/main" val="0"/>
              </a:ext>
            </a:extLst>
          </a:blip>
          <a:srcRect l="4224" t="3992" r="5404" b="3992"/>
          <a:stretch>
            <a:fillRect/>
          </a:stretch>
        </p:blipFill>
        <p:spPr>
          <a:xfrm>
            <a:off x="-547856" y="-388122"/>
            <a:ext cx="12939374" cy="727839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9" name="图片 18" descr="图片包含 游戏机, 台球, 房间, 桌子&#10;&#10;描述已自动生成">
            <a:extLst>
              <a:ext uri="{FF2B5EF4-FFF2-40B4-BE49-F238E27FC236}">
                <a16:creationId xmlns:a16="http://schemas.microsoft.com/office/drawing/2014/main" id="{7D6A882B-F007-5783-0A70-F498B36ECA65}"/>
              </a:ext>
            </a:extLst>
          </p:cNvPr>
          <p:cNvPicPr>
            <a:picLocks noChangeAspect="1"/>
          </p:cNvPicPr>
          <p:nvPr/>
        </p:nvPicPr>
        <p:blipFill rotWithShape="1">
          <a:blip r:embed="rId5">
            <a:extLst>
              <a:ext uri="{28A0092B-C50C-407E-A947-70E740481C1C}">
                <a14:useLocalDpi xmlns:a14="http://schemas.microsoft.com/office/drawing/2010/main" val="0"/>
              </a:ext>
            </a:extLst>
          </a:blip>
          <a:srcRect l="60119"/>
          <a:stretch/>
        </p:blipFill>
        <p:spPr>
          <a:xfrm>
            <a:off x="7329714" y="322"/>
            <a:ext cx="4862286" cy="6857355"/>
          </a:xfrm>
          <a:prstGeom prst="rect">
            <a:avLst/>
          </a:prstGeom>
        </p:spPr>
      </p:pic>
      <p:pic>
        <p:nvPicPr>
          <p:cNvPr id="20" name="图片 19" descr="图片包含 游戏机, 台球, 房间, 桌子&#10;&#10;描述已自动生成">
            <a:extLst>
              <a:ext uri="{FF2B5EF4-FFF2-40B4-BE49-F238E27FC236}">
                <a16:creationId xmlns:a16="http://schemas.microsoft.com/office/drawing/2014/main" id="{98DBEB4F-3EE6-2FAC-462E-5CC29BDD6537}"/>
              </a:ext>
            </a:extLst>
          </p:cNvPr>
          <p:cNvPicPr>
            <a:picLocks noChangeAspect="1"/>
          </p:cNvPicPr>
          <p:nvPr/>
        </p:nvPicPr>
        <p:blipFill rotWithShape="1">
          <a:blip r:embed="rId5">
            <a:extLst>
              <a:ext uri="{28A0092B-C50C-407E-A947-70E740481C1C}">
                <a14:useLocalDpi xmlns:a14="http://schemas.microsoft.com/office/drawing/2010/main" val="0"/>
              </a:ext>
            </a:extLst>
          </a:blip>
          <a:srcRect r="73810"/>
          <a:stretch/>
        </p:blipFill>
        <p:spPr>
          <a:xfrm>
            <a:off x="139682" y="30028"/>
            <a:ext cx="3193143" cy="6857355"/>
          </a:xfrm>
          <a:prstGeom prst="rect">
            <a:avLst/>
          </a:prstGeom>
        </p:spPr>
      </p:pic>
      <p:pic>
        <p:nvPicPr>
          <p:cNvPr id="21" name="图片 20" descr="图片包含 室内, 桌子, 小, 蛋糕&#10;&#10;描述已自动生成">
            <a:extLst>
              <a:ext uri="{FF2B5EF4-FFF2-40B4-BE49-F238E27FC236}">
                <a16:creationId xmlns:a16="http://schemas.microsoft.com/office/drawing/2014/main" id="{99B4D2F1-A9E2-6FAF-7722-E1A4E02D6980}"/>
              </a:ext>
            </a:extLst>
          </p:cNvPr>
          <p:cNvPicPr>
            <a:picLocks noChangeAspect="1"/>
          </p:cNvPicPr>
          <p:nvPr/>
        </p:nvPicPr>
        <p:blipFill rotWithShape="1">
          <a:blip r:embed="rId6">
            <a:extLst>
              <a:ext uri="{28A0092B-C50C-407E-A947-70E740481C1C}">
                <a14:useLocalDpi xmlns:a14="http://schemas.microsoft.com/office/drawing/2010/main" val="0"/>
              </a:ext>
            </a:extLst>
          </a:blip>
          <a:srcRect l="17619" t="24971" r="16786"/>
          <a:stretch/>
        </p:blipFill>
        <p:spPr>
          <a:xfrm>
            <a:off x="5921831" y="2824180"/>
            <a:ext cx="6270169" cy="4033820"/>
          </a:xfrm>
          <a:prstGeom prst="rect">
            <a:avLst/>
          </a:prstGeom>
        </p:spPr>
      </p:pic>
      <p:grpSp>
        <p:nvGrpSpPr>
          <p:cNvPr id="2" name="Group 1">
            <a:extLst>
              <a:ext uri="{FF2B5EF4-FFF2-40B4-BE49-F238E27FC236}">
                <a16:creationId xmlns:a16="http://schemas.microsoft.com/office/drawing/2014/main" id="{6334515A-97C0-EF7F-269C-CD0EE0603D46}"/>
              </a:ext>
            </a:extLst>
          </p:cNvPr>
          <p:cNvGrpSpPr/>
          <p:nvPr/>
        </p:nvGrpSpPr>
        <p:grpSpPr>
          <a:xfrm>
            <a:off x="2794659" y="187890"/>
            <a:ext cx="9092541" cy="1008606"/>
            <a:chOff x="2563747" y="597773"/>
            <a:chExt cx="6716168" cy="538081"/>
          </a:xfrm>
        </p:grpSpPr>
        <p:sp>
          <p:nvSpPr>
            <p:cNvPr id="3" name="Rectangle 2">
              <a:extLst>
                <a:ext uri="{FF2B5EF4-FFF2-40B4-BE49-F238E27FC236}">
                  <a16:creationId xmlns:a16="http://schemas.microsoft.com/office/drawing/2014/main" id="{9D8C3F3C-44A8-04F7-2DAF-88431FE7F055}"/>
                </a:ext>
              </a:extLst>
            </p:cNvPr>
            <p:cNvSpPr/>
            <p:nvPr/>
          </p:nvSpPr>
          <p:spPr>
            <a:xfrm>
              <a:off x="2563747" y="597773"/>
              <a:ext cx="6716168" cy="519758"/>
            </a:xfrm>
            <a:prstGeom prst="rect">
              <a:avLst/>
            </a:prstGeom>
            <a:solidFill>
              <a:srgbClr val="F9D1B5"/>
            </a:solidFill>
            <a:ln w="19050">
              <a:solidFill>
                <a:srgbClr val="FF96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444F48C3-9A03-969C-84B8-77821A4F8273}"/>
                </a:ext>
              </a:extLst>
            </p:cNvPr>
            <p:cNvSpPr txBox="1"/>
            <p:nvPr/>
          </p:nvSpPr>
          <p:spPr>
            <a:xfrm>
              <a:off x="2636764" y="612617"/>
              <a:ext cx="6601238" cy="523237"/>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 5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6" name="Picture 5">
            <a:extLst>
              <a:ext uri="{FF2B5EF4-FFF2-40B4-BE49-F238E27FC236}">
                <a16:creationId xmlns:a16="http://schemas.microsoft.com/office/drawing/2014/main" id="{95D8B578-8C07-4E59-6687-281F5CF96DBD}"/>
              </a:ext>
            </a:extLst>
          </p:cNvPr>
          <p:cNvPicPr>
            <a:picLocks noChangeAspect="1"/>
          </p:cNvPicPr>
          <p:nvPr/>
        </p:nvPicPr>
        <p:blipFill>
          <a:blip r:embed="rId7"/>
          <a:stretch>
            <a:fillRect/>
          </a:stretch>
        </p:blipFill>
        <p:spPr>
          <a:xfrm>
            <a:off x="692648" y="168783"/>
            <a:ext cx="1969179" cy="1097375"/>
          </a:xfrm>
          <a:prstGeom prst="rect">
            <a:avLst/>
          </a:prstGeom>
        </p:spPr>
      </p:pic>
      <p:pic>
        <p:nvPicPr>
          <p:cNvPr id="10" name="Picture 9">
            <a:extLst>
              <a:ext uri="{FF2B5EF4-FFF2-40B4-BE49-F238E27FC236}">
                <a16:creationId xmlns:a16="http://schemas.microsoft.com/office/drawing/2014/main" id="{3725D6B9-4167-3CEE-127C-C6195F7335FF}"/>
              </a:ext>
            </a:extLst>
          </p:cNvPr>
          <p:cNvPicPr>
            <a:picLocks noChangeAspect="1"/>
          </p:cNvPicPr>
          <p:nvPr/>
        </p:nvPicPr>
        <p:blipFill>
          <a:blip r:embed="rId8"/>
          <a:stretch>
            <a:fillRect/>
          </a:stretch>
        </p:blipFill>
        <p:spPr>
          <a:xfrm>
            <a:off x="326081" y="1424020"/>
            <a:ext cx="3041164" cy="3368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a:extLst>
              <a:ext uri="{FF2B5EF4-FFF2-40B4-BE49-F238E27FC236}">
                <a16:creationId xmlns:a16="http://schemas.microsoft.com/office/drawing/2014/main" id="{548E8A40-54D9-1E80-F8AC-0BF8B452994B}"/>
              </a:ext>
            </a:extLst>
          </p:cNvPr>
          <p:cNvPicPr>
            <a:picLocks noChangeAspect="1"/>
          </p:cNvPicPr>
          <p:nvPr/>
        </p:nvPicPr>
        <p:blipFill>
          <a:blip r:embed="rId9"/>
          <a:stretch>
            <a:fillRect/>
          </a:stretch>
        </p:blipFill>
        <p:spPr>
          <a:xfrm>
            <a:off x="3716634" y="1516543"/>
            <a:ext cx="4045778" cy="33245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a:extLst>
              <a:ext uri="{FF2B5EF4-FFF2-40B4-BE49-F238E27FC236}">
                <a16:creationId xmlns:a16="http://schemas.microsoft.com/office/drawing/2014/main" id="{335B8FB1-2977-1185-2A65-DB2420262B3A}"/>
              </a:ext>
            </a:extLst>
          </p:cNvPr>
          <p:cNvPicPr>
            <a:picLocks noChangeAspect="1"/>
          </p:cNvPicPr>
          <p:nvPr/>
        </p:nvPicPr>
        <p:blipFill>
          <a:blip r:embed="rId10"/>
          <a:stretch>
            <a:fillRect/>
          </a:stretch>
        </p:blipFill>
        <p:spPr>
          <a:xfrm>
            <a:off x="8111801" y="1349718"/>
            <a:ext cx="3790905" cy="32440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11769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图片包含 游戏机, 日落, 彩虹&#10;&#10;描述已自动生成">
            <a:extLst>
              <a:ext uri="{FF2B5EF4-FFF2-40B4-BE49-F238E27FC236}">
                <a16:creationId xmlns:a16="http://schemas.microsoft.com/office/drawing/2014/main" id="{84C7C1C0-D0F4-1EB1-F5C2-87EA7DC75B52}"/>
              </a:ext>
            </a:extLst>
          </p:cNvPr>
          <p:cNvPicPr>
            <a:picLocks noChangeAspect="1"/>
          </p:cNvPicPr>
          <p:nvPr/>
        </p:nvPicPr>
        <p:blipFill>
          <a:blip r:embed="rId2">
            <a:extLst>
              <a:ext uri="{28A0092B-C50C-407E-A947-70E740481C1C}">
                <a14:useLocalDpi xmlns:a14="http://schemas.microsoft.com/office/drawing/2010/main" val="0"/>
              </a:ext>
            </a:extLst>
          </a:blip>
          <a:srcRect r="357" b="202"/>
          <a:stretch>
            <a:fillRect/>
          </a:stretch>
        </p:blipFill>
        <p:spPr>
          <a:xfrm>
            <a:off x="0" y="0"/>
            <a:ext cx="12192000" cy="6858000"/>
          </a:xfrm>
          <a:custGeom>
            <a:avLst/>
            <a:gdLst>
              <a:gd name="connsiteX0" fmla="*/ 0 w 12148458"/>
              <a:gd name="connsiteY0" fmla="*/ 0 h 6843486"/>
              <a:gd name="connsiteX1" fmla="*/ 12148458 w 12148458"/>
              <a:gd name="connsiteY1" fmla="*/ 0 h 6843486"/>
              <a:gd name="connsiteX2" fmla="*/ 12148458 w 12148458"/>
              <a:gd name="connsiteY2" fmla="*/ 6843486 h 6843486"/>
              <a:gd name="connsiteX3" fmla="*/ 0 w 12148458"/>
              <a:gd name="connsiteY3" fmla="*/ 6843486 h 6843486"/>
            </a:gdLst>
            <a:ahLst/>
            <a:cxnLst>
              <a:cxn ang="0">
                <a:pos x="connsiteX0" y="connsiteY0"/>
              </a:cxn>
              <a:cxn ang="0">
                <a:pos x="connsiteX1" y="connsiteY1"/>
              </a:cxn>
              <a:cxn ang="0">
                <a:pos x="connsiteX2" y="connsiteY2"/>
              </a:cxn>
              <a:cxn ang="0">
                <a:pos x="connsiteX3" y="connsiteY3"/>
              </a:cxn>
            </a:cxnLst>
            <a:rect l="l" t="t" r="r" b="b"/>
            <a:pathLst>
              <a:path w="12148458" h="6843486">
                <a:moveTo>
                  <a:pt x="0" y="0"/>
                </a:moveTo>
                <a:lnTo>
                  <a:pt x="12148458" y="0"/>
                </a:lnTo>
                <a:lnTo>
                  <a:pt x="12148458" y="6843486"/>
                </a:lnTo>
                <a:lnTo>
                  <a:pt x="0" y="6843486"/>
                </a:lnTo>
                <a:close/>
              </a:path>
            </a:pathLst>
          </a:custGeom>
        </p:spPr>
      </p:pic>
      <p:pic>
        <p:nvPicPr>
          <p:cNvPr id="14" name="图片 13" descr="卡通人物&#10;&#10;中度可信度描述已自动生成">
            <a:extLst>
              <a:ext uri="{FF2B5EF4-FFF2-40B4-BE49-F238E27FC236}">
                <a16:creationId xmlns:a16="http://schemas.microsoft.com/office/drawing/2014/main" id="{D95AD81D-35B6-FD45-D179-E6EF8CFC4E01}"/>
              </a:ext>
            </a:extLst>
          </p:cNvPr>
          <p:cNvPicPr>
            <a:picLocks noChangeAspect="1"/>
          </p:cNvPicPr>
          <p:nvPr/>
        </p:nvPicPr>
        <p:blipFill rotWithShape="1">
          <a:blip r:embed="rId3">
            <a:extLst>
              <a:ext uri="{28A0092B-C50C-407E-A947-70E740481C1C}">
                <a14:useLocalDpi xmlns:a14="http://schemas.microsoft.com/office/drawing/2010/main" val="0"/>
              </a:ext>
            </a:extLst>
          </a:blip>
          <a:srcRect l="75357" t="66668"/>
          <a:stretch/>
        </p:blipFill>
        <p:spPr>
          <a:xfrm>
            <a:off x="9187542" y="4572000"/>
            <a:ext cx="3004457" cy="2285677"/>
          </a:xfrm>
          <a:prstGeom prst="rect">
            <a:avLst/>
          </a:prstGeom>
        </p:spPr>
      </p:pic>
      <p:pic>
        <p:nvPicPr>
          <p:cNvPr id="13" name="图片 12" descr="卡通人物&#10;&#10;中度可信度描述已自动生成">
            <a:extLst>
              <a:ext uri="{FF2B5EF4-FFF2-40B4-BE49-F238E27FC236}">
                <a16:creationId xmlns:a16="http://schemas.microsoft.com/office/drawing/2014/main" id="{1316C176-B028-2E78-202D-9AA942BF0674}"/>
              </a:ext>
            </a:extLst>
          </p:cNvPr>
          <p:cNvPicPr>
            <a:picLocks noChangeAspect="1"/>
          </p:cNvPicPr>
          <p:nvPr/>
        </p:nvPicPr>
        <p:blipFill rotWithShape="1">
          <a:blip r:embed="rId3">
            <a:extLst>
              <a:ext uri="{28A0092B-C50C-407E-A947-70E740481C1C}">
                <a14:useLocalDpi xmlns:a14="http://schemas.microsoft.com/office/drawing/2010/main" val="0"/>
              </a:ext>
            </a:extLst>
          </a:blip>
          <a:srcRect t="52910" r="77143"/>
          <a:stretch/>
        </p:blipFill>
        <p:spPr>
          <a:xfrm>
            <a:off x="0" y="3628571"/>
            <a:ext cx="2786743" cy="3229106"/>
          </a:xfrm>
          <a:prstGeom prst="rect">
            <a:avLst/>
          </a:prstGeom>
        </p:spPr>
      </p:pic>
      <p:pic>
        <p:nvPicPr>
          <p:cNvPr id="17" name="图片 16" descr="雪地里走&#10;&#10;中度可信度描述已自动生成">
            <a:extLst>
              <a:ext uri="{FF2B5EF4-FFF2-40B4-BE49-F238E27FC236}">
                <a16:creationId xmlns:a16="http://schemas.microsoft.com/office/drawing/2014/main" id="{3A3AEECA-B952-D6DC-02B4-8D99139D5229}"/>
              </a:ext>
            </a:extLst>
          </p:cNvPr>
          <p:cNvPicPr>
            <a:picLocks noChangeAspect="1"/>
          </p:cNvPicPr>
          <p:nvPr/>
        </p:nvPicPr>
        <p:blipFill>
          <a:blip r:embed="rId4">
            <a:extLst>
              <a:ext uri="{28A0092B-C50C-407E-A947-70E740481C1C}">
                <a14:useLocalDpi xmlns:a14="http://schemas.microsoft.com/office/drawing/2010/main" val="0"/>
              </a:ext>
            </a:extLst>
          </a:blip>
          <a:srcRect l="4224" t="3992" r="5404" b="3992"/>
          <a:stretch>
            <a:fillRect/>
          </a:stretch>
        </p:blipFill>
        <p:spPr>
          <a:xfrm>
            <a:off x="-547856" y="-388123"/>
            <a:ext cx="12939374" cy="7278398"/>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92000" h="6858000">
                <a:moveTo>
                  <a:pt x="0" y="0"/>
                </a:moveTo>
                <a:lnTo>
                  <a:pt x="12192000" y="0"/>
                </a:lnTo>
                <a:lnTo>
                  <a:pt x="12192000" y="6858000"/>
                </a:lnTo>
                <a:lnTo>
                  <a:pt x="0" y="6858000"/>
                </a:lnTo>
                <a:close/>
              </a:path>
            </a:pathLst>
          </a:custGeom>
        </p:spPr>
      </p:pic>
      <p:pic>
        <p:nvPicPr>
          <p:cNvPr id="19" name="图片 18" descr="图片包含 游戏机, 台球, 房间, 桌子&#10;&#10;描述已自动生成">
            <a:extLst>
              <a:ext uri="{FF2B5EF4-FFF2-40B4-BE49-F238E27FC236}">
                <a16:creationId xmlns:a16="http://schemas.microsoft.com/office/drawing/2014/main" id="{7D6A882B-F007-5783-0A70-F498B36ECA65}"/>
              </a:ext>
            </a:extLst>
          </p:cNvPr>
          <p:cNvPicPr>
            <a:picLocks noChangeAspect="1"/>
          </p:cNvPicPr>
          <p:nvPr/>
        </p:nvPicPr>
        <p:blipFill rotWithShape="1">
          <a:blip r:embed="rId5">
            <a:extLst>
              <a:ext uri="{28A0092B-C50C-407E-A947-70E740481C1C}">
                <a14:useLocalDpi xmlns:a14="http://schemas.microsoft.com/office/drawing/2010/main" val="0"/>
              </a:ext>
            </a:extLst>
          </a:blip>
          <a:srcRect l="60119"/>
          <a:stretch/>
        </p:blipFill>
        <p:spPr>
          <a:xfrm>
            <a:off x="7329714" y="322"/>
            <a:ext cx="4862286" cy="6857355"/>
          </a:xfrm>
          <a:prstGeom prst="rect">
            <a:avLst/>
          </a:prstGeom>
        </p:spPr>
      </p:pic>
      <p:pic>
        <p:nvPicPr>
          <p:cNvPr id="21" name="图片 20" descr="图片包含 室内, 桌子, 小, 蛋糕&#10;&#10;描述已自动生成">
            <a:extLst>
              <a:ext uri="{FF2B5EF4-FFF2-40B4-BE49-F238E27FC236}">
                <a16:creationId xmlns:a16="http://schemas.microsoft.com/office/drawing/2014/main" id="{99B4D2F1-A9E2-6FAF-7722-E1A4E02D6980}"/>
              </a:ext>
            </a:extLst>
          </p:cNvPr>
          <p:cNvPicPr>
            <a:picLocks noChangeAspect="1"/>
          </p:cNvPicPr>
          <p:nvPr/>
        </p:nvPicPr>
        <p:blipFill rotWithShape="1">
          <a:blip r:embed="rId6">
            <a:extLst>
              <a:ext uri="{28A0092B-C50C-407E-A947-70E740481C1C}">
                <a14:useLocalDpi xmlns:a14="http://schemas.microsoft.com/office/drawing/2010/main" val="0"/>
              </a:ext>
            </a:extLst>
          </a:blip>
          <a:srcRect l="17619" t="24971" r="16786"/>
          <a:stretch/>
        </p:blipFill>
        <p:spPr>
          <a:xfrm>
            <a:off x="5921831" y="2824180"/>
            <a:ext cx="6270169" cy="4033820"/>
          </a:xfrm>
          <a:prstGeom prst="rect">
            <a:avLst/>
          </a:prstGeom>
        </p:spPr>
      </p:pic>
      <p:sp>
        <p:nvSpPr>
          <p:cNvPr id="3" name="Rectangle 2">
            <a:extLst>
              <a:ext uri="{FF2B5EF4-FFF2-40B4-BE49-F238E27FC236}">
                <a16:creationId xmlns:a16="http://schemas.microsoft.com/office/drawing/2014/main" id="{9D8C3F3C-44A8-04F7-2DAF-88431FE7F055}"/>
              </a:ext>
            </a:extLst>
          </p:cNvPr>
          <p:cNvSpPr/>
          <p:nvPr/>
        </p:nvSpPr>
        <p:spPr>
          <a:xfrm>
            <a:off x="2794659" y="187890"/>
            <a:ext cx="9092541" cy="974261"/>
          </a:xfrm>
          <a:prstGeom prst="rect">
            <a:avLst/>
          </a:prstGeom>
          <a:solidFill>
            <a:srgbClr val="F9D1B5"/>
          </a:solidFill>
          <a:ln w="19050">
            <a:solidFill>
              <a:srgbClr val="FF96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444F48C3-9A03-969C-84B8-77821A4F8273}"/>
              </a:ext>
            </a:extLst>
          </p:cNvPr>
          <p:cNvSpPr txBox="1"/>
          <p:nvPr/>
        </p:nvSpPr>
        <p:spPr>
          <a:xfrm>
            <a:off x="2893511" y="215714"/>
            <a:ext cx="8936946" cy="980782"/>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3 – 5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hoạt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mà</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quan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sát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được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C32CE593-C2BD-18B2-4E72-3E074B7563B2}"/>
              </a:ext>
            </a:extLst>
          </p:cNvPr>
          <p:cNvSpPr txBox="1"/>
          <p:nvPr/>
        </p:nvSpPr>
        <p:spPr>
          <a:xfrm>
            <a:off x="692648" y="1887016"/>
            <a:ext cx="9669364" cy="2728119"/>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Em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muốn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nào</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đã</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nhìn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thấy</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con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vật</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ở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đâu</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Khi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nào</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Kể</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lại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hành</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động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của</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con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vật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đó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p>
          <a:p>
            <a:pPr marL="0" marR="0" lvl="0" indent="0" algn="just" defTabSz="914400" rtl="0" eaLnBrk="1" fontAlgn="auto" latinLnBrk="0" hangingPunct="1">
              <a:lnSpc>
                <a:spcPct val="107000"/>
              </a:lnSpc>
              <a:spcBef>
                <a:spcPts val="0"/>
              </a:spcBef>
              <a:spcAft>
                <a:spcPts val="800"/>
              </a:spcAft>
              <a:buClrTx/>
              <a:buSzTx/>
              <a:buFontTx/>
              <a:buNone/>
              <a:tabLst/>
              <a:defRPr/>
            </a:pP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Nêu</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nhận</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xét</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của</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em</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về</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con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vật</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 </a:t>
            </a:r>
            <a:r>
              <a:rPr lang="en-US" sz="3600" b="1"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đó</a:t>
            </a:r>
            <a:r>
              <a:rPr lang="en-US" sz="3600" b="1" dirty="0">
                <a:solidFill>
                  <a:prstClr val="black"/>
                </a:solidFill>
                <a:latin typeface="Cambria" panose="02040503050406030204" pitchFamily="18" charset="0"/>
                <a:ea typeface="Cambria" panose="02040503050406030204" pitchFamily="18" charset="0"/>
                <a:cs typeface="Times New Roman" panose="02020603050405020304"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5">
            <a:extLst>
              <a:ext uri="{FF2B5EF4-FFF2-40B4-BE49-F238E27FC236}">
                <a16:creationId xmlns:a16="http://schemas.microsoft.com/office/drawing/2014/main" id="{95D8B578-8C07-4E59-6687-281F5CF96DBD}"/>
              </a:ext>
            </a:extLst>
          </p:cNvPr>
          <p:cNvPicPr>
            <a:picLocks noChangeAspect="1"/>
          </p:cNvPicPr>
          <p:nvPr/>
        </p:nvPicPr>
        <p:blipFill>
          <a:blip r:embed="rId7"/>
          <a:stretch>
            <a:fillRect/>
          </a:stretch>
        </p:blipFill>
        <p:spPr>
          <a:xfrm>
            <a:off x="692648" y="168783"/>
            <a:ext cx="1969179" cy="1097375"/>
          </a:xfrm>
          <a:prstGeom prst="rect">
            <a:avLst/>
          </a:prstGeom>
        </p:spPr>
      </p:pic>
    </p:spTree>
    <p:extLst>
      <p:ext uri="{BB962C8B-B14F-4D97-AF65-F5344CB8AC3E}">
        <p14:creationId xmlns:p14="http://schemas.microsoft.com/office/powerpoint/2010/main" val="151451612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8376C69C-622B-6B55-FC8A-2F194941775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9524921" y="4244039"/>
            <a:ext cx="2825266" cy="2825266"/>
          </a:xfrm>
          <a:prstGeom prst="rect">
            <a:avLst/>
          </a:prstGeom>
        </p:spPr>
      </p:pic>
      <p:sp>
        <p:nvSpPr>
          <p:cNvPr id="3" name="TextBox 2">
            <a:extLst>
              <a:ext uri="{FF2B5EF4-FFF2-40B4-BE49-F238E27FC236}">
                <a16:creationId xmlns:a16="http://schemas.microsoft.com/office/drawing/2014/main" id="{FC25019A-8796-948E-F623-7BE2E7CA87A0}"/>
              </a:ext>
            </a:extLst>
          </p:cNvPr>
          <p:cNvSpPr txBox="1"/>
          <p:nvPr/>
        </p:nvSpPr>
        <p:spPr>
          <a:xfrm>
            <a:off x="621618" y="1253372"/>
            <a:ext cx="9251588" cy="5016758"/>
          </a:xfrm>
          <a:prstGeom prst="rect">
            <a:avLst/>
          </a:prstGeom>
          <a:noFill/>
        </p:spPr>
        <p:txBody>
          <a:bodyPr wrap="square">
            <a:spAutoFit/>
          </a:bodyPr>
          <a:lstStyle/>
          <a:p>
            <a:pPr algn="just"/>
            <a:r>
              <a:rPr lang="vi-VN" sz="3200" b="1" i="0" dirty="0">
                <a:solidFill>
                  <a:schemeClr val="accent5">
                    <a:lumMod val="50000"/>
                  </a:schemeClr>
                </a:solidFill>
                <a:effectLst/>
                <a:latin typeface="Cambria" panose="02040503050406030204" pitchFamily="18" charset="0"/>
                <a:ea typeface="Cambria" panose="02040503050406030204" pitchFamily="18" charset="0"/>
              </a:rPr>
              <a:t>           Con mèo tam thể nhà em có bộ lông mượt như nhung. Đôi mắt của nó long lanh như hai viên ngọc bích. Chiếc đuôi dài trắng điểm đen, ngoe nguẩy, thướt tha cùng với tấm thân thon dài mềm mại, uyển chuyển trông thật đáng yêu. Với cái mũi rất tinh nhạy, đôi tai rất thính cùng với những chiếc vuốt nhọn, con mèo bắt chuột thật tài ba. Chuột to, chuột nhỏ, chuột cống, chuột nhắt đều bị nó bắt. Nó được cả nhà yêu quý, tin cậy như một vệ sĩ trung thành, tài giỏi.</a:t>
            </a:r>
            <a:endParaRPr lang="vi-VN" sz="3200" b="1" dirty="0">
              <a:solidFill>
                <a:schemeClr val="accent5">
                  <a:lumMod val="50000"/>
                </a:schemeClr>
              </a:solidFill>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3A79B19-4F06-BDE5-D615-959D798B384B}"/>
              </a:ext>
            </a:extLst>
          </p:cNvPr>
          <p:cNvSpPr txBox="1"/>
          <p:nvPr/>
        </p:nvSpPr>
        <p:spPr>
          <a:xfrm>
            <a:off x="4398221" y="454197"/>
            <a:ext cx="2210923" cy="702949"/>
          </a:xfrm>
          <a:prstGeom prst="rect">
            <a:avLst/>
          </a:prstGeom>
          <a:no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Bài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làm</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217905411"/>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思源黑体 CN Normal">
      <a:majorFont>
        <a:latin typeface="思源黑体 CN Normal"/>
        <a:ea typeface="思源黑体 CN Normal"/>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211</TotalTime>
  <Words>412</Words>
  <Application>Microsoft Office PowerPoint</Application>
  <PresentationFormat>Widescreen</PresentationFormat>
  <Paragraphs>27</Paragraphs>
  <Slides>10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UTM Isadora</vt:lpstr>
      <vt:lpstr>Cambria</vt:lpstr>
      <vt:lpstr>Calibri</vt:lpstr>
      <vt:lpstr>Arial</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Vân Nguyễn</dc:creator>
  <cp:lastModifiedBy>huyền phạm</cp:lastModifiedBy>
  <cp:revision>3</cp:revision>
  <dcterms:created xsi:type="dcterms:W3CDTF">2023-02-06T04:02:54Z</dcterms:created>
  <dcterms:modified xsi:type="dcterms:W3CDTF">2026-03-09T03:45:51Z</dcterms:modified>
</cp:coreProperties>
</file>