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0"/>
  </p:notesMasterIdLst>
  <p:sldIdLst>
    <p:sldId id="315" r:id="rId2"/>
    <p:sldId id="341" r:id="rId3"/>
    <p:sldId id="352" r:id="rId4"/>
    <p:sldId id="342" r:id="rId5"/>
    <p:sldId id="353" r:id="rId6"/>
    <p:sldId id="354" r:id="rId7"/>
    <p:sldId id="355" r:id="rId8"/>
    <p:sldId id="344" r:id="rId9"/>
  </p:sldIdLst>
  <p:sldSz cx="6858000" cy="5143500"/>
  <p:notesSz cx="6858000" cy="9144000"/>
  <p:embeddedFontLst>
    <p:embeddedFont>
      <p:font typeface="Kalam" panose="020B0604020202020204" charset="0"/>
      <p:regular r:id="rId11"/>
      <p:bold r:id="rId12"/>
    </p:embeddedFont>
    <p:embeddedFont>
      <p:font typeface="Montserrat" pitchFamily="2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93" d="100"/>
          <a:sy n="93" d="100"/>
        </p:scale>
        <p:origin x="98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84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484001" y="2099330"/>
            <a:ext cx="153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Chiếc đèn lồng</a:t>
            </a:r>
            <a:endParaRPr lang="en-VN" sz="36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1A1C2-311D-5D4D-B558-FB04D35B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403729" y="1345984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67A16-EC8E-EF47-B12D-35E246EB50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4312475" y="1345985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F44BF-DB10-6A43-AD79-5D51F6EE7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296"/>
          <a:stretch/>
        </p:blipFill>
        <p:spPr>
          <a:xfrm>
            <a:off x="2403729" y="3124839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68D92B-766A-DE41-B782-AD9A21172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941" y="3108495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298010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894533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533" y="2678301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325025" y="4392694"/>
            <a:ext cx="4207949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VN" sz="20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740299" y="828213"/>
            <a:ext cx="3251959" cy="3113867"/>
          </a:xfrm>
          <a:prstGeom prst="roundRect">
            <a:avLst>
              <a:gd name="adj" fmla="val 65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88451" y="3590642"/>
            <a:ext cx="3881097" cy="12277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1842903" y="644850"/>
            <a:ext cx="3172191" cy="2945792"/>
          </a:xfrm>
          <a:prstGeom prst="roundRect">
            <a:avLst>
              <a:gd name="adj" fmla="val 7415"/>
            </a:avLst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247081" y="3670982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837063" y="591820"/>
            <a:ext cx="3183873" cy="3049032"/>
          </a:xfrm>
          <a:prstGeom prst="roundRect">
            <a:avLst>
              <a:gd name="adj" fmla="val 7876"/>
            </a:avLst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019062" y="3791284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92" y="750775"/>
            <a:ext cx="3137015" cy="2970659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464589" y="1598053"/>
            <a:ext cx="5928822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Kể cho người thân về bác đom đóm già trong câu chuyện </a:t>
            </a:r>
            <a:r>
              <a:rPr lang="vi-VN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Chiếc đèn lồng</a:t>
            </a: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143</Words>
  <Application>Microsoft Office PowerPoint</Application>
  <PresentationFormat>Custom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Montserrat</vt:lpstr>
      <vt:lpstr>UTM Avo</vt:lpstr>
      <vt:lpstr>UTM Cookies</vt:lpstr>
      <vt:lpstr>UTM Alberta Heavy</vt:lpstr>
      <vt:lpstr>Arial</vt:lpstr>
      <vt:lpstr>Kalam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huyền phạm</cp:lastModifiedBy>
  <cp:revision>186</cp:revision>
  <dcterms:modified xsi:type="dcterms:W3CDTF">2026-02-05T09:15:46Z</dcterms:modified>
</cp:coreProperties>
</file>