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5"/>
  </p:notesMasterIdLst>
  <p:sldIdLst>
    <p:sldId id="322" r:id="rId2"/>
    <p:sldId id="320" r:id="rId3"/>
    <p:sldId id="340" r:id="rId4"/>
    <p:sldId id="349" r:id="rId5"/>
    <p:sldId id="356" r:id="rId6"/>
    <p:sldId id="325" r:id="rId7"/>
    <p:sldId id="323" r:id="rId8"/>
    <p:sldId id="357" r:id="rId9"/>
    <p:sldId id="327" r:id="rId10"/>
    <p:sldId id="328" r:id="rId11"/>
    <p:sldId id="359" r:id="rId12"/>
    <p:sldId id="358" r:id="rId13"/>
    <p:sldId id="330" r:id="rId14"/>
  </p:sldIdLst>
  <p:sldSz cx="6858000" cy="5143500"/>
  <p:notesSz cx="6858000" cy="9144000"/>
  <p:embeddedFontLst>
    <p:embeddedFont>
      <p:font typeface="Kalam" panose="020B0604020202020204" charset="0"/>
      <p:regular r:id="rId16"/>
      <p:bold r:id="rId17"/>
    </p:embeddedFont>
    <p:embeddedFont>
      <p:font typeface="Montserrat"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6C"/>
    <a:srgbClr val="DF3C7E"/>
    <a:srgbClr val="000000"/>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66"/>
    <p:restoredTop sz="95846"/>
  </p:normalViewPr>
  <p:slideViewPr>
    <p:cSldViewPr snapToGrid="0">
      <p:cViewPr varScale="1">
        <p:scale>
          <a:sx n="99" d="100"/>
          <a:sy n="99" d="100"/>
        </p:scale>
        <p:origin x="61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9958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1514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56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2. </a:t>
            </a:r>
            <a:r>
              <a:rPr lang="vi-VN" sz="1600" dirty="0">
                <a:latin typeface="UTM Avo" panose="02040603050506020204" pitchFamily="18" charset="0"/>
              </a:rPr>
              <a:t>Người ta dùng những gì để làm bánh chưng, bánh tét?</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6910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en-VN" sz="1600" dirty="0"/>
              <a:t> </a:t>
            </a:r>
            <a:endParaRPr lang="vi-VN" sz="1600" dirty="0">
              <a:latin typeface="UTM Avo" panose="020406030505060202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582826" y="3355534"/>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Người lớn tặn trẻ em bao lì xì với mong ước các em mạnh khoẻ, giỏi giang.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548690" y="370488"/>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những hoạt động nào của gia đình em trong dịp Tết? </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086261"/>
            <a:ext cx="5692347"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538849" cy="555217"/>
            <a:chOff x="635794" y="386605"/>
            <a:chExt cx="25388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en-VN"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en-VN"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en-VN"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en-VN" dirty="0"/>
          </a:p>
        </p:txBody>
      </p:sp>
      <p:sp>
        <p:nvSpPr>
          <p:cNvPr id="19" name="Rectangle 18">
            <a:extLst>
              <a:ext uri="{FF2B5EF4-FFF2-40B4-BE49-F238E27FC236}">
                <a16:creationId xmlns:a16="http://schemas.microsoft.com/office/drawing/2014/main"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en-VN" dirty="0"/>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F933B-B9AE-8F4B-AFA7-2B9F449B113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id="{33B68D63-4D57-5B41-A303-E3B0D11F656A}"/>
              </a:ext>
            </a:extLst>
          </p:cNvPr>
          <p:cNvGrpSpPr/>
          <p:nvPr/>
        </p:nvGrpSpPr>
        <p:grpSpPr>
          <a:xfrm>
            <a:off x="395070" y="578414"/>
            <a:ext cx="1623075" cy="751495"/>
            <a:chOff x="369342" y="617893"/>
            <a:chExt cx="1623075" cy="751495"/>
          </a:xfrm>
        </p:grpSpPr>
        <p:sp>
          <p:nvSpPr>
            <p:cNvPr id="21" name="TextBox 20">
              <a:extLst>
                <a:ext uri="{FF2B5EF4-FFF2-40B4-BE49-F238E27FC236}">
                  <a16:creationId xmlns:a16="http://schemas.microsoft.com/office/drawing/2014/main" id="{7194F0C3-9512-DC43-9E90-7C3269A9EB0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id="{B5CB1CEF-83A6-2F4D-B69C-5813AF964C6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a:t>
            </a:r>
            <a:r>
              <a:rPr lang="vi-VN" sz="1500" b="1" dirty="0">
                <a:solidFill>
                  <a:srgbClr val="FF0000"/>
                </a:solidFill>
                <a:latin typeface="UTM Avo" panose="02040603050506020204" pitchFamily="18" charset="0"/>
              </a:rPr>
              <a:t>xinh xắn</a:t>
            </a:r>
            <a:r>
              <a:rPr lang="vi-VN" sz="1500" dirty="0">
                <a:latin typeface="UTM Avo" panose="02040603050506020204" pitchFamily="18" charset="0"/>
              </a:rPr>
              <a:t>,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en-VN"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5328706" y="122665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4484475" y="1685357"/>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1459790" y="169746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306120" y="327356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3537617" y="318077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3456454" y="3674103"/>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125652" y="267972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2079114" y="365146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392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92" y="275919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96045" y="3768004"/>
            <a:ext cx="342793" cy="377072"/>
          </a:xfrm>
          <a:prstGeom prst="rect">
            <a:avLst/>
          </a:prstGeom>
        </p:spPr>
      </p:pic>
    </p:spTree>
    <p:extLst>
      <p:ext uri="{BB962C8B-B14F-4D97-AF65-F5344CB8AC3E}">
        <p14:creationId xmlns:p14="http://schemas.microsoft.com/office/powerpoint/2010/main" val="35518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 </a:t>
            </a:r>
            <a:r>
              <a:rPr lang="en-US" sz="1600" dirty="0" err="1">
                <a:solidFill>
                  <a:srgbClr val="000000"/>
                </a:solidFill>
                <a:latin typeface="UTM Avo" panose="02040603050506020204" pitchFamily="18" charset="0"/>
              </a:rPr>
              <a:t>Nói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en-US" sz="1600" dirty="0" err="1">
                <a:solidFill>
                  <a:srgbClr val="000000"/>
                </a:solidFill>
                <a:latin typeface="UTM Avo" panose="02040603050506020204" pitchFamily="18" charset="0"/>
              </a:rPr>
              <a:t>Giới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thiệu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chung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Tết</a:t>
            </a:r>
            <a:r>
              <a:rPr lang="en-US" sz="1600" dirty="0">
                <a:solidFill>
                  <a:srgbClr val="000000"/>
                </a:solidFill>
                <a:latin typeface="UTM Avo" panose="02040603050506020204" pitchFamily="18" charset="0"/>
              </a:rPr>
              <a: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1032</Words>
  <Application>Microsoft Office PowerPoint</Application>
  <PresentationFormat>Custom</PresentationFormat>
  <Paragraphs>75</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Montserrat</vt:lpstr>
      <vt:lpstr>UTM Avo</vt:lpstr>
      <vt:lpstr>UTM Cookies</vt:lpstr>
      <vt:lpstr>Arial</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huyền phạm</cp:lastModifiedBy>
  <cp:revision>169</cp:revision>
  <dcterms:modified xsi:type="dcterms:W3CDTF">2026-02-05T09:12:44Z</dcterms:modified>
</cp:coreProperties>
</file>