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99" r:id="rId3"/>
    <p:sldId id="256" r:id="rId4"/>
    <p:sldId id="283" r:id="rId5"/>
    <p:sldId id="284" r:id="rId6"/>
    <p:sldId id="293" r:id="rId7"/>
    <p:sldId id="300" r:id="rId8"/>
    <p:sldId id="294" r:id="rId9"/>
    <p:sldId id="286" r:id="rId10"/>
    <p:sldId id="287" r:id="rId11"/>
    <p:sldId id="288" r:id="rId12"/>
    <p:sldId id="290" r:id="rId13"/>
    <p:sldId id="295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15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3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0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78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7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87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4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87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3660" y="137028"/>
            <a:ext cx="9068201" cy="6583943"/>
            <a:chOff x="703260" y="134357"/>
            <a:chExt cx="9068201" cy="65839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-1" r="6003" b="27588"/>
            <a:stretch/>
          </p:blipFill>
          <p:spPr>
            <a:xfrm>
              <a:off x="703260" y="134357"/>
              <a:ext cx="9068201" cy="6583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" name="Đường nối Thẳng 2">
              <a:extLst>
                <a:ext uri="{FF2B5EF4-FFF2-40B4-BE49-F238E27FC236}">
                  <a16:creationId xmlns="" xmlns:a16="http://schemas.microsoft.com/office/drawing/2014/main" id="{D2832B86-CE3C-469C-98CB-35A09FB9B6E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278" y="134357"/>
              <a:ext cx="0" cy="65839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546194" y="473504"/>
            <a:ext cx="601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b="1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Năm, </a:t>
            </a:r>
            <a:r>
              <a:rPr lang="vi-VN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US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6 </a:t>
            </a:r>
            <a:r>
              <a:rPr lang="en-US" sz="2800" b="1">
                <a:solidFill>
                  <a:srgbClr val="5F2987"/>
                </a:solidFill>
                <a:latin typeface="HP001 4 hàng" panose="020B0603050302020204" pitchFamily="34" charset="0"/>
              </a:rPr>
              <a:t>– </a:t>
            </a:r>
            <a:r>
              <a:rPr lang="en-US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2 </a:t>
            </a:r>
            <a:r>
              <a:rPr lang="en-US" sz="2800" b="1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5</a:t>
            </a:r>
            <a:endParaRPr lang="en-US" sz="2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7707" y="1056350"/>
            <a:ext cx="203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1370" y="1490719"/>
            <a:ext cx="559065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GB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P</a:t>
            </a:r>
            <a:r>
              <a:rPr lang="vi-VN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hép chia </a:t>
            </a:r>
            <a:r>
              <a:rPr lang="vi-VN" sz="2800" b="1" smtClean="0">
                <a:solidFill>
                  <a:srgbClr val="5F2987"/>
                </a:solidFill>
                <a:latin typeface="Times New Roman"/>
              </a:rPr>
              <a:t>(T1)</a:t>
            </a:r>
            <a:endParaRPr lang="en-US" sz="2800" b="1" dirty="0">
              <a:solidFill>
                <a:srgbClr val="5F2987"/>
              </a:solidFill>
              <a:latin typeface="Calibri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3443" y="3192909"/>
            <a:ext cx="77505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smtClean="0">
                <a:solidFill>
                  <a:srgbClr val="5F2987"/>
                </a:solidFill>
                <a:latin typeface="HP001 4 hàng" panose="020B0603050302020204" pitchFamily="34" charset="0"/>
              </a:rPr>
              <a:t>  </a:t>
            </a:r>
            <a:endParaRPr lang="en-US" sz="2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703350" y="3009972"/>
            <a:ext cx="983271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</a:t>
            </a:r>
            <a:r>
              <a:rPr lang="vi-VN" sz="2400" dirty="0">
                <a:solidFill>
                  <a:srgbClr val="FF0000"/>
                </a:solidFill>
              </a:rPr>
              <a:t>6 quả </a:t>
            </a:r>
            <a:r>
              <a:rPr lang="vi-VN" sz="2400" dirty="0"/>
              <a:t>cam chia vào các đĩa, mỗi đĩa 2 quả. </a:t>
            </a:r>
            <a:r>
              <a:rPr lang="vi-VN" sz="2400" dirty="0">
                <a:solidFill>
                  <a:srgbClr val="FF0000"/>
                </a:solidFill>
              </a:rPr>
              <a:t>Hỏi được mấy đĩa cam như vậy?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79" y="1571498"/>
            <a:ext cx="94358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</a:t>
            </a:r>
            <a:r>
              <a:rPr lang="vi-VN" sz="2400" dirty="0">
                <a:solidFill>
                  <a:srgbClr val="FF0000"/>
                </a:solidFill>
              </a:rPr>
              <a:t>6 quả </a:t>
            </a:r>
            <a:r>
              <a:rPr lang="vi-VN" sz="2400" dirty="0"/>
              <a:t>cam chia đều vào 3 đĩa. </a:t>
            </a:r>
            <a:r>
              <a:rPr lang="vi-VN" sz="2400" dirty="0">
                <a:solidFill>
                  <a:srgbClr val="FF0000"/>
                </a:solidFill>
              </a:rPr>
              <a:t>Hỏi mỗi đĩa có mấy quả cam?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4534935"/>
            <a:ext cx="5939165" cy="1524672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4111579" y="4456598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4111579" y="5395988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2266422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773</Words>
  <Application>Microsoft Office PowerPoint</Application>
  <PresentationFormat>Custom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161</cp:revision>
  <dcterms:created xsi:type="dcterms:W3CDTF">2021-06-02T01:34:28Z</dcterms:created>
  <dcterms:modified xsi:type="dcterms:W3CDTF">2025-02-06T03:58:59Z</dcterms:modified>
</cp:coreProperties>
</file>