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04" r:id="rId2"/>
    <p:sldId id="309" r:id="rId3"/>
    <p:sldId id="311" r:id="rId4"/>
    <p:sldId id="328" r:id="rId5"/>
    <p:sldId id="329" r:id="rId6"/>
    <p:sldId id="330" r:id="rId7"/>
    <p:sldId id="332" r:id="rId8"/>
    <p:sldId id="333" r:id="rId9"/>
    <p:sldId id="337" r:id="rId10"/>
    <p:sldId id="34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23/01/2026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0045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069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326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0AAAD3B7-86E5-0738-D3FA-8FB7C9EDE5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4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013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517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31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252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457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480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23/01/2026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1424812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3982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7243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74820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3454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3746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23/01/2026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23/01/2026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23/01/2026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23/01/2026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0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0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5:</a:t>
            </a:r>
            <a:r>
              <a:rPr lang="en-US" baseline="0" dirty="0">
                <a:solidFill>
                  <a:srgbClr val="FF0000"/>
                </a:solidFill>
              </a:rPr>
              <a:t> Getting around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2" r:id="rId13"/>
    <p:sldLayoutId id="2147483664" r:id="rId14"/>
    <p:sldLayoutId id="2147483665" r:id="rId15"/>
    <p:sldLayoutId id="2147483667" r:id="rId16"/>
    <p:sldLayoutId id="2147483669" r:id="rId17"/>
    <p:sldLayoutId id="2147483672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15.png"/><Relationship Id="rId7" Type="http://schemas.openxmlformats.org/officeDocument/2006/relationships/audio" Target="../media/audio3.wav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5.png"/><Relationship Id="rId5" Type="http://schemas.openxmlformats.org/officeDocument/2006/relationships/audio" Target="../media/audio1.wav"/><Relationship Id="rId15" Type="http://schemas.openxmlformats.org/officeDocument/2006/relationships/image" Target="../media/image9.png"/><Relationship Id="rId10" Type="http://schemas.openxmlformats.org/officeDocument/2006/relationships/audio" Target="../media/audio6.wav"/><Relationship Id="rId19" Type="http://schemas.openxmlformats.org/officeDocument/2006/relationships/image" Target="../media/image13.png"/><Relationship Id="rId4" Type="http://schemas.openxmlformats.org/officeDocument/2006/relationships/notesSlide" Target="../notesSlides/notesSlide3.xml"/><Relationship Id="rId9" Type="http://schemas.openxmlformats.org/officeDocument/2006/relationships/audio" Target="../media/audio5.wav"/><Relationship Id="rId14" Type="http://schemas.openxmlformats.org/officeDocument/2006/relationships/image" Target="../media/image8.png"/><Relationship Id="rId22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7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audio" Target="../media/audio9.wav"/><Relationship Id="rId10" Type="http://schemas.openxmlformats.org/officeDocument/2006/relationships/image" Target="../media/image22.png"/><Relationship Id="rId4" Type="http://schemas.openxmlformats.org/officeDocument/2006/relationships/audio" Target="../media/audio8.wav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7.xml"/><Relationship Id="rId7" Type="http://schemas.openxmlformats.org/officeDocument/2006/relationships/audio" Target="../media/audio10.wav"/><Relationship Id="rId12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9.wav"/><Relationship Id="rId11" Type="http://schemas.openxmlformats.org/officeDocument/2006/relationships/image" Target="../media/image20.png"/><Relationship Id="rId5" Type="http://schemas.openxmlformats.org/officeDocument/2006/relationships/audio" Target="../media/audio8.wav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8.pn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7023930" y="3273224"/>
            <a:ext cx="35671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>
                <a:solidFill>
                  <a:srgbClr val="FF0000"/>
                </a:solidFill>
              </a:rPr>
              <a:t>Unit </a:t>
            </a:r>
            <a:r>
              <a:rPr lang="en-US" sz="2800" b="1">
                <a:solidFill>
                  <a:srgbClr val="FF0000"/>
                </a:solidFill>
              </a:rPr>
              <a:t>5</a:t>
            </a:r>
            <a:r>
              <a:rPr lang="en-VN" sz="2800" b="1">
                <a:solidFill>
                  <a:srgbClr val="FF0000"/>
                </a:solidFill>
              </a:rPr>
              <a:t>: </a:t>
            </a:r>
            <a:r>
              <a:rPr lang="en-US" sz="2800" b="1">
                <a:solidFill>
                  <a:srgbClr val="FF0000"/>
                </a:solidFill>
              </a:rPr>
              <a:t>Getting Around</a:t>
            </a:r>
            <a:endParaRPr lang="en-VN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869261" y="3796444"/>
            <a:ext cx="1731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00B050"/>
                </a:solidFill>
              </a:rPr>
              <a:t>Lesson 1.1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8064635" y="4319664"/>
            <a:ext cx="1340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P</a:t>
            </a:r>
            <a:r>
              <a:rPr lang="en-VN" sz="2800" b="1">
                <a:solidFill>
                  <a:srgbClr val="0070C0"/>
                </a:solidFill>
              </a:rPr>
              <a:t>age </a:t>
            </a:r>
            <a:r>
              <a:rPr lang="en-US" sz="2800" b="1">
                <a:solidFill>
                  <a:srgbClr val="0070C0"/>
                </a:solidFill>
              </a:rPr>
              <a:t>64</a:t>
            </a:r>
            <a:endParaRPr lang="en-VN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636065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42).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28).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65 </a:t>
            </a:r>
            <a:r>
              <a:rPr lang="en-US" sz="3600" i="1">
                <a:solidFill>
                  <a:srgbClr val="0070C0"/>
                </a:solidFill>
              </a:rPr>
              <a:t>SB).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22210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211597" y="2068285"/>
              <a:ext cx="5880969" cy="2608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stop, do not enter, turn left,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turn right, no parking.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84098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464" y="596075"/>
            <a:ext cx="6629975" cy="7018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8033614" y="120208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BD4B50-2C33-F882-6352-9D7C8A3A9A6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07" y="1660154"/>
            <a:ext cx="2326638" cy="28264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2C18B23-0387-5537-02F0-629FED0960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9738" y="1795705"/>
            <a:ext cx="2185138" cy="269090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E4A4010-85F7-8D12-E0B6-5B435464ED9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0543" y="1795705"/>
            <a:ext cx="2078677" cy="254564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8906E64-2954-653F-2666-C0FADD14B3F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5478" y="1803175"/>
            <a:ext cx="1970100" cy="244414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77360FE-D638-7F20-4772-0930AC66E48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671" y="4633478"/>
            <a:ext cx="1093251" cy="55974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F65018E-43ED-9F64-DA52-B8FA4515305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7814" y="4682664"/>
            <a:ext cx="2097062" cy="44611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08E5789-5688-288D-9FCA-4739724C5BB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2265" y="4617487"/>
            <a:ext cx="1619506" cy="49599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A5C1D11-B3C7-EA4A-D947-7465467217C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01800" y="4563650"/>
            <a:ext cx="1935501" cy="53912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A2E0635-D091-7D9C-71A7-3206519560E3}"/>
              </a:ext>
            </a:extLst>
          </p:cNvPr>
          <p:cNvSpPr txBox="1"/>
          <p:nvPr/>
        </p:nvSpPr>
        <p:spPr>
          <a:xfrm>
            <a:off x="7557303" y="5385121"/>
            <a:ext cx="18461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/tɜːrn raɪt/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rẽ phải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000396-1DD0-2A0A-ECC9-257DA405E2D3}"/>
              </a:ext>
            </a:extLst>
          </p:cNvPr>
          <p:cNvSpPr txBox="1"/>
          <p:nvPr/>
        </p:nvSpPr>
        <p:spPr>
          <a:xfrm>
            <a:off x="4802171" y="5444514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/tɜːrn left/</a:t>
            </a:r>
          </a:p>
          <a:p>
            <a:pPr lvl="0" algn="ctr">
              <a:defRPr/>
            </a:pPr>
            <a:r>
              <a:rPr lang="en-US" sz="2400"/>
              <a:t>rẽ trái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67265C-9D8B-0CDB-7559-F627C674CA6E}"/>
              </a:ext>
            </a:extLst>
          </p:cNvPr>
          <p:cNvSpPr txBox="1"/>
          <p:nvPr/>
        </p:nvSpPr>
        <p:spPr>
          <a:xfrm>
            <a:off x="2240325" y="5489706"/>
            <a:ext cx="28225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/duː nɑːt ˈentər/</a:t>
            </a:r>
          </a:p>
          <a:p>
            <a:pPr lvl="0" algn="ctr">
              <a:defRPr/>
            </a:pPr>
            <a:r>
              <a:rPr lang="en-US" sz="2400"/>
              <a:t>cấm vào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C4A6B6-54F5-8408-AF87-32D81DDF5576}"/>
              </a:ext>
            </a:extLst>
          </p:cNvPr>
          <p:cNvSpPr txBox="1"/>
          <p:nvPr/>
        </p:nvSpPr>
        <p:spPr>
          <a:xfrm>
            <a:off x="9650559" y="5410612"/>
            <a:ext cx="25338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/noʊ ˈpɑːrkɪŋ/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cấm đỗ xe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220908" y="5385121"/>
            <a:ext cx="20272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/stɑːp/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ngừng lại, dừng lại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69CAB3-1BA2-9428-50C0-B0B22C4AB24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3069" y="1795705"/>
            <a:ext cx="2120419" cy="262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817F32-67F5-9C10-FA2D-E46B33EF391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9538" y="4589650"/>
            <a:ext cx="1631031" cy="539127"/>
          </a:xfrm>
          <a:prstGeom prst="rect">
            <a:avLst/>
          </a:prstGeom>
        </p:spPr>
      </p:pic>
      <p:pic>
        <p:nvPicPr>
          <p:cNvPr id="5" name="CD2 TRACK 27">
            <a:hlinkClick r:id="" action="ppaction://media"/>
            <a:extLst>
              <a:ext uri="{FF2B5EF4-FFF2-40B4-BE49-F238E27FC236}">
                <a16:creationId xmlns:a16="http://schemas.microsoft.com/office/drawing/2014/main" id="{757121AF-C609-0017-70A7-847DFBC961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132966" y="2726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567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28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 not en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urn lef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no park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urn 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D2 TRACK 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430046" y="1830314"/>
              <a:ext cx="5331908" cy="23567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 does that sign mean?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It means "Stop".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9159925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077673304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742378" y="323850"/>
            <a:ext cx="2223572" cy="691760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E40486-57C8-FC0D-AD8B-BCA209BAA2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726" y="1197747"/>
            <a:ext cx="1834001" cy="18592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7A97AF-97B3-4F8F-E5CB-D3255DDC13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8" r="6938"/>
          <a:stretch/>
        </p:blipFill>
        <p:spPr>
          <a:xfrm>
            <a:off x="2382775" y="1826608"/>
            <a:ext cx="4719205" cy="1025303"/>
          </a:xfrm>
          <a:prstGeom prst="round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962D1D-61C9-C3CE-98CC-3F1D41E1AD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0071" y="3489942"/>
            <a:ext cx="1879093" cy="18694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B04B7C-6FF1-9D56-5CC4-34D56DEADD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3" b="9183"/>
          <a:stretch/>
        </p:blipFill>
        <p:spPr>
          <a:xfrm>
            <a:off x="4134554" y="3489942"/>
            <a:ext cx="3733743" cy="860614"/>
          </a:xfrm>
          <a:prstGeom prst="round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95CE479-DB3F-2E9C-CA62-8641FAE20ECC}"/>
              </a:ext>
            </a:extLst>
          </p:cNvPr>
          <p:cNvCxnSpPr>
            <a:cxnSpLocks/>
          </p:cNvCxnSpPr>
          <p:nvPr/>
        </p:nvCxnSpPr>
        <p:spPr>
          <a:xfrm flipH="1">
            <a:off x="9189522" y="879568"/>
            <a:ext cx="442096" cy="50031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FE63712-24ED-3974-E574-4DE98D3C9A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046" y="1015610"/>
            <a:ext cx="2223572" cy="222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296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d1">
            <a:extLst>
              <a:ext uri="{FF2B5EF4-FFF2-40B4-BE49-F238E27FC236}">
                <a16:creationId xmlns:a16="http://schemas.microsoft.com/office/drawing/2014/main" id="{2923B3BB-E35D-A3DB-6B8F-C6DDA7B54E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107" y="472582"/>
            <a:ext cx="6087033" cy="6477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4A5608-F976-1443-7CC2-CB97F3E99C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811" y="2223765"/>
            <a:ext cx="1834001" cy="18592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2325F4-58DC-348C-7ADE-BB91F57C8A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8" r="6938"/>
          <a:stretch/>
        </p:blipFill>
        <p:spPr>
          <a:xfrm>
            <a:off x="2437860" y="2852626"/>
            <a:ext cx="4719205" cy="1025303"/>
          </a:xfrm>
          <a:prstGeom prst="round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226867-5A2A-809A-936B-63776C46D7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5156" y="4515960"/>
            <a:ext cx="1879093" cy="18694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E7AB51D-B046-0E1F-CB27-1CA79F7BDF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3" b="9183"/>
          <a:stretch/>
        </p:blipFill>
        <p:spPr>
          <a:xfrm>
            <a:off x="4189639" y="4515960"/>
            <a:ext cx="3733743" cy="860614"/>
          </a:xfrm>
          <a:prstGeom prst="round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9F08880-9C74-D3F9-E795-3A8969C4608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131" y="2041628"/>
            <a:ext cx="2223572" cy="2223572"/>
          </a:xfrm>
          <a:prstGeom prst="rect">
            <a:avLst/>
          </a:prstGeom>
        </p:spPr>
      </p:pic>
      <p:pic>
        <p:nvPicPr>
          <p:cNvPr id="21" name="CD2 TRACK 28">
            <a:hlinkClick r:id="" action="ppaction://media"/>
            <a:extLst>
              <a:ext uri="{FF2B5EF4-FFF2-40B4-BE49-F238E27FC236}">
                <a16:creationId xmlns:a16="http://schemas.microsoft.com/office/drawing/2014/main" id="{469D63D0-7284-D2C4-232A-D0156E47C9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47849" y="47258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7010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18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D2 TRACK 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8B8C3E-A21A-7AA3-08DC-70F8BB4F3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825" y="447673"/>
            <a:ext cx="5826175" cy="7620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9F4F8E-790C-B496-125B-9C9BA96F55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82520"/>
            <a:ext cx="12192000" cy="51278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1B2D41-E2D7-E6D4-6DAF-4EE1AF0CF3ED}"/>
              </a:ext>
            </a:extLst>
          </p:cNvPr>
          <p:cNvSpPr txBox="1"/>
          <p:nvPr/>
        </p:nvSpPr>
        <p:spPr>
          <a:xfrm>
            <a:off x="9584830" y="2239979"/>
            <a:ext cx="2226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turn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left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F6C760-DD3B-73B5-B3A0-5D8BC8880C09}"/>
              </a:ext>
            </a:extLst>
          </p:cNvPr>
          <p:cNvSpPr txBox="1"/>
          <p:nvPr/>
        </p:nvSpPr>
        <p:spPr>
          <a:xfrm>
            <a:off x="2764930" y="3657599"/>
            <a:ext cx="2492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0000"/>
                </a:solidFill>
                <a:latin typeface="Calibri"/>
              </a:rPr>
              <a:t>no parking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80A14A-38F7-8F03-5448-23F49A594CDA}"/>
              </a:ext>
            </a:extLst>
          </p:cNvPr>
          <p:cNvSpPr txBox="1"/>
          <p:nvPr/>
        </p:nvSpPr>
        <p:spPr>
          <a:xfrm>
            <a:off x="9178429" y="3682998"/>
            <a:ext cx="2492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0000"/>
                </a:solidFill>
                <a:latin typeface="Calibri"/>
              </a:rPr>
              <a:t>turn right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3032B9-1619-D314-B2ED-0923289790F4}"/>
              </a:ext>
            </a:extLst>
          </p:cNvPr>
          <p:cNvSpPr txBox="1"/>
          <p:nvPr/>
        </p:nvSpPr>
        <p:spPr>
          <a:xfrm>
            <a:off x="6096000" y="5486398"/>
            <a:ext cx="2492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0000"/>
                </a:solidFill>
                <a:latin typeface="Calibri"/>
              </a:rPr>
              <a:t>stop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46052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722995223"/>
      </p:ext>
    </p:extLst>
  </p:cSld>
  <p:clrMapOvr>
    <a:masterClrMapping/>
  </p:clrMapOvr>
  <p:transition spd="slow">
    <p:comb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179</Words>
  <Application>Microsoft Office PowerPoint</Application>
  <PresentationFormat>Widescreen</PresentationFormat>
  <Paragraphs>43</Paragraphs>
  <Slides>10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Lucida Sans Unicode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Admin</cp:lastModifiedBy>
  <cp:revision>13</cp:revision>
  <dcterms:created xsi:type="dcterms:W3CDTF">2023-01-31T08:21:18Z</dcterms:created>
  <dcterms:modified xsi:type="dcterms:W3CDTF">2026-01-23T08:14:00Z</dcterms:modified>
</cp:coreProperties>
</file>