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7" r:id="rId2"/>
    <p:sldId id="309" r:id="rId3"/>
    <p:sldId id="317" r:id="rId4"/>
    <p:sldId id="319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5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26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7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89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60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47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55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7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7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07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5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35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61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85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0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900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031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946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18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03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83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3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169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33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3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3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4" r:id="rId14"/>
    <p:sldLayoutId id="2147483665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6.png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5.wav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8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09796" y="3273224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67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24991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750"/>
            <a:ext cx="5352049" cy="462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E4749-D75F-34CE-886F-3E087B645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92" y="861329"/>
            <a:ext cx="9696521" cy="550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793FE-6277-939E-50E3-91D54270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986" y="1391249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7C239-EA23-4FE0-3734-7B25B304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93" y="3178088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29CE2E-00E8-3093-5423-EFE17379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366" y="3297438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8F10F0-0D23-A94D-5975-48FB8C001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92" y="5300671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7965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44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719" y="393526"/>
            <a:ext cx="4787853" cy="58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2C98F-DE06-0181-4787-61097F9F1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79" y="980719"/>
            <a:ext cx="7178483" cy="5483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EC02A3-1D9D-B958-50A4-BE309900AC9B}"/>
              </a:ext>
            </a:extLst>
          </p:cNvPr>
          <p:cNvSpPr txBox="1"/>
          <p:nvPr/>
        </p:nvSpPr>
        <p:spPr>
          <a:xfrm>
            <a:off x="3796637" y="2207974"/>
            <a:ext cx="25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next to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3560F6-9E4D-4F18-F4D9-FEDF259B669D}"/>
              </a:ext>
            </a:extLst>
          </p:cNvPr>
          <p:cNvSpPr/>
          <p:nvPr/>
        </p:nvSpPr>
        <p:spPr>
          <a:xfrm>
            <a:off x="6225702" y="2645923"/>
            <a:ext cx="1940793" cy="1166855"/>
          </a:xfrm>
          <a:custGeom>
            <a:avLst/>
            <a:gdLst>
              <a:gd name="connsiteX0" fmla="*/ 0 w 1940793"/>
              <a:gd name="connsiteY0" fmla="*/ 0 h 1166855"/>
              <a:gd name="connsiteX1" fmla="*/ 1770434 w 1940793"/>
              <a:gd name="connsiteY1" fmla="*/ 1070043 h 1166855"/>
              <a:gd name="connsiteX2" fmla="*/ 1770434 w 1940793"/>
              <a:gd name="connsiteY2" fmla="*/ 1050588 h 116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793" h="1166855">
                <a:moveTo>
                  <a:pt x="0" y="0"/>
                </a:moveTo>
                <a:lnTo>
                  <a:pt x="1770434" y="1070043"/>
                </a:lnTo>
                <a:cubicBezTo>
                  <a:pt x="2065506" y="1245141"/>
                  <a:pt x="1917970" y="1147864"/>
                  <a:pt x="1770434" y="1050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2C5B8-B940-41B2-7163-B426261C9E20}"/>
              </a:ext>
            </a:extLst>
          </p:cNvPr>
          <p:cNvSpPr txBox="1"/>
          <p:nvPr/>
        </p:nvSpPr>
        <p:spPr>
          <a:xfrm>
            <a:off x="3796637" y="3316195"/>
            <a:ext cx="25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behind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1B91E00-3788-959F-BE77-34667D3C8747}"/>
              </a:ext>
            </a:extLst>
          </p:cNvPr>
          <p:cNvSpPr/>
          <p:nvPr/>
        </p:nvSpPr>
        <p:spPr>
          <a:xfrm flipV="1">
            <a:off x="6225702" y="2587289"/>
            <a:ext cx="1750979" cy="1166855"/>
          </a:xfrm>
          <a:custGeom>
            <a:avLst/>
            <a:gdLst>
              <a:gd name="connsiteX0" fmla="*/ 0 w 1940793"/>
              <a:gd name="connsiteY0" fmla="*/ 0 h 1166855"/>
              <a:gd name="connsiteX1" fmla="*/ 1770434 w 1940793"/>
              <a:gd name="connsiteY1" fmla="*/ 1070043 h 1166855"/>
              <a:gd name="connsiteX2" fmla="*/ 1770434 w 1940793"/>
              <a:gd name="connsiteY2" fmla="*/ 1050588 h 116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793" h="1166855">
                <a:moveTo>
                  <a:pt x="0" y="0"/>
                </a:moveTo>
                <a:lnTo>
                  <a:pt x="1770434" y="1070043"/>
                </a:lnTo>
                <a:cubicBezTo>
                  <a:pt x="2065506" y="1245141"/>
                  <a:pt x="1917970" y="1147864"/>
                  <a:pt x="1770434" y="1050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6A645-2C95-A0DA-F306-4678108D34D8}"/>
              </a:ext>
            </a:extLst>
          </p:cNvPr>
          <p:cNvSpPr txBox="1"/>
          <p:nvPr/>
        </p:nvSpPr>
        <p:spPr>
          <a:xfrm>
            <a:off x="4033447" y="4457953"/>
            <a:ext cx="25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in front of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832F07D-D724-BDCD-6DFC-29D9DBBB15E6}"/>
              </a:ext>
            </a:extLst>
          </p:cNvPr>
          <p:cNvSpPr/>
          <p:nvPr/>
        </p:nvSpPr>
        <p:spPr>
          <a:xfrm flipV="1">
            <a:off x="6462512" y="1533958"/>
            <a:ext cx="1514169" cy="3361943"/>
          </a:xfrm>
          <a:custGeom>
            <a:avLst/>
            <a:gdLst>
              <a:gd name="connsiteX0" fmla="*/ 0 w 1940793"/>
              <a:gd name="connsiteY0" fmla="*/ 0 h 1166855"/>
              <a:gd name="connsiteX1" fmla="*/ 1770434 w 1940793"/>
              <a:gd name="connsiteY1" fmla="*/ 1070043 h 1166855"/>
              <a:gd name="connsiteX2" fmla="*/ 1770434 w 1940793"/>
              <a:gd name="connsiteY2" fmla="*/ 1050588 h 116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793" h="1166855">
                <a:moveTo>
                  <a:pt x="0" y="0"/>
                </a:moveTo>
                <a:lnTo>
                  <a:pt x="1770434" y="1070043"/>
                </a:lnTo>
                <a:cubicBezTo>
                  <a:pt x="2065506" y="1245141"/>
                  <a:pt x="1917970" y="1147864"/>
                  <a:pt x="1770434" y="1050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08078-BDB8-AF1C-A293-D88141A887A6}"/>
              </a:ext>
            </a:extLst>
          </p:cNvPr>
          <p:cNvSpPr txBox="1"/>
          <p:nvPr/>
        </p:nvSpPr>
        <p:spPr>
          <a:xfrm>
            <a:off x="3904891" y="5533599"/>
            <a:ext cx="25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opposite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05C7DB-0825-D2A1-93F2-2C61F3940C58}"/>
              </a:ext>
            </a:extLst>
          </p:cNvPr>
          <p:cNvSpPr/>
          <p:nvPr/>
        </p:nvSpPr>
        <p:spPr>
          <a:xfrm flipV="1">
            <a:off x="6333957" y="5925829"/>
            <a:ext cx="1639066" cy="45719"/>
          </a:xfrm>
          <a:custGeom>
            <a:avLst/>
            <a:gdLst>
              <a:gd name="connsiteX0" fmla="*/ 0 w 1940793"/>
              <a:gd name="connsiteY0" fmla="*/ 0 h 1166855"/>
              <a:gd name="connsiteX1" fmla="*/ 1770434 w 1940793"/>
              <a:gd name="connsiteY1" fmla="*/ 1070043 h 1166855"/>
              <a:gd name="connsiteX2" fmla="*/ 1770434 w 1940793"/>
              <a:gd name="connsiteY2" fmla="*/ 1050588 h 116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793" h="1166855">
                <a:moveTo>
                  <a:pt x="0" y="0"/>
                </a:moveTo>
                <a:lnTo>
                  <a:pt x="1770434" y="1070043"/>
                </a:lnTo>
                <a:cubicBezTo>
                  <a:pt x="2065506" y="1245141"/>
                  <a:pt x="1917970" y="1147864"/>
                  <a:pt x="1770434" y="1050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63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15" grpId="0" animBg="1"/>
      <p:bldP spid="28" grpId="0"/>
      <p:bldP spid="29" grpId="0" animBg="1"/>
      <p:bldP spid="32" grpId="0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BE7A5-5AFA-C650-0A41-0771F69A2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1555" y="479937"/>
            <a:ext cx="2855089" cy="50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A4B8D-E665-1DA2-8636-67068E899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420" y="1253601"/>
            <a:ext cx="11535651" cy="512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29A59B-7C09-EE61-97B1-B61C95436595}"/>
              </a:ext>
            </a:extLst>
          </p:cNvPr>
          <p:cNvSpPr txBox="1"/>
          <p:nvPr/>
        </p:nvSpPr>
        <p:spPr>
          <a:xfrm>
            <a:off x="8679922" y="1702135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</a:rPr>
              <a:t>in front of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B4208-E1EA-5E6D-548B-D97A4CEEBB76}"/>
              </a:ext>
            </a:extLst>
          </p:cNvPr>
          <p:cNvSpPr txBox="1"/>
          <p:nvPr/>
        </p:nvSpPr>
        <p:spPr>
          <a:xfrm>
            <a:off x="2801555" y="3605514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behind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99EAD-11B1-6496-9B33-FD7851C0DE55}"/>
              </a:ext>
            </a:extLst>
          </p:cNvPr>
          <p:cNvSpPr txBox="1"/>
          <p:nvPr/>
        </p:nvSpPr>
        <p:spPr>
          <a:xfrm>
            <a:off x="8949054" y="3605514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opposite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8F6DC-029A-B49B-BE66-747163BEE19A}"/>
              </a:ext>
            </a:extLst>
          </p:cNvPr>
          <p:cNvSpPr txBox="1"/>
          <p:nvPr/>
        </p:nvSpPr>
        <p:spPr>
          <a:xfrm>
            <a:off x="6032245" y="5064663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1406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919247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near, behind, next to, opposite, in front of.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Where's the park?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next to the library.</a:t>
            </a:r>
          </a:p>
        </p:txBody>
      </p:sp>
    </p:spTree>
    <p:extLst>
      <p:ext uri="{BB962C8B-B14F-4D97-AF65-F5344CB8AC3E}">
        <p14:creationId xmlns:p14="http://schemas.microsoft.com/office/powerpoint/2010/main" val="328101847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68 </a:t>
            </a:r>
            <a:r>
              <a:rPr lang="en-US" sz="3600" i="1">
                <a:solidFill>
                  <a:srgbClr val="0070C0"/>
                </a:solidFill>
              </a:rPr>
              <a:t>SB).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57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4774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114" y="1381472"/>
            <a:ext cx="12075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near, behind, next to, opposite, in front of.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Where's the park? - It's next to the library.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645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near, behind, next to,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opposite, in front 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45780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814835"/>
            <a:ext cx="2319470" cy="2468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381" y="1814836"/>
            <a:ext cx="2307384" cy="25462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0822" y="1854249"/>
            <a:ext cx="2294385" cy="25228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7547" y="1814835"/>
            <a:ext cx="2211382" cy="24060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513851"/>
            <a:ext cx="1254910" cy="3974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788" y="4535819"/>
            <a:ext cx="1533729" cy="5253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623" y="4513851"/>
            <a:ext cx="1494109" cy="4946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433" y="4377089"/>
            <a:ext cx="2036594" cy="4946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7768283" y="5363740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/ˈɑːpəzɪt/</a:t>
            </a:r>
          </a:p>
          <a:p>
            <a:pPr lvl="0" algn="ctr">
              <a:defRPr/>
            </a:pPr>
            <a:r>
              <a:rPr lang="en-US" sz="2400" noProof="0">
                <a:solidFill>
                  <a:srgbClr val="FF0000"/>
                </a:solidFill>
                <a:latin typeface="Lucida Sans Unicode" panose="020B0602030504020204" pitchFamily="34" charset="0"/>
              </a:rPr>
              <a:t>đối diện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5180821" y="5345822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/nekst tə/</a:t>
            </a:r>
          </a:p>
          <a:p>
            <a:pPr lvl="0" algn="ctr">
              <a:defRPr/>
            </a:pPr>
            <a:r>
              <a:rPr lang="en-US" sz="2400"/>
              <a:t>bên cạnh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122441" y="5391512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/bɪˈhaɪnd/</a:t>
            </a:r>
          </a:p>
          <a:p>
            <a:pPr lvl="0" algn="ctr">
              <a:defRPr/>
            </a:pPr>
            <a:r>
              <a:rPr lang="en-US" sz="2400" noProof="0"/>
              <a:t>đằng sau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907547" y="5363740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/ɪn ˈfrʌnt əv/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phía trước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/nɪr/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gần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6432" y="1854249"/>
            <a:ext cx="2211382" cy="2429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1838" y="4496134"/>
            <a:ext cx="1618183" cy="494693"/>
          </a:xfrm>
          <a:prstGeom prst="rect">
            <a:avLst/>
          </a:prstGeom>
        </p:spPr>
      </p:pic>
      <p:pic>
        <p:nvPicPr>
          <p:cNvPr id="9" name="CD2 TRACK 33">
            <a:hlinkClick r:id="" action="ppaction://media"/>
            <a:extLst>
              <a:ext uri="{FF2B5EF4-FFF2-40B4-BE49-F238E27FC236}">
                <a16:creationId xmlns:a16="http://schemas.microsoft.com/office/drawing/2014/main" id="{DA554AB8-D5BD-602D-E208-FCDBA2B68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01147" y="3850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699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5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h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xt 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 front o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ppo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850128" y="1670949"/>
              <a:ext cx="449174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Where's the park?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next to the library.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39366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4781637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16" y="654894"/>
            <a:ext cx="2964367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11334" r="870" b="1"/>
          <a:stretch/>
        </p:blipFill>
        <p:spPr>
          <a:xfrm>
            <a:off x="2841939" y="1898085"/>
            <a:ext cx="6981118" cy="129062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498" y="3628120"/>
            <a:ext cx="3628870" cy="287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2807" b="-11326"/>
          <a:stretch/>
        </p:blipFill>
        <p:spPr>
          <a:xfrm>
            <a:off x="2140085" y="4071183"/>
            <a:ext cx="6788753" cy="1290791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H="1">
            <a:off x="2476719" y="765452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2327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9777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40220"/>
            <a:ext cx="5194184" cy="6087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04CF-D0C7-66B7-B9F2-240CACF8A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003" y="1355285"/>
            <a:ext cx="2964367" cy="2572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404E5-1768-B628-6C2D-2FD7285F0E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11334" r="870" b="1"/>
          <a:stretch/>
        </p:blipFill>
        <p:spPr>
          <a:xfrm>
            <a:off x="2978126" y="2598476"/>
            <a:ext cx="6981118" cy="129062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4670E-A236-2994-36AC-0E64402EDF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293" y="3889098"/>
            <a:ext cx="3628870" cy="2879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D32FB-31CA-281C-A3BF-6217791C68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2807" b="-11326"/>
          <a:stretch/>
        </p:blipFill>
        <p:spPr>
          <a:xfrm>
            <a:off x="2281955" y="4263030"/>
            <a:ext cx="6788753" cy="1290791"/>
          </a:xfrm>
          <a:prstGeom prst="round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DC66FB-D285-2835-6393-55EFFA7B4AF1}"/>
              </a:ext>
            </a:extLst>
          </p:cNvPr>
          <p:cNvCxnSpPr>
            <a:cxnSpLocks/>
          </p:cNvCxnSpPr>
          <p:nvPr/>
        </p:nvCxnSpPr>
        <p:spPr>
          <a:xfrm flipH="1">
            <a:off x="2612906" y="1465843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D2 TRACK 34">
            <a:hlinkClick r:id="" action="ppaction://media"/>
            <a:extLst>
              <a:ext uri="{FF2B5EF4-FFF2-40B4-BE49-F238E27FC236}">
                <a16:creationId xmlns:a16="http://schemas.microsoft.com/office/drawing/2014/main" id="{0B96CC01-074B-3D7D-F658-546ED5E07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83929" y="541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24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2 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300</Words>
  <Application>Microsoft Office PowerPoint</Application>
  <PresentationFormat>Widescreen</PresentationFormat>
  <Paragraphs>73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17</cp:revision>
  <dcterms:created xsi:type="dcterms:W3CDTF">2023-01-31T08:21:18Z</dcterms:created>
  <dcterms:modified xsi:type="dcterms:W3CDTF">2026-01-23T08:28:06Z</dcterms:modified>
</cp:coreProperties>
</file>