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6" r:id="rId2"/>
    <p:sldId id="308" r:id="rId3"/>
    <p:sldId id="318" r:id="rId4"/>
    <p:sldId id="324" r:id="rId5"/>
    <p:sldId id="332" r:id="rId6"/>
    <p:sldId id="334" r:id="rId7"/>
    <p:sldId id="33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BE14C0A-1A98-2BB8-8B7B-1AE459D47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5297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07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5:</a:t>
            </a:r>
            <a:r>
              <a:rPr lang="en-US" baseline="0" dirty="0">
                <a:solidFill>
                  <a:srgbClr val="FF0000"/>
                </a:solidFill>
              </a:rPr>
              <a:t> Getting around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068789" y="3273224"/>
            <a:ext cx="356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FF0000"/>
                </a:solidFill>
              </a:rPr>
              <a:t>Unit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Getting Around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986604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1.</a:t>
            </a:r>
            <a:r>
              <a:rPr lang="en-US" sz="2800" b="1">
                <a:solidFill>
                  <a:srgbClr val="00B050"/>
                </a:solidFill>
              </a:rPr>
              <a:t>3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66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2827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971" y="1720840"/>
            <a:ext cx="11996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stop, do not enter, turn left, turn right, no parking.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that sign mean? - It means "Stop".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Identify the /g/ sound and practice the conversations.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1975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5" y="501208"/>
            <a:ext cx="3157561" cy="369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70985-50F3-896C-4A00-0735A3180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0922" y="522171"/>
            <a:ext cx="3071951" cy="438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16EC0C-4AB7-8025-3143-8950E2417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583" y="650965"/>
            <a:ext cx="2209816" cy="438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A6D4D7-05C6-C72A-160E-E86507037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434" y="1202496"/>
            <a:ext cx="7715131" cy="5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6204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220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73BE4-9536-22F8-1348-CF9DF478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755" y="521217"/>
            <a:ext cx="3219474" cy="5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39A2C-E1A3-D40D-90C3-4D2613EE0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000" y="952759"/>
            <a:ext cx="6686599" cy="5042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28369-9FE7-A130-AF18-A7AAD5D42777}"/>
              </a:ext>
            </a:extLst>
          </p:cNvPr>
          <p:cNvSpPr txBox="1"/>
          <p:nvPr/>
        </p:nvSpPr>
        <p:spPr>
          <a:xfrm>
            <a:off x="9101330" y="2008245"/>
            <a:ext cx="144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that sign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B938C-E883-D375-EB47-8B7314E1C3D1}"/>
              </a:ext>
            </a:extLst>
          </p:cNvPr>
          <p:cNvSpPr txBox="1"/>
          <p:nvPr/>
        </p:nvSpPr>
        <p:spPr>
          <a:xfrm>
            <a:off x="8852801" y="3013018"/>
            <a:ext cx="235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B885-F52B-AAE1-0CDF-54598D4F1DB6}"/>
              </a:ext>
            </a:extLst>
          </p:cNvPr>
          <p:cNvSpPr txBox="1"/>
          <p:nvPr/>
        </p:nvSpPr>
        <p:spPr>
          <a:xfrm>
            <a:off x="8216376" y="3980305"/>
            <a:ext cx="313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does 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CDF5E-8158-8663-39FC-1F004B7D7003}"/>
              </a:ext>
            </a:extLst>
          </p:cNvPr>
          <p:cNvSpPr txBox="1"/>
          <p:nvPr/>
        </p:nvSpPr>
        <p:spPr>
          <a:xfrm>
            <a:off x="7561742" y="5003415"/>
            <a:ext cx="4009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What does 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E0A4D-8341-5820-2899-1D070A314297}"/>
              </a:ext>
            </a:extLst>
          </p:cNvPr>
          <p:cNvSpPr txBox="1"/>
          <p:nvPr/>
        </p:nvSpPr>
        <p:spPr>
          <a:xfrm>
            <a:off x="7549783" y="5363273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It means "no parking"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B0F09-2EDD-E0F4-C976-9110090C0EE2}"/>
              </a:ext>
            </a:extLst>
          </p:cNvPr>
          <p:cNvSpPr txBox="1"/>
          <p:nvPr/>
        </p:nvSpPr>
        <p:spPr>
          <a:xfrm>
            <a:off x="152401" y="451153"/>
            <a:ext cx="1485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WB, 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43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BF7C3-712D-3C30-00A6-5F3984C6EB24}"/>
              </a:ext>
            </a:extLst>
          </p:cNvPr>
          <p:cNvSpPr txBox="1"/>
          <p:nvPr/>
        </p:nvSpPr>
        <p:spPr>
          <a:xfrm>
            <a:off x="8933143" y="2335727"/>
            <a:ext cx="157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turn right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6A393-CFD2-10B3-1266-9A1F3D08FA0A}"/>
              </a:ext>
            </a:extLst>
          </p:cNvPr>
          <p:cNvSpPr txBox="1"/>
          <p:nvPr/>
        </p:nvSpPr>
        <p:spPr>
          <a:xfrm>
            <a:off x="8542812" y="3340500"/>
            <a:ext cx="137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turn left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79090-BC00-4081-D3F3-ADED979E69A3}"/>
              </a:ext>
            </a:extLst>
          </p:cNvPr>
          <p:cNvSpPr txBox="1"/>
          <p:nvPr/>
        </p:nvSpPr>
        <p:spPr>
          <a:xfrm>
            <a:off x="7878142" y="4358500"/>
            <a:ext cx="2153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means "stop"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4903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4133C1-EAA1-9DA8-ADEB-06EFFECEA095}"/>
              </a:ext>
            </a:extLst>
          </p:cNvPr>
          <p:cNvSpPr/>
          <p:nvPr/>
        </p:nvSpPr>
        <p:spPr>
          <a:xfrm>
            <a:off x="266700" y="1616401"/>
            <a:ext cx="5368052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stop, do not enter, turn left, turn right, no parking.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AC14F-695F-267B-BF6A-8D17BCCFB30A}"/>
              </a:ext>
            </a:extLst>
          </p:cNvPr>
          <p:cNvSpPr/>
          <p:nvPr/>
        </p:nvSpPr>
        <p:spPr>
          <a:xfrm>
            <a:off x="5634752" y="1616401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does that sign mean? </a:t>
            </a:r>
          </a:p>
          <a:p>
            <a:r>
              <a:rPr lang="en-US" sz="3600" i="1">
                <a:solidFill>
                  <a:srgbClr val="0070C0"/>
                </a:solidFill>
              </a:rPr>
              <a:t>It means "Stop".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A97044-1CDE-4CBD-3050-51E67D4CF996}"/>
              </a:ext>
            </a:extLst>
          </p:cNvPr>
          <p:cNvSpPr/>
          <p:nvPr/>
        </p:nvSpPr>
        <p:spPr>
          <a:xfrm>
            <a:off x="1089404" y="4364436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/g/ sound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92671C-384C-C7B9-2316-807758A69AB2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481610990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43).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67 </a:t>
            </a:r>
            <a:r>
              <a:rPr lang="en-US" sz="3600" i="1">
                <a:solidFill>
                  <a:srgbClr val="0070C0"/>
                </a:solidFill>
              </a:rPr>
              <a:t>SB).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9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226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16</cp:revision>
  <dcterms:created xsi:type="dcterms:W3CDTF">2023-01-31T08:21:18Z</dcterms:created>
  <dcterms:modified xsi:type="dcterms:W3CDTF">2026-01-23T08:24:45Z</dcterms:modified>
</cp:coreProperties>
</file>