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1" r:id="rId4"/>
    <p:sldId id="272" r:id="rId5"/>
    <p:sldId id="264" r:id="rId6"/>
    <p:sldId id="265" r:id="rId7"/>
    <p:sldId id="266" r:id="rId8"/>
    <p:sldId id="267" r:id="rId9"/>
    <p:sldId id="268" r:id="rId10"/>
    <p:sldId id="271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4" autoAdjust="0"/>
    <p:restoredTop sz="94660"/>
  </p:normalViewPr>
  <p:slideViewPr>
    <p:cSldViewPr>
      <p:cViewPr varScale="1">
        <p:scale>
          <a:sx n="84" d="100"/>
          <a:sy n="84" d="100"/>
        </p:scale>
        <p:origin x="-8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772B0-A179-49DD-916C-2471FDBCB63E}" type="datetimeFigureOut">
              <a:rPr lang="en-US" smtClean="0"/>
              <a:pPr/>
              <a:t>27/07/2022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CA63-A9C1-48AA-9883-D603C6CE1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8760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BAE1-A5C2-411E-B901-46236B291D11}" type="datetimeFigureOut">
              <a:rPr lang="en-US" smtClean="0"/>
              <a:pPr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EED-37A8-45B9-A751-3EBE1EA2D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BAE1-A5C2-411E-B901-46236B291D11}" type="datetimeFigureOut">
              <a:rPr lang="en-US" smtClean="0"/>
              <a:pPr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EED-37A8-45B9-A751-3EBE1EA2D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BAE1-A5C2-411E-B901-46236B291D11}" type="datetimeFigureOut">
              <a:rPr lang="en-US" smtClean="0"/>
              <a:pPr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EED-37A8-45B9-A751-3EBE1EA2D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BAE1-A5C2-411E-B901-46236B291D11}" type="datetimeFigureOut">
              <a:rPr lang="en-US" smtClean="0"/>
              <a:pPr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EED-37A8-45B9-A751-3EBE1EA2D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BAE1-A5C2-411E-B901-46236B291D11}" type="datetimeFigureOut">
              <a:rPr lang="en-US" smtClean="0"/>
              <a:pPr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EED-37A8-45B9-A751-3EBE1EA2D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BAE1-A5C2-411E-B901-46236B291D11}" type="datetimeFigureOut">
              <a:rPr lang="en-US" smtClean="0"/>
              <a:pPr/>
              <a:t>27/07/2022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EED-37A8-45B9-A751-3EBE1EA2D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BAE1-A5C2-411E-B901-46236B291D11}" type="datetimeFigureOut">
              <a:rPr lang="en-US" smtClean="0"/>
              <a:pPr/>
              <a:t>27/07/2022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EED-37A8-45B9-A751-3EBE1EA2D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BAE1-A5C2-411E-B901-46236B291D11}" type="datetimeFigureOut">
              <a:rPr lang="en-US" smtClean="0"/>
              <a:pPr/>
              <a:t>27/07/2022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EED-37A8-45B9-A751-3EBE1EA2D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BAE1-A5C2-411E-B901-46236B291D11}" type="datetimeFigureOut">
              <a:rPr lang="en-US" smtClean="0"/>
              <a:pPr/>
              <a:t>27/07/2022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EED-37A8-45B9-A751-3EBE1EA2D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BAE1-A5C2-411E-B901-46236B291D11}" type="datetimeFigureOut">
              <a:rPr lang="en-US" smtClean="0"/>
              <a:pPr/>
              <a:t>27/07/2022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EED-37A8-45B9-A751-3EBE1EA2D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BAE1-A5C2-411E-B901-46236B291D11}" type="datetimeFigureOut">
              <a:rPr lang="en-US" smtClean="0"/>
              <a:pPr/>
              <a:t>27/07/2022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EED-37A8-45B9-A751-3EBE1EA2D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BAE1-A5C2-411E-B901-46236B291D11}" type="datetimeFigureOut">
              <a:rPr lang="en-US" smtClean="0"/>
              <a:pPr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2AEED-37A8-45B9-A751-3EBE1EA2D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ChuEchCon-BaoTram_5faa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ownloads\V&#210;NG%20&#272;&#7900;I%20C&#7910;A%20&#7870;CH%201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2688030" y="3944232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960" y="998213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3777055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72066" y="3071810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8808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57356" y="214290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 HOẠCH TRỨNG GÀ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521495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3071802" y="4714884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5858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25470"/>
          </a:xfrm>
        </p:spPr>
        <p:txBody>
          <a:bodyPr>
            <a:no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Thứ ngày tháng năm 2022</a:t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Tin học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E3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SỬ DỤNG CÔNG CỤ ĐA PHƯƠNG TIỆN ĐỂ TÌM  HIỂU THẾ  GIỚI TỰ NHIÊN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7800" b="1" u="sng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7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Máy tính giúp em quan sát nhiều điều kỳ thú </a:t>
            </a:r>
            <a:endParaRPr lang="en-US" sz="7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3186122"/>
          </a:xfrm>
        </p:spPr>
        <p:txBody>
          <a:bodyPr/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Về nhà sử dụng đa phương tiện tìm hiểu thế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giới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tự nhiên kể cho bạn bè và người thân nghe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Chuẩn bị xem bài học tiếp theo.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1736" y="714356"/>
            <a:ext cx="46434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8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02988" y="70340"/>
            <a:ext cx="5598168" cy="20727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mái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4796029" y="2154279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3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924" y="5956340"/>
            <a:ext cx="972000" cy="9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23342"/>
            <a:ext cx="2505528" cy="25236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Cây đậu có mấy rễ?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214414" y="2857496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: Một rễ to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64331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214414" y="385762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Nhiều rễ to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714884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214414" y="478632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Nhiều rễ nhỏ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5500702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214414" y="5643578"/>
            <a:ext cx="564360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Một rễ to và nhiều rễ nhỏ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2714620"/>
            <a:ext cx="962774" cy="928694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86182" y="295745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43668" y="54258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Yeah, Đúng rồi, </a:t>
            </a:r>
          </a:p>
          <a:p>
            <a:pPr algn="ctr"/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 giỏi quá!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0496" y="402902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3372" y="488627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7" grpId="0" animBg="1"/>
      <p:bldP spid="19" grpId="0" animBg="1"/>
      <p:bldP spid="24" grpId="0"/>
      <p:bldP spid="27" grpId="0"/>
      <p:bldP spid="29" grpId="0"/>
      <p:bldP spid="29" grpId="1"/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Rễ đậu hay lá đậu mọc trước?</a:t>
            </a:r>
            <a:endParaRPr lang="vi-VN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113610" y="3286124"/>
            <a:ext cx="4796832" cy="928694"/>
            <a:chOff x="113610" y="3286124"/>
            <a:chExt cx="4796832" cy="928694"/>
          </a:xfrm>
        </p:grpSpPr>
        <p:pic>
          <p:nvPicPr>
            <p:cNvPr id="14" name="Picture 13" descr="ga cau hoi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610" y="3286124"/>
              <a:ext cx="962774" cy="928694"/>
            </a:xfrm>
            <a:prstGeom prst="rect">
              <a:avLst/>
            </a:prstGeom>
          </p:spPr>
        </p:pic>
        <p:sp>
          <p:nvSpPr>
            <p:cNvPr id="15" name="Hexagon 14"/>
            <p:cNvSpPr/>
            <p:nvPr/>
          </p:nvSpPr>
          <p:spPr>
            <a:xfrm>
              <a:off x="981352" y="3500438"/>
              <a:ext cx="3929090" cy="571504"/>
            </a:xfrm>
            <a:prstGeom prst="hexagon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: Lá đậu</a:t>
              </a:r>
              <a:endParaRPr lang="vi-VN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143942" y="4214612"/>
            <a:ext cx="4814482" cy="928694"/>
            <a:chOff x="143942" y="4214612"/>
            <a:chExt cx="4814482" cy="928694"/>
          </a:xfrm>
        </p:grpSpPr>
        <p:sp>
          <p:nvSpPr>
            <p:cNvPr id="13" name="Hexagon 12"/>
            <p:cNvSpPr/>
            <p:nvPr/>
          </p:nvSpPr>
          <p:spPr>
            <a:xfrm>
              <a:off x="1029334" y="4412868"/>
              <a:ext cx="3929090" cy="571504"/>
            </a:xfrm>
            <a:prstGeom prst="hexagon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8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: Rễ đậu</a:t>
              </a:r>
              <a:endParaRPr lang="vi-VN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24" descr="ga cau hoi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3942" y="4214612"/>
              <a:ext cx="962774" cy="928694"/>
            </a:xfrm>
            <a:prstGeom prst="rect">
              <a:avLst/>
            </a:prstGeom>
          </p:spPr>
        </p:pic>
      </p:grpSp>
      <p:grpSp>
        <p:nvGrpSpPr>
          <p:cNvPr id="4" name="Group 18"/>
          <p:cNvGrpSpPr/>
          <p:nvPr/>
        </p:nvGrpSpPr>
        <p:grpSpPr>
          <a:xfrm>
            <a:off x="2214546" y="4986805"/>
            <a:ext cx="2369082" cy="1179897"/>
            <a:chOff x="2214546" y="4986805"/>
            <a:chExt cx="2369082" cy="1179897"/>
          </a:xfrm>
        </p:grpSpPr>
        <p:sp>
          <p:nvSpPr>
            <p:cNvPr id="32" name="TextBox 31"/>
            <p:cNvSpPr txBox="1"/>
            <p:nvPr/>
          </p:nvSpPr>
          <p:spPr>
            <a:xfrm rot="19938490">
              <a:off x="2623989" y="4986805"/>
              <a:ext cx="19596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Yeah, </a:t>
              </a:r>
              <a:r>
                <a:rPr lang="en-US" sz="2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giỏi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  <a:endParaRPr lang="vi-V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3" name="Picture 32" descr="egg-2151891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4546" y="5500702"/>
              <a:ext cx="666000" cy="666000"/>
            </a:xfrm>
            <a:prstGeom prst="rect">
              <a:avLst/>
            </a:prstGeom>
          </p:spPr>
        </p:pic>
      </p:grpSp>
      <p:grpSp>
        <p:nvGrpSpPr>
          <p:cNvPr id="5" name="Group 17"/>
          <p:cNvGrpSpPr/>
          <p:nvPr/>
        </p:nvGrpSpPr>
        <p:grpSpPr>
          <a:xfrm>
            <a:off x="1643042" y="2714620"/>
            <a:ext cx="3357586" cy="685862"/>
            <a:chOff x="1643042" y="2714620"/>
            <a:chExt cx="3357586" cy="685862"/>
          </a:xfrm>
        </p:grpSpPr>
        <p:sp>
          <p:nvSpPr>
            <p:cNvPr id="22" name="TextBox 21"/>
            <p:cNvSpPr txBox="1"/>
            <p:nvPr/>
          </p:nvSpPr>
          <p:spPr>
            <a:xfrm>
              <a:off x="2285984" y="3000372"/>
              <a:ext cx="2714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Ồ, 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tiếc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quá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, 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sai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mất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rồi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!</a:t>
              </a:r>
              <a:endParaRPr lang="vi-VN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34" name="Picture 33" descr="egg-2151896__340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43042" y="2714620"/>
              <a:ext cx="666732" cy="666732"/>
            </a:xfrm>
            <a:prstGeom prst="rect">
              <a:avLst/>
            </a:prstGeom>
          </p:spPr>
        </p:pic>
      </p:grpSp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715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3: Ngày thứ mấy thì hạt đậu nảy ra cái rễ đầu tiên?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214414" y="2857496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: Ngày thứ nhất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64331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214414" y="385762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Ngày thứ hai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714884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214414" y="478632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Ngày thứ ba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2714620"/>
            <a:ext cx="962774" cy="928694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786050" y="2428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Yeah, Đúng rồi, </a:t>
            </a:r>
          </a:p>
          <a:p>
            <a:pPr algn="ctr"/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 giỏi quá!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0496" y="402902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3372" y="488627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7" grpId="0" animBg="1"/>
      <p:bldP spid="27" grpId="0"/>
      <p:bldP spid="29" grpId="0"/>
      <p:bldP spid="29" grpId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NHẠC ĐOÁN TÊN BÀI HÁT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huEchCon-BaoTram_5fa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29124" y="2928934"/>
            <a:ext cx="1152532" cy="115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25470"/>
          </a:xfrm>
        </p:spPr>
        <p:txBody>
          <a:bodyPr>
            <a:no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Thứ ngày tháng năm 2022</a:t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Tin học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E3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SỬ DỤNG CÔNG CỤ ĐA PHƯƠNG TIỆN ĐỂ TÌM  HIỂU THẾ  GIỚI TỰ NHIÊN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7800" b="1" u="sng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7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Máy tính giúp em quan sát nhiều điều kỳ thú </a:t>
            </a:r>
            <a:endParaRPr lang="en-US" sz="7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 bạn xem video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ÒNG ĐỜI CỦA ẾCH 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1076305"/>
            <a:ext cx="6643734" cy="498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802"/>
            <a:ext cx="4829255" cy="270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CHO NHAU NGHE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340</Words>
  <Application>Microsoft Office PowerPoint</Application>
  <PresentationFormat>On-screen Show (4:3)</PresentationFormat>
  <Paragraphs>40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NGHE NHẠC ĐOÁN TÊN BÀI HÁT</vt:lpstr>
      <vt:lpstr>Thứ ngày tháng năm 2022 Môn: Tin học</vt:lpstr>
      <vt:lpstr>Mời bạn xem video</vt:lpstr>
      <vt:lpstr>KỂ CHO NHAU NGHE</vt:lpstr>
      <vt:lpstr>Thứ ngày tháng năm 2022 Môn: Tin học</vt:lpstr>
      <vt:lpstr>Slide 11</vt:lpstr>
    </vt:vector>
  </TitlesOfParts>
  <Company>Truong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</dc:creator>
  <cp:lastModifiedBy>Nguyen </cp:lastModifiedBy>
  <cp:revision>17</cp:revision>
  <dcterms:created xsi:type="dcterms:W3CDTF">2022-07-26T14:38:49Z</dcterms:created>
  <dcterms:modified xsi:type="dcterms:W3CDTF">2022-07-27T14:41:14Z</dcterms:modified>
</cp:coreProperties>
</file>