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6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8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05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0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65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5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8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5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4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7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5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2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1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20CBBD-FDE7-452F-98D9-DB9F039807BB}" type="datetimeFigureOut">
              <a:rPr lang="en-US" smtClean="0"/>
              <a:t>21/7/2022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CC4D06-1CCB-422C-A2DE-936CB7628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2363" y="1631852"/>
            <a:ext cx="9973993" cy="24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 F: GIẢI QUYẾT VẤN ĐỀ VỚI SỰ TRỢ GIÚP CỦA MÁY TÍNH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 F1: THỰC HIỆN CÔNG VIỆC THEO CÁC BƯỚC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1: LÀM VIỆC THEO TỪNG BƯỚC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02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1374" y="189217"/>
            <a:ext cx="9457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1: LÀM VIỆC THEO TỪNG BƯỚC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111" t="28661" r="42336" b="23482"/>
          <a:stretch/>
        </p:blipFill>
        <p:spPr>
          <a:xfrm>
            <a:off x="1031966" y="1389546"/>
            <a:ext cx="10254343" cy="54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4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9152"/>
            <a:ext cx="10711376" cy="6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0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hủ công lớp 3 - Hướng dẫn cách gấp con cá bằng giấy - kỹ thuật gấp hình - PA chann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8537" y="2090056"/>
            <a:ext cx="9919689" cy="45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5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57391"/>
            <a:ext cx="10364451" cy="1596177"/>
          </a:xfrm>
        </p:spPr>
        <p:txBody>
          <a:bodyPr/>
          <a:lstStyle/>
          <a:p>
            <a:pPr algn="l"/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sang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63699" y="1662516"/>
            <a:ext cx="10463975" cy="4833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4168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21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23" y="0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05576" y="912391"/>
            <a:ext cx="8215532" cy="46001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loud Callout 6"/>
          <p:cNvSpPr/>
          <p:nvPr/>
        </p:nvSpPr>
        <p:spPr>
          <a:xfrm>
            <a:off x="156754" y="4297680"/>
            <a:ext cx="3879669" cy="20679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7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đẹp 13 - Kinh nghiệm dạy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93820" y="1486829"/>
            <a:ext cx="9408271" cy="998805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3944983" y="2926081"/>
            <a:ext cx="5839097" cy="25211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94690" y="3731463"/>
            <a:ext cx="7739876" cy="11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216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+ 30 : 5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4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0263" y="2662872"/>
            <a:ext cx="11077303" cy="228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8983" y="872087"/>
            <a:ext cx="9457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1: LÀM VIỆC THEO TỪNG BƯỚC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65371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00853" y="1797650"/>
            <a:ext cx="10607041" cy="43328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5618" y="245070"/>
            <a:ext cx="9457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1: LÀM VIỆC THEO TỪNG BƯỚC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470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330" y="2060806"/>
            <a:ext cx="10959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12814" y="532453"/>
            <a:ext cx="9457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1: LÀM VIỆC THEO TỪNG BƯỚC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35576" y="3589159"/>
            <a:ext cx="1009105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389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đẹp 13 - Kinh nghiệm dạy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8453" y="1998616"/>
            <a:ext cx="10646229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2814" y="532453"/>
            <a:ext cx="9457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1: LÀM VIỆC THEO TỪNG BƯỚC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18453" y="3482517"/>
            <a:ext cx="6096000" cy="2244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B1: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insert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picture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B3: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B3: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insert</a:t>
            </a:r>
          </a:p>
        </p:txBody>
      </p:sp>
    </p:spTree>
    <p:extLst>
      <p:ext uri="{BB962C8B-B14F-4D97-AF65-F5344CB8AC3E}">
        <p14:creationId xmlns:p14="http://schemas.microsoft.com/office/powerpoint/2010/main" val="34050508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56</TotalTime>
  <Words>257</Words>
  <Application>Microsoft Office PowerPoint</Application>
  <PresentationFormat>Widescreen</PresentationFormat>
  <Paragraphs>24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Tw Cen MT</vt:lpstr>
      <vt:lpstr>Wingdings</vt:lpstr>
      <vt:lpstr>Droplet</vt:lpstr>
      <vt:lpstr>PowerPoint Presentation</vt:lpstr>
      <vt:lpstr>Yêu cầu: Chuyển đĩa ở cột 1 sang các cột 3</vt:lpstr>
      <vt:lpstr>các bước chuyển</vt:lpstr>
      <vt:lpstr>Động tác vươn thở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gấp con cá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2022-07-04T14:32:32Z</dcterms:created>
  <dcterms:modified xsi:type="dcterms:W3CDTF">2022-07-21T07:02:42Z</dcterms:modified>
</cp:coreProperties>
</file>