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notesSlides/notesSlide6.xml" ContentType="application/vnd.openxmlformats-officedocument.presentationml.notesSlide+xml"/>
  <Override PartName="/ppt/tags/tag11.xml" ContentType="application/vnd.openxmlformats-officedocument.presentationml.tags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notesSlides/notesSlide8.xml" ContentType="application/vnd.openxmlformats-officedocument.presentationml.notesSlide+xml"/>
  <Override PartName="/ppt/tags/tag13.xml" ContentType="application/vnd.openxmlformats-officedocument.presentationml.tags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notesSlides/notesSlide10.xml" ContentType="application/vnd.openxmlformats-officedocument.presentationml.notesSlide+xml"/>
  <Override PartName="/ppt/tags/tag15.xml" ContentType="application/vnd.openxmlformats-officedocument.presentationml.tags+xml"/>
  <Override PartName="/ppt/notesSlides/notesSlide11.xml" ContentType="application/vnd.openxmlformats-officedocument.presentationml.notesSlide+xml"/>
  <Override PartName="/ppt/tags/tag16.xml" ContentType="application/vnd.openxmlformats-officedocument.presentationml.tags+xml"/>
  <Override PartName="/ppt/notesSlides/notesSlide12.xml" ContentType="application/vnd.openxmlformats-officedocument.presentationml.notesSlide+xml"/>
  <Override PartName="/ppt/tags/tag17.xml" ContentType="application/vnd.openxmlformats-officedocument.presentationml.tags+xml"/>
  <Override PartName="/ppt/notesSlides/notesSlide13.xml" ContentType="application/vnd.openxmlformats-officedocument.presentationml.notesSlide+xml"/>
  <Override PartName="/ppt/tags/tag18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9" r:id="rId1"/>
    <p:sldMasterId id="2147483672" r:id="rId2"/>
    <p:sldMasterId id="2147483684" r:id="rId3"/>
    <p:sldMasterId id="2147483696" r:id="rId4"/>
  </p:sldMasterIdLst>
  <p:notesMasterIdLst>
    <p:notesMasterId r:id="rId21"/>
  </p:notesMasterIdLst>
  <p:sldIdLst>
    <p:sldId id="256" r:id="rId5"/>
    <p:sldId id="257" r:id="rId6"/>
    <p:sldId id="258" r:id="rId7"/>
    <p:sldId id="291" r:id="rId8"/>
    <p:sldId id="292" r:id="rId9"/>
    <p:sldId id="259" r:id="rId10"/>
    <p:sldId id="260" r:id="rId11"/>
    <p:sldId id="290" r:id="rId12"/>
    <p:sldId id="289" r:id="rId13"/>
    <p:sldId id="288" r:id="rId14"/>
    <p:sldId id="287" r:id="rId15"/>
    <p:sldId id="286" r:id="rId16"/>
    <p:sldId id="285" r:id="rId17"/>
    <p:sldId id="277" r:id="rId18"/>
    <p:sldId id="306" r:id="rId19"/>
    <p:sldId id="307" r:id="rId20"/>
  </p:sldIdLst>
  <p:sldSz cx="12192000" cy="6858000"/>
  <p:notesSz cx="6858000" cy="9144000"/>
  <p:embeddedFontLst>
    <p:embeddedFont>
      <p:font typeface="UTM Avo" panose="02040603050506020204" pitchFamily="18" charset="0"/>
      <p:regular r:id="rId22"/>
      <p:bold r:id="rId23"/>
      <p:italic r:id="rId24"/>
      <p:boldItalic r:id="rId25"/>
    </p:embeddedFont>
  </p:embeddedFontLst>
  <p:custDataLst>
    <p:tags r:id="rId26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B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603"/>
    <p:restoredTop sz="94660"/>
  </p:normalViewPr>
  <p:slideViewPr>
    <p:cSldViewPr snapToGrid="0">
      <p:cViewPr varScale="1">
        <p:scale>
          <a:sx n="103" d="100"/>
          <a:sy n="103" d="100"/>
        </p:scale>
        <p:origin x="534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4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3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2.fntdata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1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147459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069505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710619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240228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https://www.youtube.com/@hoc1biet10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4C9BC2-C9DC-46E9-89FE-D9A19A127D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307494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>
          <a:extLst>
            <a:ext uri="{FF2B5EF4-FFF2-40B4-BE49-F238E27FC236}">
              <a16:creationId xmlns:a16="http://schemas.microsoft.com/office/drawing/2014/main" id="{AC589BD1-7B02-404A-570E-2A2DF82D20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2:notes">
            <a:extLst>
              <a:ext uri="{FF2B5EF4-FFF2-40B4-BE49-F238E27FC236}">
                <a16:creationId xmlns:a16="http://schemas.microsoft.com/office/drawing/2014/main" id="{F5BFC1D9-6D1A-868F-BE5B-06AE9D32CAA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2:notes">
            <a:extLst>
              <a:ext uri="{FF2B5EF4-FFF2-40B4-BE49-F238E27FC236}">
                <a16:creationId xmlns:a16="http://schemas.microsoft.com/office/drawing/2014/main" id="{23188737-B2B2-46D3-1262-281F12AE9AA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54861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001380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922526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468875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74541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352902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24675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90494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015052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433673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626669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822114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14500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custDataLst>
      <p:tags r:id="rId1"/>
    </p:custData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540144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100375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753008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4F0F8-FDAF-CD05-8CB8-53A1339186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963212-7B3F-F9B3-50CB-BE41745E57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C57CE4-2362-65FB-7BB5-FBA0B4633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06/12/2024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B18BEC-E65D-C58A-282E-164FA25C8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D889B9-942F-7FCA-6E43-F81B2F34E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6439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C1BF3-57F1-21BC-8AB4-7096EB806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F65EA6-00FE-189D-A6A2-DA005E7E14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3D43E4-9470-95FB-C57F-3E01C7991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06/12/2024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E078FC-61A4-1480-3449-42671351C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D757D9-7F5D-D1CA-7761-5A13A8574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4905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06C6E-6C2E-51AA-AFE8-D976DC2B6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7D4075-66F1-B93B-9336-E0D7C1AD8F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C0DF4-EE4A-A5F6-0D78-763EE2541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06/12/2024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2C687E-9A0F-68CA-2674-DE41E22EB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ED94E5-9EE3-42CE-E708-70A24BF6D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9922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7E39D-AD05-D9E3-ACF1-085EE9676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E8273A-2420-B3E1-9E42-9A13B1468D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8ECE24-FA8F-587A-9B58-E7F69E4355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9F670D-C151-81BE-7D91-F7D80E8B7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06/12/2024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179E4E-04CC-E9AB-A6E4-0EABA139D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A05289-E8C5-03C4-A127-CC4DEAE43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7921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C4146-313F-CFA0-1806-EFC97A9CA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D18E4-3711-2E71-FCCE-6D31F2AE8A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334387-4406-F381-80E8-CDB3D6B58B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FC03B1-FCB1-E07C-BF5D-088987459C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A40BCE-98BF-7430-9762-EBE08EE960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369BCF-0B28-70D1-B470-2E89C3D71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06/12/2024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B2AD1A-6BBE-8E53-8A92-42F4FE5A7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333F1F-4B57-7470-669C-4C72BE1EC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3428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5E35D-1334-7507-9CFB-20750AA8A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D0DCEE-09A7-2A09-29E4-ED3898406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06/12/2024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9A3EB9-979E-201D-5EBA-ABE8A3174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CDDC01-FF54-F1BF-D6F5-BE0F3C84E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2711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2C3F72-A9C3-9620-4F36-D2192953B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06/12/2024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AA531F-274F-EDB9-C976-2C6B95465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8C9475-EE37-2FC5-8F24-8385DE167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482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7A974-C381-1251-EA3D-2805A64B6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C28F7-7ACF-FAC9-C324-8EF2D06940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7CAF5B-2BD0-0230-A83B-AF490C6F45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284FB7-C497-90EC-AB03-C88E2F3E8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06/12/2024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82BB8F-9F97-310E-E200-713B453C3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013373-2D55-AED3-D773-DF93B5CFE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2668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98DAE-D94C-AF5F-2FF5-71866D14A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1DD39B-196C-54B0-3FB9-768E177AAF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F2A17E-3282-F500-A08B-0497AF3D00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7A3C32-F4FC-E9F9-7502-FF0711CE6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06/12/2024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3DF649-38F5-9807-D64E-F1BE5CA4C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45B632-EDCE-D463-4E51-68C25C85D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9387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0EA2E-FCE0-11AD-7AAD-9603806A3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EDBA6E-30C9-FF67-4197-A4E8BE4DE5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DD9540-580F-C6CD-A393-75F4A19EF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06/12/2024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CD53C5-A5B7-50BD-5B1F-5DB0BF5A6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FBE3B2-A15F-F793-1F8D-5F29336C8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2477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000913-5D8E-FFE7-D299-593BCA09A5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734522-6381-8281-A20A-123CF26525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B4AFF1-C43B-2809-2E8F-4CED7DD37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06/12/2024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5D5490-1AB9-E7A1-A5B3-84790423B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C150A-4599-4DED-BFF5-71428221F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1072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230522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238010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094833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653190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983573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74840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4233003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33238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672756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708330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0125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ags" Target="../tags/tag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:a16="http://schemas.microsoft.com/office/drawing/2014/main" id="{333691BD-0CD3-ECE6-CA8B-8C4A8F0E16EB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:a16="http://schemas.microsoft.com/office/drawing/2014/main" id="{710AC37C-D1A4-DF38-F482-C24CA481F18C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100689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2D0527-997C-14A9-BFF0-408166306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936630-6411-2164-2EB2-3C4D34ACE6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8ED3C4-270B-A2E3-2F77-010112A658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DCC34-66BF-4147-AE1C-B6130A559FC2}" type="datetimeFigureOut">
              <a:rPr lang="en-US" smtClean="0"/>
              <a:t>06/12/2024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E61155-52BE-40F5-7DF2-FD0D3F3603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B82322-FC2B-705E-9D15-85325C19B2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custDataLst>
      <p:tags r:id="rId13"/>
    </p:custDataLst>
    <p:extLst>
      <p:ext uri="{BB962C8B-B14F-4D97-AF65-F5344CB8AC3E}">
        <p14:creationId xmlns:p14="http://schemas.microsoft.com/office/powerpoint/2010/main" val="2623977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6566654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8.xml"/><Relationship Id="rId5" Type="http://schemas.microsoft.com/office/2007/relationships/hdphoto" Target="../media/hdphoto3.wdp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@hoc1biet10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3.png"/><Relationship Id="rId5" Type="http://schemas.openxmlformats.org/officeDocument/2006/relationships/hyperlink" Target="https://www.hoc10.vn/doc-sach/tin-hoc-5/1/686/43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3.png"/><Relationship Id="rId5" Type="http://schemas.openxmlformats.org/officeDocument/2006/relationships/hyperlink" Target="https://www.hoc10.vn/doc-sach/tin-hoc-5/1/686/43" TargetMode="Externa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FFD71C9-E11C-1516-4D8D-3AFE2CD15D99}"/>
              </a:ext>
            </a:extLst>
          </p:cNvPr>
          <p:cNvSpPr txBox="1"/>
          <p:nvPr/>
        </p:nvSpPr>
        <p:spPr>
          <a:xfrm>
            <a:off x="9510944" y="195308"/>
            <a:ext cx="2681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Tin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học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5</a:t>
            </a:r>
          </a:p>
        </p:txBody>
      </p:sp>
      <p:sp>
        <p:nvSpPr>
          <p:cNvPr id="9" name="Google Shape;54;p1">
            <a:extLst>
              <a:ext uri="{FF2B5EF4-FFF2-40B4-BE49-F238E27FC236}">
                <a16:creationId xmlns:a16="http://schemas.microsoft.com/office/drawing/2014/main" id="{D2B0C381-AC83-477C-A42B-612BDE63DE3C}"/>
              </a:ext>
            </a:extLst>
          </p:cNvPr>
          <p:cNvSpPr txBox="1">
            <a:spLocks/>
          </p:cNvSpPr>
          <p:nvPr/>
        </p:nvSpPr>
        <p:spPr>
          <a:xfrm>
            <a:off x="0" y="917016"/>
            <a:ext cx="12192000" cy="1964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  <a:buSzPts val="990"/>
              <a:buFont typeface="Arial"/>
              <a:buNone/>
            </a:pPr>
            <a:r>
              <a:rPr lang="en-US" b="1">
                <a:solidFill>
                  <a:srgbClr val="002060"/>
                </a:solidFill>
                <a:latin typeface="UTM Avo" panose="02040603050506020204" pitchFamily="18" charset="0"/>
              </a:rPr>
              <a:t>Chủ đề E – Lựa chọn 1</a:t>
            </a:r>
          </a:p>
          <a:p>
            <a:pPr algn="ctr">
              <a:lnSpc>
                <a:spcPct val="150000"/>
              </a:lnSpc>
              <a:buSzPts val="990"/>
              <a:buFont typeface="Arial"/>
              <a:buNone/>
            </a:pPr>
            <a:r>
              <a:rPr lang="en-US" b="1">
                <a:solidFill>
                  <a:srgbClr val="002060"/>
                </a:solidFill>
                <a:latin typeface="UTM Avo" panose="02040603050506020204" pitchFamily="18" charset="0"/>
              </a:rPr>
              <a:t>S</a:t>
            </a:r>
            <a:r>
              <a:rPr lang="vi-VN" b="1">
                <a:solidFill>
                  <a:srgbClr val="002060"/>
                </a:solidFill>
                <a:latin typeface="UTM Avo" panose="02040603050506020204" pitchFamily="18" charset="0"/>
              </a:rPr>
              <a:t>ử dụng phần mềm đồ hoạ</a:t>
            </a:r>
          </a:p>
          <a:p>
            <a:pPr algn="ctr">
              <a:lnSpc>
                <a:spcPct val="150000"/>
              </a:lnSpc>
              <a:buSzPts val="990"/>
              <a:buFont typeface="Arial"/>
              <a:buNone/>
            </a:pPr>
            <a:r>
              <a:rPr lang="vi-VN" b="1">
                <a:solidFill>
                  <a:srgbClr val="002060"/>
                </a:solidFill>
                <a:latin typeface="UTM Avo" panose="02040603050506020204" pitchFamily="18" charset="0"/>
              </a:rPr>
              <a:t>tạo sản phẩm số đơn giản</a:t>
            </a:r>
          </a:p>
        </p:txBody>
      </p:sp>
      <p:sp>
        <p:nvSpPr>
          <p:cNvPr id="3" name="Google Shape;54;p1">
            <a:extLst>
              <a:ext uri="{FF2B5EF4-FFF2-40B4-BE49-F238E27FC236}">
                <a16:creationId xmlns:a16="http://schemas.microsoft.com/office/drawing/2014/main" id="{50121D54-0636-A8A0-7723-842661EDF632}"/>
              </a:ext>
            </a:extLst>
          </p:cNvPr>
          <p:cNvSpPr txBox="1">
            <a:spLocks/>
          </p:cNvSpPr>
          <p:nvPr/>
        </p:nvSpPr>
        <p:spPr>
          <a:xfrm>
            <a:off x="-1" y="3976801"/>
            <a:ext cx="12192001" cy="1448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  <a:buSzPts val="990"/>
              <a:buFont typeface="Arial"/>
              <a:buNone/>
            </a:pPr>
            <a:r>
              <a:rPr lang="en-US" b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 </a:t>
            </a:r>
            <a:r>
              <a:rPr lang="en-US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2: </a:t>
            </a:r>
            <a:r>
              <a:rPr lang="en-US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Thực</a:t>
            </a:r>
            <a:r>
              <a:rPr lang="en-US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hành</a:t>
            </a:r>
            <a:r>
              <a:rPr lang="en-US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br>
              <a:rPr lang="en-US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</a:br>
            <a:r>
              <a:rPr lang="en-US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vẽ</a:t>
            </a:r>
            <a:r>
              <a:rPr lang="en-US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tranh</a:t>
            </a:r>
            <a:r>
              <a:rPr lang="en-US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trên</a:t>
            </a:r>
            <a:r>
              <a:rPr lang="en-US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phần</a:t>
            </a:r>
            <a:r>
              <a:rPr lang="en-US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mềm</a:t>
            </a:r>
            <a:r>
              <a:rPr lang="en-US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Paint</a:t>
            </a:r>
          </a:p>
        </p:txBody>
      </p:sp>
    </p:spTree>
    <p:custDataLst>
      <p:tags r:id="rId1"/>
    </p:custData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1D234DA-6182-86B2-DA3A-99CD7BD1FC83}"/>
              </a:ext>
            </a:extLst>
          </p:cNvPr>
          <p:cNvSpPr/>
          <p:nvPr/>
        </p:nvSpPr>
        <p:spPr>
          <a:xfrm>
            <a:off x="990058" y="1625786"/>
            <a:ext cx="104502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191919"/>
                </a:solidFill>
                <a:latin typeface="UTM Avo" panose="02040603050506020204" pitchFamily="18"/>
                <a:ea typeface="+mn-ea"/>
                <a:cs typeface="+mn-ea"/>
                <a:sym typeface="+mn-lt"/>
              </a:rPr>
              <a:t>Hướng</a:t>
            </a:r>
            <a:r>
              <a:rPr lang="en-US" sz="2800" b="1" dirty="0">
                <a:solidFill>
                  <a:srgbClr val="191919"/>
                </a:solidFill>
                <a:latin typeface="UTM Avo" panose="02040603050506020204" pitchFamily="18"/>
                <a:ea typeface="+mn-ea"/>
                <a:cs typeface="+mn-ea"/>
                <a:sym typeface="+mn-lt"/>
              </a:rPr>
              <a:t> </a:t>
            </a:r>
            <a:r>
              <a:rPr lang="en-US" sz="2800" b="1" dirty="0" err="1">
                <a:solidFill>
                  <a:srgbClr val="191919"/>
                </a:solidFill>
                <a:latin typeface="UTM Avo" panose="02040603050506020204" pitchFamily="18"/>
                <a:ea typeface="+mn-ea"/>
                <a:cs typeface="+mn-ea"/>
                <a:sym typeface="+mn-lt"/>
              </a:rPr>
              <a:t>dẫn</a:t>
            </a:r>
            <a:r>
              <a:rPr lang="en-US" sz="2800" b="1" dirty="0">
                <a:solidFill>
                  <a:srgbClr val="191919"/>
                </a:solidFill>
                <a:latin typeface="UTM Avo" panose="02040603050506020204" pitchFamily="18"/>
                <a:ea typeface="+mn-ea"/>
                <a:cs typeface="+mn-ea"/>
                <a:sym typeface="+mn-lt"/>
              </a:rPr>
              <a:t> </a:t>
            </a:r>
            <a:r>
              <a:rPr lang="en-US" sz="2800" b="1" dirty="0" err="1">
                <a:solidFill>
                  <a:srgbClr val="191919"/>
                </a:solidFill>
                <a:latin typeface="UTM Avo" panose="02040603050506020204" pitchFamily="18"/>
                <a:ea typeface="+mn-ea"/>
                <a:cs typeface="+mn-ea"/>
                <a:sym typeface="+mn-lt"/>
              </a:rPr>
              <a:t>thực</a:t>
            </a:r>
            <a:r>
              <a:rPr lang="en-US" sz="2800" b="1" dirty="0">
                <a:solidFill>
                  <a:srgbClr val="191919"/>
                </a:solidFill>
                <a:latin typeface="UTM Avo" panose="02040603050506020204" pitchFamily="18"/>
                <a:ea typeface="+mn-ea"/>
                <a:cs typeface="+mn-ea"/>
                <a:sym typeface="+mn-lt"/>
              </a:rPr>
              <a:t> </a:t>
            </a:r>
            <a:r>
              <a:rPr lang="en-US" sz="2800" b="1" dirty="0" err="1">
                <a:solidFill>
                  <a:srgbClr val="191919"/>
                </a:solidFill>
                <a:latin typeface="UTM Avo" panose="02040603050506020204" pitchFamily="18"/>
                <a:ea typeface="+mn-ea"/>
                <a:cs typeface="+mn-ea"/>
                <a:sym typeface="+mn-lt"/>
              </a:rPr>
              <a:t>hiện</a:t>
            </a:r>
            <a:endParaRPr lang="en-US" sz="2800" b="1" dirty="0">
              <a:solidFill>
                <a:srgbClr val="191919"/>
              </a:solidFill>
              <a:latin typeface="UTM Avo" panose="02040603050506020204" pitchFamily="18"/>
              <a:ea typeface="+mn-ea"/>
              <a:cs typeface="+mn-ea"/>
              <a:sym typeface="+mn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4CF4B7-A84A-F62B-0141-EF7A3AAA6C3F}"/>
              </a:ext>
            </a:extLst>
          </p:cNvPr>
          <p:cNvSpPr/>
          <p:nvPr/>
        </p:nvSpPr>
        <p:spPr>
          <a:xfrm>
            <a:off x="990058" y="2355844"/>
            <a:ext cx="10450284" cy="543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>
                <a:solidFill>
                  <a:srgbClr val="191919"/>
                </a:solidFill>
                <a:latin typeface="UTM Avo" panose="02040603050506020204" pitchFamily="18"/>
                <a:ea typeface="+mn-ea"/>
                <a:cs typeface="+mn-ea"/>
                <a:sym typeface="+mn-lt"/>
              </a:rPr>
              <a:t>Em hãy cùng các bạn trong nhóm: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02CF6A0E-EA9B-085C-38AC-11036ADFF183}"/>
              </a:ext>
            </a:extLst>
          </p:cNvPr>
          <p:cNvSpPr/>
          <p:nvPr/>
        </p:nvSpPr>
        <p:spPr>
          <a:xfrm>
            <a:off x="1435161" y="3219750"/>
            <a:ext cx="7315201" cy="822935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1919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400">
                <a:solidFill>
                  <a:srgbClr val="191919"/>
                </a:solidFill>
                <a:latin typeface="UTM Avo" panose="02040603050506020204" pitchFamily="18"/>
                <a:cs typeface="+mn-ea"/>
                <a:sym typeface="+mn-lt"/>
              </a:rPr>
              <a:t>a. Trao đổi để lựa chọn chủ đề.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8B2463F2-BE40-AD21-1A7F-8B0A3B14B4D1}"/>
              </a:ext>
            </a:extLst>
          </p:cNvPr>
          <p:cNvSpPr/>
          <p:nvPr/>
        </p:nvSpPr>
        <p:spPr>
          <a:xfrm>
            <a:off x="1435161" y="4245427"/>
            <a:ext cx="7315201" cy="1393371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1919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400">
                <a:solidFill>
                  <a:srgbClr val="191919"/>
                </a:solidFill>
                <a:latin typeface="UTM Avo" panose="02040603050506020204" pitchFamily="18"/>
                <a:cs typeface="+mn-ea"/>
                <a:sym typeface="+mn-lt"/>
              </a:rPr>
              <a:t>b. Trao đổi về việc sử dụng các công cụ vẽ trên phần mềm Paint phù hợp với chủ đề. 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826B9C13-A0EC-C91A-8D83-A7040A8B6A2D}"/>
              </a:ext>
            </a:extLst>
          </p:cNvPr>
          <p:cNvSpPr/>
          <p:nvPr/>
        </p:nvSpPr>
        <p:spPr>
          <a:xfrm>
            <a:off x="1435159" y="5841541"/>
            <a:ext cx="7315201" cy="822935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1919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400">
                <a:solidFill>
                  <a:srgbClr val="191919"/>
                </a:solidFill>
                <a:latin typeface="UTM Avo" panose="02040603050506020204" pitchFamily="18"/>
                <a:cs typeface="+mn-ea"/>
                <a:sym typeface="+mn-lt"/>
              </a:rPr>
              <a:t>c. Thực hiện vẽ bằng phần mềm Paint.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6B78E34-154C-D946-68FF-CEB256D93C6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09" t="39652" r="7401" b="27807"/>
          <a:stretch/>
        </p:blipFill>
        <p:spPr>
          <a:xfrm>
            <a:off x="9272875" y="2774908"/>
            <a:ext cx="1780420" cy="40830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37466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06B87A8-7650-9413-19F3-046AF60D5C4E}"/>
              </a:ext>
            </a:extLst>
          </p:cNvPr>
          <p:cNvSpPr txBox="1"/>
          <p:nvPr/>
        </p:nvSpPr>
        <p:spPr>
          <a:xfrm>
            <a:off x="0" y="1711417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191919"/>
                </a:solidFill>
                <a:latin typeface="UTM Avo" panose="02040603050506020204" pitchFamily="18"/>
                <a:ea typeface="+mn-ea"/>
                <a:cs typeface="+mn-ea"/>
                <a:sym typeface="+mn-lt"/>
              </a:rPr>
              <a:t>Tiêu</a:t>
            </a:r>
            <a:r>
              <a:rPr lang="en-US" sz="2800" b="1" dirty="0">
                <a:solidFill>
                  <a:srgbClr val="191919"/>
                </a:solidFill>
                <a:latin typeface="UTM Avo" panose="02040603050506020204" pitchFamily="18"/>
                <a:ea typeface="+mn-ea"/>
                <a:cs typeface="+mn-ea"/>
                <a:sym typeface="+mn-lt"/>
              </a:rPr>
              <a:t> </a:t>
            </a:r>
            <a:r>
              <a:rPr lang="en-US" sz="2800" b="1" dirty="0" err="1">
                <a:solidFill>
                  <a:srgbClr val="191919"/>
                </a:solidFill>
                <a:latin typeface="UTM Avo" panose="02040603050506020204" pitchFamily="18"/>
                <a:ea typeface="+mn-ea"/>
                <a:cs typeface="+mn-ea"/>
                <a:sym typeface="+mn-lt"/>
              </a:rPr>
              <a:t>chí</a:t>
            </a:r>
            <a:r>
              <a:rPr lang="en-US" sz="2800" b="1" dirty="0">
                <a:solidFill>
                  <a:srgbClr val="191919"/>
                </a:solidFill>
                <a:latin typeface="UTM Avo" panose="02040603050506020204" pitchFamily="18"/>
                <a:ea typeface="+mn-ea"/>
                <a:cs typeface="+mn-ea"/>
                <a:sym typeface="+mn-lt"/>
              </a:rPr>
              <a:t> </a:t>
            </a:r>
            <a:r>
              <a:rPr lang="en-US" sz="2800" b="1" dirty="0" err="1">
                <a:solidFill>
                  <a:srgbClr val="191919"/>
                </a:solidFill>
                <a:latin typeface="UTM Avo" panose="02040603050506020204" pitchFamily="18"/>
                <a:ea typeface="+mn-ea"/>
                <a:cs typeface="+mn-ea"/>
                <a:sym typeface="+mn-lt"/>
              </a:rPr>
              <a:t>đánh</a:t>
            </a:r>
            <a:r>
              <a:rPr lang="en-US" sz="2800" b="1" dirty="0">
                <a:solidFill>
                  <a:srgbClr val="191919"/>
                </a:solidFill>
                <a:latin typeface="UTM Avo" panose="02040603050506020204" pitchFamily="18"/>
                <a:ea typeface="+mn-ea"/>
                <a:cs typeface="+mn-ea"/>
                <a:sym typeface="+mn-lt"/>
              </a:rPr>
              <a:t> </a:t>
            </a:r>
            <a:r>
              <a:rPr lang="en-US" sz="2800" b="1" dirty="0" err="1">
                <a:solidFill>
                  <a:srgbClr val="191919"/>
                </a:solidFill>
                <a:latin typeface="UTM Avo" panose="02040603050506020204" pitchFamily="18"/>
                <a:ea typeface="+mn-ea"/>
                <a:cs typeface="+mn-ea"/>
                <a:sym typeface="+mn-lt"/>
              </a:rPr>
              <a:t>giá</a:t>
            </a:r>
            <a:r>
              <a:rPr lang="en-US" sz="2800" b="1" dirty="0">
                <a:solidFill>
                  <a:srgbClr val="191919"/>
                </a:solidFill>
                <a:latin typeface="UTM Avo" panose="02040603050506020204" pitchFamily="18"/>
                <a:ea typeface="+mn-ea"/>
                <a:cs typeface="+mn-ea"/>
                <a:sym typeface="+mn-lt"/>
              </a:rPr>
              <a:t> </a:t>
            </a:r>
            <a:r>
              <a:rPr lang="en-US" sz="2800" b="1" dirty="0" err="1">
                <a:solidFill>
                  <a:srgbClr val="191919"/>
                </a:solidFill>
                <a:latin typeface="UTM Avo" panose="02040603050506020204" pitchFamily="18"/>
                <a:ea typeface="+mn-ea"/>
                <a:cs typeface="+mn-ea"/>
                <a:sym typeface="+mn-lt"/>
              </a:rPr>
              <a:t>sản</a:t>
            </a:r>
            <a:r>
              <a:rPr lang="en-US" sz="2800" b="1" dirty="0">
                <a:solidFill>
                  <a:srgbClr val="191919"/>
                </a:solidFill>
                <a:latin typeface="UTM Avo" panose="02040603050506020204" pitchFamily="18"/>
                <a:ea typeface="+mn-ea"/>
                <a:cs typeface="+mn-ea"/>
                <a:sym typeface="+mn-lt"/>
              </a:rPr>
              <a:t> </a:t>
            </a:r>
            <a:r>
              <a:rPr lang="en-US" sz="2800" b="1" dirty="0" err="1">
                <a:solidFill>
                  <a:srgbClr val="191919"/>
                </a:solidFill>
                <a:latin typeface="UTM Avo" panose="02040603050506020204" pitchFamily="18"/>
                <a:ea typeface="+mn-ea"/>
                <a:cs typeface="+mn-ea"/>
                <a:sym typeface="+mn-lt"/>
              </a:rPr>
              <a:t>phẩm</a:t>
            </a:r>
            <a:endParaRPr lang="en-US" sz="2800" b="1" dirty="0">
              <a:solidFill>
                <a:srgbClr val="191919"/>
              </a:solidFill>
              <a:latin typeface="UTM Avo" panose="02040603050506020204" pitchFamily="18"/>
              <a:ea typeface="+mn-ea"/>
              <a:cs typeface="+mn-ea"/>
              <a:sym typeface="+mn-lt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ADCB645-E322-0EDF-745D-4D42207129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7651529"/>
              </p:ext>
            </p:extLst>
          </p:nvPr>
        </p:nvGraphicFramePr>
        <p:xfrm>
          <a:off x="398911" y="2470333"/>
          <a:ext cx="9220018" cy="4176000"/>
        </p:xfrm>
        <a:graphic>
          <a:graphicData uri="http://schemas.openxmlformats.org/drawingml/2006/table">
            <a:tbl>
              <a:tblPr firstRow="1" firstCol="1" bandRow="1"/>
              <a:tblGrid>
                <a:gridCol w="7497655">
                  <a:extLst>
                    <a:ext uri="{9D8B030D-6E8A-4147-A177-3AD203B41FA5}">
                      <a16:colId xmlns:a16="http://schemas.microsoft.com/office/drawing/2014/main" val="3896065544"/>
                    </a:ext>
                  </a:extLst>
                </a:gridCol>
                <a:gridCol w="1722363">
                  <a:extLst>
                    <a:ext uri="{9D8B030D-6E8A-4147-A177-3AD203B41FA5}">
                      <a16:colId xmlns:a16="http://schemas.microsoft.com/office/drawing/2014/main" val="2177152017"/>
                    </a:ext>
                  </a:extLst>
                </a:gridCol>
              </a:tblGrid>
              <a:tr h="72000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UTM Avo"/>
                          <a:ea typeface="UTM Avo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UTM Avo"/>
                          <a:ea typeface="UTM Avo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UTM Avo"/>
                          <a:ea typeface="UTM Avo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UTM Avo"/>
                          <a:ea typeface="UTM Avo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UTM Avo"/>
                          <a:ea typeface="UTM Avo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UTM Avo"/>
                          <a:ea typeface="UTM Avo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UTM Avo"/>
                          <a:ea typeface="UTM Avo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UTM Avo"/>
                          <a:ea typeface="UTM Avo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UTM Avo"/>
                          <a:ea typeface="UTM Avo"/>
                          <a:sym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00" dirty="0" err="1">
                          <a:effectLst/>
                          <a:latin typeface="UTM Avo" panose="02040603050506020204" pitchFamily="18"/>
                          <a:ea typeface="+mn-ea"/>
                          <a:cs typeface="+mn-ea"/>
                          <a:sym typeface="+mn-lt"/>
                        </a:rPr>
                        <a:t>Tiêu</a:t>
                      </a:r>
                      <a:r>
                        <a:rPr lang="en-US" sz="2400" b="1" kern="100" dirty="0">
                          <a:effectLst/>
                          <a:latin typeface="UTM Avo" panose="02040603050506020204" pitchFamily="18"/>
                          <a:ea typeface="+mn-ea"/>
                          <a:cs typeface="+mn-ea"/>
                          <a:sym typeface="+mn-lt"/>
                        </a:rPr>
                        <a:t> </a:t>
                      </a:r>
                      <a:r>
                        <a:rPr lang="en-US" sz="2400" b="1" kern="100" dirty="0" err="1">
                          <a:effectLst/>
                          <a:latin typeface="UTM Avo" panose="02040603050506020204" pitchFamily="18"/>
                          <a:ea typeface="+mn-ea"/>
                          <a:cs typeface="+mn-ea"/>
                          <a:sym typeface="+mn-lt"/>
                        </a:rPr>
                        <a:t>chí</a:t>
                      </a:r>
                      <a:endParaRPr lang="en-US" sz="2400" b="1" kern="100" dirty="0">
                        <a:effectLst/>
                        <a:latin typeface="UTM Avo" panose="02040603050506020204" pitchFamily="18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AC6A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UTM Avo"/>
                          <a:ea typeface="UTM Avo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UTM Avo"/>
                          <a:ea typeface="UTM Avo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UTM Avo"/>
                          <a:ea typeface="UTM Avo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UTM Avo"/>
                          <a:ea typeface="UTM Avo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UTM Avo"/>
                          <a:ea typeface="UTM Avo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UTM Avo"/>
                          <a:ea typeface="UTM Avo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UTM Avo"/>
                          <a:ea typeface="UTM Avo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UTM Avo"/>
                          <a:ea typeface="UTM Avo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UTM Avo"/>
                          <a:ea typeface="UTM Avo"/>
                          <a:sym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00">
                          <a:effectLst/>
                          <a:latin typeface="UTM Avo" panose="02040603050506020204" pitchFamily="18"/>
                          <a:ea typeface="+mn-ea"/>
                          <a:cs typeface="+mn-ea"/>
                          <a:sym typeface="+mn-lt"/>
                        </a:rPr>
                        <a:t>Điểm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AC6A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3471440"/>
                  </a:ext>
                </a:extLst>
              </a:tr>
              <a:tr h="115200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UTM Avo"/>
                          <a:ea typeface="UTM Avo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UTM Avo"/>
                          <a:ea typeface="UTM Avo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UTM Avo"/>
                          <a:ea typeface="UTM Avo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UTM Avo"/>
                          <a:ea typeface="UTM Avo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UTM Avo"/>
                          <a:ea typeface="UTM Avo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UTM Avo"/>
                          <a:ea typeface="UTM Avo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UTM Avo"/>
                          <a:ea typeface="UTM Avo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UTM Avo"/>
                          <a:ea typeface="UTM Avo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UTM Avo"/>
                          <a:ea typeface="UTM Avo"/>
                          <a:sym typeface="Arial"/>
                        </a:defRPr>
                      </a:lvl9pPr>
                    </a:lstStyle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dirty="0" err="1">
                          <a:effectLst/>
                          <a:latin typeface="UTM Avo" panose="02040603050506020204" pitchFamily="18"/>
                          <a:ea typeface="+mn-ea"/>
                          <a:cs typeface="+mn-ea"/>
                          <a:sym typeface="+mn-lt"/>
                        </a:rPr>
                        <a:t>Bức</a:t>
                      </a:r>
                      <a:r>
                        <a:rPr lang="en-US" sz="2400" kern="100" dirty="0">
                          <a:effectLst/>
                          <a:latin typeface="UTM Avo" panose="02040603050506020204" pitchFamily="18"/>
                          <a:ea typeface="+mn-ea"/>
                          <a:cs typeface="+mn-ea"/>
                          <a:sym typeface="+mn-lt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UTM Avo" panose="02040603050506020204" pitchFamily="18"/>
                          <a:ea typeface="+mn-ea"/>
                          <a:cs typeface="+mn-ea"/>
                          <a:sym typeface="+mn-lt"/>
                        </a:rPr>
                        <a:t>tranh</a:t>
                      </a:r>
                      <a:r>
                        <a:rPr lang="en-US" sz="2400" kern="100" dirty="0">
                          <a:effectLst/>
                          <a:latin typeface="UTM Avo" panose="02040603050506020204" pitchFamily="18"/>
                          <a:ea typeface="+mn-ea"/>
                          <a:cs typeface="+mn-ea"/>
                          <a:sym typeface="+mn-lt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UTM Avo" panose="02040603050506020204" pitchFamily="18"/>
                          <a:ea typeface="+mn-ea"/>
                          <a:cs typeface="+mn-ea"/>
                          <a:sym typeface="+mn-lt"/>
                        </a:rPr>
                        <a:t>có</a:t>
                      </a:r>
                      <a:r>
                        <a:rPr lang="en-US" sz="2400" kern="100" dirty="0">
                          <a:effectLst/>
                          <a:latin typeface="UTM Avo" panose="02040603050506020204" pitchFamily="18"/>
                          <a:ea typeface="+mn-ea"/>
                          <a:cs typeface="+mn-ea"/>
                          <a:sym typeface="+mn-lt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UTM Avo" panose="02040603050506020204" pitchFamily="18"/>
                          <a:ea typeface="+mn-ea"/>
                          <a:cs typeface="+mn-ea"/>
                          <a:sym typeface="+mn-lt"/>
                        </a:rPr>
                        <a:t>nội</a:t>
                      </a:r>
                      <a:r>
                        <a:rPr lang="en-US" sz="2400" kern="100" dirty="0">
                          <a:effectLst/>
                          <a:latin typeface="UTM Avo" panose="02040603050506020204" pitchFamily="18"/>
                          <a:ea typeface="+mn-ea"/>
                          <a:cs typeface="+mn-ea"/>
                          <a:sym typeface="+mn-lt"/>
                        </a:rPr>
                        <a:t> dung </a:t>
                      </a:r>
                      <a:r>
                        <a:rPr lang="en-US" sz="2400" kern="100" dirty="0" err="1">
                          <a:effectLst/>
                          <a:latin typeface="UTM Avo" panose="02040603050506020204" pitchFamily="18"/>
                          <a:ea typeface="+mn-ea"/>
                          <a:cs typeface="+mn-ea"/>
                          <a:sym typeface="+mn-lt"/>
                        </a:rPr>
                        <a:t>phù</a:t>
                      </a:r>
                      <a:r>
                        <a:rPr lang="en-US" sz="2400" kern="100" dirty="0">
                          <a:effectLst/>
                          <a:latin typeface="UTM Avo" panose="02040603050506020204" pitchFamily="18"/>
                          <a:ea typeface="+mn-ea"/>
                          <a:cs typeface="+mn-ea"/>
                          <a:sym typeface="+mn-lt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UTM Avo" panose="02040603050506020204" pitchFamily="18"/>
                          <a:ea typeface="+mn-ea"/>
                          <a:cs typeface="+mn-ea"/>
                          <a:sym typeface="+mn-lt"/>
                        </a:rPr>
                        <a:t>hợp</a:t>
                      </a:r>
                      <a:r>
                        <a:rPr lang="en-US" sz="2400" kern="100" dirty="0">
                          <a:effectLst/>
                          <a:latin typeface="UTM Avo" panose="02040603050506020204" pitchFamily="18"/>
                          <a:ea typeface="+mn-ea"/>
                          <a:cs typeface="+mn-ea"/>
                          <a:sym typeface="+mn-lt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UTM Avo" panose="02040603050506020204" pitchFamily="18"/>
                          <a:ea typeface="+mn-ea"/>
                          <a:cs typeface="+mn-ea"/>
                          <a:sym typeface="+mn-lt"/>
                        </a:rPr>
                        <a:t>với</a:t>
                      </a:r>
                      <a:r>
                        <a:rPr lang="en-US" sz="2400" kern="100" dirty="0">
                          <a:effectLst/>
                          <a:latin typeface="UTM Avo" panose="02040603050506020204" pitchFamily="18"/>
                          <a:ea typeface="+mn-ea"/>
                          <a:cs typeface="+mn-ea"/>
                          <a:sym typeface="+mn-lt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UTM Avo" panose="02040603050506020204" pitchFamily="18"/>
                          <a:ea typeface="+mn-ea"/>
                          <a:cs typeface="+mn-ea"/>
                          <a:sym typeface="+mn-lt"/>
                        </a:rPr>
                        <a:t>chủ</a:t>
                      </a:r>
                      <a:r>
                        <a:rPr lang="en-US" sz="2400" kern="100" dirty="0">
                          <a:effectLst/>
                          <a:latin typeface="UTM Avo" panose="02040603050506020204" pitchFamily="18"/>
                          <a:ea typeface="+mn-ea"/>
                          <a:cs typeface="+mn-ea"/>
                          <a:sym typeface="+mn-lt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UTM Avo" panose="02040603050506020204" pitchFamily="18"/>
                          <a:ea typeface="+mn-ea"/>
                          <a:cs typeface="+mn-ea"/>
                          <a:sym typeface="+mn-lt"/>
                        </a:rPr>
                        <a:t>đề</a:t>
                      </a:r>
                      <a:r>
                        <a:rPr lang="en-US" sz="2400" kern="100" dirty="0">
                          <a:effectLst/>
                          <a:latin typeface="UTM Avo" panose="02040603050506020204" pitchFamily="18"/>
                          <a:ea typeface="+mn-ea"/>
                          <a:cs typeface="+mn-ea"/>
                          <a:sym typeface="+mn-lt"/>
                        </a:rPr>
                        <a:t>.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UTM Avo"/>
                          <a:ea typeface="UTM Avo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UTM Avo"/>
                          <a:ea typeface="UTM Avo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UTM Avo"/>
                          <a:ea typeface="UTM Avo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UTM Avo"/>
                          <a:ea typeface="UTM Avo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UTM Avo"/>
                          <a:ea typeface="UTM Avo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UTM Avo"/>
                          <a:ea typeface="UTM Avo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UTM Avo"/>
                          <a:ea typeface="UTM Avo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UTM Avo"/>
                          <a:ea typeface="UTM Avo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UTM Avo"/>
                          <a:ea typeface="UTM Avo"/>
                          <a:sym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UTM Avo" panose="02040603050506020204" pitchFamily="18"/>
                          <a:ea typeface="+mn-ea"/>
                          <a:cs typeface="+mn-ea"/>
                          <a:sym typeface="+mn-lt"/>
                        </a:rPr>
                        <a:t>4 điểm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3797368"/>
                  </a:ext>
                </a:extLst>
              </a:tr>
              <a:tr h="115200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UTM Avo"/>
                          <a:ea typeface="UTM Avo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UTM Avo"/>
                          <a:ea typeface="UTM Avo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UTM Avo"/>
                          <a:ea typeface="UTM Avo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UTM Avo"/>
                          <a:ea typeface="UTM Avo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UTM Avo"/>
                          <a:ea typeface="UTM Avo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UTM Avo"/>
                          <a:ea typeface="UTM Avo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UTM Avo"/>
                          <a:ea typeface="UTM Avo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UTM Avo"/>
                          <a:ea typeface="UTM Avo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UTM Avo"/>
                          <a:ea typeface="UTM Avo"/>
                          <a:sym typeface="Arial"/>
                        </a:defRPr>
                      </a:lvl9pPr>
                    </a:lstStyle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dirty="0" err="1">
                          <a:effectLst/>
                          <a:latin typeface="UTM Avo" panose="02040603050506020204" pitchFamily="18"/>
                          <a:ea typeface="+mn-ea"/>
                          <a:cs typeface="+mn-ea"/>
                          <a:sym typeface="+mn-lt"/>
                        </a:rPr>
                        <a:t>Sử</a:t>
                      </a:r>
                      <a:r>
                        <a:rPr lang="en-US" sz="2400" kern="100" dirty="0">
                          <a:effectLst/>
                          <a:latin typeface="UTM Avo" panose="02040603050506020204" pitchFamily="18"/>
                          <a:ea typeface="+mn-ea"/>
                          <a:cs typeface="+mn-ea"/>
                          <a:sym typeface="+mn-lt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UTM Avo" panose="02040603050506020204" pitchFamily="18"/>
                          <a:ea typeface="+mn-ea"/>
                          <a:cs typeface="+mn-ea"/>
                          <a:sym typeface="+mn-lt"/>
                        </a:rPr>
                        <a:t>dụng</a:t>
                      </a:r>
                      <a:r>
                        <a:rPr lang="en-US" sz="2400" kern="100" dirty="0">
                          <a:effectLst/>
                          <a:latin typeface="UTM Avo" panose="02040603050506020204" pitchFamily="18"/>
                          <a:ea typeface="+mn-ea"/>
                          <a:cs typeface="+mn-ea"/>
                          <a:sym typeface="+mn-lt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UTM Avo" panose="02040603050506020204" pitchFamily="18"/>
                          <a:ea typeface="+mn-ea"/>
                          <a:cs typeface="+mn-ea"/>
                          <a:sym typeface="+mn-lt"/>
                        </a:rPr>
                        <a:t>được</a:t>
                      </a:r>
                      <a:r>
                        <a:rPr lang="en-US" sz="2400" kern="100" dirty="0">
                          <a:effectLst/>
                          <a:latin typeface="UTM Avo" panose="02040603050506020204" pitchFamily="18"/>
                          <a:ea typeface="+mn-ea"/>
                          <a:cs typeface="+mn-ea"/>
                          <a:sym typeface="+mn-lt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UTM Avo" panose="02040603050506020204" pitchFamily="18"/>
                          <a:ea typeface="+mn-ea"/>
                          <a:cs typeface="+mn-ea"/>
                          <a:sym typeface="+mn-lt"/>
                        </a:rPr>
                        <a:t>các</a:t>
                      </a:r>
                      <a:r>
                        <a:rPr lang="en-US" sz="2400" kern="100" dirty="0">
                          <a:effectLst/>
                          <a:latin typeface="UTM Avo" panose="02040603050506020204" pitchFamily="18"/>
                          <a:ea typeface="+mn-ea"/>
                          <a:cs typeface="+mn-ea"/>
                          <a:sym typeface="+mn-lt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UTM Avo" panose="02040603050506020204" pitchFamily="18"/>
                          <a:ea typeface="+mn-ea"/>
                          <a:cs typeface="+mn-ea"/>
                          <a:sym typeface="+mn-lt"/>
                        </a:rPr>
                        <a:t>công</a:t>
                      </a:r>
                      <a:r>
                        <a:rPr lang="en-US" sz="2400" kern="100" dirty="0">
                          <a:effectLst/>
                          <a:latin typeface="UTM Avo" panose="02040603050506020204" pitchFamily="18"/>
                          <a:ea typeface="+mn-ea"/>
                          <a:cs typeface="+mn-ea"/>
                          <a:sym typeface="+mn-lt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UTM Avo" panose="02040603050506020204" pitchFamily="18"/>
                          <a:ea typeface="+mn-ea"/>
                          <a:cs typeface="+mn-ea"/>
                          <a:sym typeface="+mn-lt"/>
                        </a:rPr>
                        <a:t>cụ</a:t>
                      </a:r>
                      <a:r>
                        <a:rPr lang="en-US" sz="2400" kern="100" dirty="0">
                          <a:effectLst/>
                          <a:latin typeface="UTM Avo" panose="02040603050506020204" pitchFamily="18"/>
                          <a:ea typeface="+mn-ea"/>
                          <a:cs typeface="+mn-ea"/>
                          <a:sym typeface="+mn-lt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UTM Avo" panose="02040603050506020204" pitchFamily="18"/>
                          <a:ea typeface="+mn-ea"/>
                          <a:cs typeface="+mn-ea"/>
                          <a:sym typeface="+mn-lt"/>
                        </a:rPr>
                        <a:t>vẽ</a:t>
                      </a:r>
                      <a:r>
                        <a:rPr lang="en-US" sz="2400" kern="100" dirty="0">
                          <a:effectLst/>
                          <a:latin typeface="UTM Avo" panose="02040603050506020204" pitchFamily="18"/>
                          <a:ea typeface="+mn-ea"/>
                          <a:cs typeface="+mn-ea"/>
                          <a:sym typeface="+mn-lt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UTM Avo" panose="02040603050506020204" pitchFamily="18"/>
                          <a:ea typeface="+mn-ea"/>
                          <a:cs typeface="+mn-ea"/>
                          <a:sym typeface="+mn-lt"/>
                        </a:rPr>
                        <a:t>phù</a:t>
                      </a:r>
                      <a:r>
                        <a:rPr lang="en-US" sz="2400" kern="100" dirty="0">
                          <a:effectLst/>
                          <a:latin typeface="UTM Avo" panose="02040603050506020204" pitchFamily="18"/>
                          <a:ea typeface="+mn-ea"/>
                          <a:cs typeface="+mn-ea"/>
                          <a:sym typeface="+mn-lt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UTM Avo" panose="02040603050506020204" pitchFamily="18"/>
                          <a:ea typeface="+mn-ea"/>
                          <a:cs typeface="+mn-ea"/>
                          <a:sym typeface="+mn-lt"/>
                        </a:rPr>
                        <a:t>hợp</a:t>
                      </a:r>
                      <a:r>
                        <a:rPr lang="en-US" sz="2400" kern="100" dirty="0">
                          <a:effectLst/>
                          <a:latin typeface="UTM Avo" panose="02040603050506020204" pitchFamily="18"/>
                          <a:ea typeface="+mn-ea"/>
                          <a:cs typeface="+mn-ea"/>
                          <a:sym typeface="+mn-lt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UTM Avo" panose="02040603050506020204" pitchFamily="18"/>
                          <a:ea typeface="+mn-ea"/>
                          <a:cs typeface="+mn-ea"/>
                          <a:sym typeface="+mn-lt"/>
                        </a:rPr>
                        <a:t>trên</a:t>
                      </a:r>
                      <a:r>
                        <a:rPr lang="en-US" sz="2400" kern="100" dirty="0">
                          <a:effectLst/>
                          <a:latin typeface="UTM Avo" panose="02040603050506020204" pitchFamily="18"/>
                          <a:ea typeface="+mn-ea"/>
                          <a:cs typeface="+mn-ea"/>
                          <a:sym typeface="+mn-lt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UTM Avo" panose="02040603050506020204" pitchFamily="18"/>
                          <a:ea typeface="+mn-ea"/>
                          <a:cs typeface="+mn-ea"/>
                          <a:sym typeface="+mn-lt"/>
                        </a:rPr>
                        <a:t>phần</a:t>
                      </a:r>
                      <a:r>
                        <a:rPr lang="en-US" sz="2400" kern="100" dirty="0">
                          <a:effectLst/>
                          <a:latin typeface="UTM Avo" panose="02040603050506020204" pitchFamily="18"/>
                          <a:ea typeface="+mn-ea"/>
                          <a:cs typeface="+mn-ea"/>
                          <a:sym typeface="+mn-lt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UTM Avo" panose="02040603050506020204" pitchFamily="18"/>
                          <a:ea typeface="+mn-ea"/>
                          <a:cs typeface="+mn-ea"/>
                          <a:sym typeface="+mn-lt"/>
                        </a:rPr>
                        <a:t>mềm</a:t>
                      </a:r>
                      <a:r>
                        <a:rPr lang="en-US" sz="2400" kern="100" dirty="0">
                          <a:effectLst/>
                          <a:latin typeface="UTM Avo" panose="02040603050506020204" pitchFamily="18"/>
                          <a:ea typeface="+mn-ea"/>
                          <a:cs typeface="+mn-ea"/>
                          <a:sym typeface="+mn-lt"/>
                        </a:rPr>
                        <a:t> Paint.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UTM Avo"/>
                          <a:ea typeface="UTM Avo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UTM Avo"/>
                          <a:ea typeface="UTM Avo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UTM Avo"/>
                          <a:ea typeface="UTM Avo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UTM Avo"/>
                          <a:ea typeface="UTM Avo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UTM Avo"/>
                          <a:ea typeface="UTM Avo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UTM Avo"/>
                          <a:ea typeface="UTM Avo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UTM Avo"/>
                          <a:ea typeface="UTM Avo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UTM Avo"/>
                          <a:ea typeface="UTM Avo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UTM Avo"/>
                          <a:ea typeface="UTM Avo"/>
                          <a:sym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UTM Avo" panose="02040603050506020204" pitchFamily="18"/>
                          <a:ea typeface="+mn-ea"/>
                          <a:cs typeface="+mn-ea"/>
                          <a:sym typeface="+mn-lt"/>
                        </a:rPr>
                        <a:t>3 điểm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8557332"/>
                  </a:ext>
                </a:extLst>
              </a:tr>
              <a:tr h="115200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UTM Avo"/>
                          <a:ea typeface="UTM Avo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UTM Avo"/>
                          <a:ea typeface="UTM Avo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UTM Avo"/>
                          <a:ea typeface="UTM Avo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UTM Avo"/>
                          <a:ea typeface="UTM Avo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UTM Avo"/>
                          <a:ea typeface="UTM Avo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UTM Avo"/>
                          <a:ea typeface="UTM Avo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UTM Avo"/>
                          <a:ea typeface="UTM Avo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UTM Avo"/>
                          <a:ea typeface="UTM Avo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UTM Avo"/>
                          <a:ea typeface="UTM Avo"/>
                          <a:sym typeface="Arial"/>
                        </a:defRPr>
                      </a:lvl9pPr>
                    </a:lstStyle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dirty="0" err="1">
                          <a:effectLst/>
                          <a:latin typeface="UTM Avo" panose="02040603050506020204" pitchFamily="18"/>
                          <a:ea typeface="+mn-ea"/>
                          <a:cs typeface="+mn-ea"/>
                          <a:sym typeface="+mn-lt"/>
                        </a:rPr>
                        <a:t>Có</a:t>
                      </a:r>
                      <a:r>
                        <a:rPr lang="en-US" sz="2400" kern="100" dirty="0">
                          <a:effectLst/>
                          <a:latin typeface="UTM Avo" panose="02040603050506020204" pitchFamily="18"/>
                          <a:ea typeface="+mn-ea"/>
                          <a:cs typeface="+mn-ea"/>
                          <a:sym typeface="+mn-lt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UTM Avo" panose="02040603050506020204" pitchFamily="18"/>
                          <a:ea typeface="+mn-ea"/>
                          <a:cs typeface="+mn-ea"/>
                          <a:sym typeface="+mn-lt"/>
                        </a:rPr>
                        <a:t>sự</a:t>
                      </a:r>
                      <a:r>
                        <a:rPr lang="en-US" sz="2400" kern="100" dirty="0">
                          <a:effectLst/>
                          <a:latin typeface="UTM Avo" panose="02040603050506020204" pitchFamily="18"/>
                          <a:ea typeface="+mn-ea"/>
                          <a:cs typeface="+mn-ea"/>
                          <a:sym typeface="+mn-lt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UTM Avo" panose="02040603050506020204" pitchFamily="18"/>
                          <a:ea typeface="+mn-ea"/>
                          <a:cs typeface="+mn-ea"/>
                          <a:sym typeface="+mn-lt"/>
                        </a:rPr>
                        <a:t>tham</a:t>
                      </a:r>
                      <a:r>
                        <a:rPr lang="en-US" sz="2400" kern="100" dirty="0">
                          <a:effectLst/>
                          <a:latin typeface="UTM Avo" panose="02040603050506020204" pitchFamily="18"/>
                          <a:ea typeface="+mn-ea"/>
                          <a:cs typeface="+mn-ea"/>
                          <a:sym typeface="+mn-lt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UTM Avo" panose="02040603050506020204" pitchFamily="18"/>
                          <a:ea typeface="+mn-ea"/>
                          <a:cs typeface="+mn-ea"/>
                          <a:sym typeface="+mn-lt"/>
                        </a:rPr>
                        <a:t>gia</a:t>
                      </a:r>
                      <a:r>
                        <a:rPr lang="en-US" sz="2400" kern="100" dirty="0">
                          <a:effectLst/>
                          <a:latin typeface="UTM Avo" panose="02040603050506020204" pitchFamily="18"/>
                          <a:ea typeface="+mn-ea"/>
                          <a:cs typeface="+mn-ea"/>
                          <a:sym typeface="+mn-lt"/>
                        </a:rPr>
                        <a:t>, </a:t>
                      </a:r>
                      <a:r>
                        <a:rPr lang="en-US" sz="2400" kern="100" dirty="0" err="1">
                          <a:effectLst/>
                          <a:latin typeface="UTM Avo" panose="02040603050506020204" pitchFamily="18"/>
                          <a:ea typeface="+mn-ea"/>
                          <a:cs typeface="+mn-ea"/>
                          <a:sym typeface="+mn-lt"/>
                        </a:rPr>
                        <a:t>đóng</a:t>
                      </a:r>
                      <a:r>
                        <a:rPr lang="en-US" sz="2400" kern="100" dirty="0">
                          <a:effectLst/>
                          <a:latin typeface="UTM Avo" panose="02040603050506020204" pitchFamily="18"/>
                          <a:ea typeface="+mn-ea"/>
                          <a:cs typeface="+mn-ea"/>
                          <a:sym typeface="+mn-lt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UTM Avo" panose="02040603050506020204" pitchFamily="18"/>
                          <a:ea typeface="+mn-ea"/>
                          <a:cs typeface="+mn-ea"/>
                          <a:sym typeface="+mn-lt"/>
                        </a:rPr>
                        <a:t>góp</a:t>
                      </a:r>
                      <a:r>
                        <a:rPr lang="en-US" sz="2400" kern="100" dirty="0">
                          <a:effectLst/>
                          <a:latin typeface="UTM Avo" panose="02040603050506020204" pitchFamily="18"/>
                          <a:ea typeface="+mn-ea"/>
                          <a:cs typeface="+mn-ea"/>
                          <a:sym typeface="+mn-lt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UTM Avo" panose="02040603050506020204" pitchFamily="18"/>
                          <a:ea typeface="+mn-ea"/>
                          <a:cs typeface="+mn-ea"/>
                          <a:sym typeface="+mn-lt"/>
                        </a:rPr>
                        <a:t>của</a:t>
                      </a:r>
                      <a:r>
                        <a:rPr lang="en-US" sz="2400" kern="100" dirty="0">
                          <a:effectLst/>
                          <a:latin typeface="UTM Avo" panose="02040603050506020204" pitchFamily="18"/>
                          <a:ea typeface="+mn-ea"/>
                          <a:cs typeface="+mn-ea"/>
                          <a:sym typeface="+mn-lt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UTM Avo" panose="02040603050506020204" pitchFamily="18"/>
                          <a:ea typeface="+mn-ea"/>
                          <a:cs typeface="+mn-ea"/>
                          <a:sym typeface="+mn-lt"/>
                        </a:rPr>
                        <a:t>tất</a:t>
                      </a:r>
                      <a:r>
                        <a:rPr lang="en-US" sz="2400" kern="100" dirty="0">
                          <a:effectLst/>
                          <a:latin typeface="UTM Avo" panose="02040603050506020204" pitchFamily="18"/>
                          <a:ea typeface="+mn-ea"/>
                          <a:cs typeface="+mn-ea"/>
                          <a:sym typeface="+mn-lt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UTM Avo" panose="02040603050506020204" pitchFamily="18"/>
                          <a:ea typeface="+mn-ea"/>
                          <a:cs typeface="+mn-ea"/>
                          <a:sym typeface="+mn-lt"/>
                        </a:rPr>
                        <a:t>cả</a:t>
                      </a:r>
                      <a:r>
                        <a:rPr lang="en-US" sz="2400" kern="100" dirty="0">
                          <a:effectLst/>
                          <a:latin typeface="UTM Avo" panose="02040603050506020204" pitchFamily="18"/>
                          <a:ea typeface="+mn-ea"/>
                          <a:cs typeface="+mn-ea"/>
                          <a:sym typeface="+mn-lt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UTM Avo" panose="02040603050506020204" pitchFamily="18"/>
                          <a:ea typeface="+mn-ea"/>
                          <a:cs typeface="+mn-ea"/>
                          <a:sym typeface="+mn-lt"/>
                        </a:rPr>
                        <a:t>các</a:t>
                      </a:r>
                      <a:r>
                        <a:rPr lang="en-US" sz="2400" kern="100" dirty="0">
                          <a:effectLst/>
                          <a:latin typeface="UTM Avo" panose="02040603050506020204" pitchFamily="18"/>
                          <a:ea typeface="+mn-ea"/>
                          <a:cs typeface="+mn-ea"/>
                          <a:sym typeface="+mn-lt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UTM Avo" panose="02040603050506020204" pitchFamily="18"/>
                          <a:ea typeface="+mn-ea"/>
                          <a:cs typeface="+mn-ea"/>
                          <a:sym typeface="+mn-lt"/>
                        </a:rPr>
                        <a:t>thành</a:t>
                      </a:r>
                      <a:r>
                        <a:rPr lang="en-US" sz="2400" kern="100" dirty="0">
                          <a:effectLst/>
                          <a:latin typeface="UTM Avo" panose="02040603050506020204" pitchFamily="18"/>
                          <a:ea typeface="+mn-ea"/>
                          <a:cs typeface="+mn-ea"/>
                          <a:sym typeface="+mn-lt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UTM Avo" panose="02040603050506020204" pitchFamily="18"/>
                          <a:ea typeface="+mn-ea"/>
                          <a:cs typeface="+mn-ea"/>
                          <a:sym typeface="+mn-lt"/>
                        </a:rPr>
                        <a:t>viên</a:t>
                      </a:r>
                      <a:r>
                        <a:rPr lang="en-US" sz="2400" kern="100" dirty="0">
                          <a:effectLst/>
                          <a:latin typeface="UTM Avo" panose="02040603050506020204" pitchFamily="18"/>
                          <a:ea typeface="+mn-ea"/>
                          <a:cs typeface="+mn-ea"/>
                          <a:sym typeface="+mn-lt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UTM Avo" panose="02040603050506020204" pitchFamily="18"/>
                          <a:ea typeface="+mn-ea"/>
                          <a:cs typeface="+mn-ea"/>
                          <a:sym typeface="+mn-lt"/>
                        </a:rPr>
                        <a:t>trong</a:t>
                      </a:r>
                      <a:r>
                        <a:rPr lang="en-US" sz="2400" kern="100" dirty="0">
                          <a:effectLst/>
                          <a:latin typeface="UTM Avo" panose="02040603050506020204" pitchFamily="18"/>
                          <a:ea typeface="+mn-ea"/>
                          <a:cs typeface="+mn-ea"/>
                          <a:sym typeface="+mn-lt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UTM Avo" panose="02040603050506020204" pitchFamily="18"/>
                          <a:ea typeface="+mn-ea"/>
                          <a:cs typeface="+mn-ea"/>
                          <a:sym typeface="+mn-lt"/>
                        </a:rPr>
                        <a:t>nhóm</a:t>
                      </a:r>
                      <a:r>
                        <a:rPr lang="en-US" sz="2400" kern="100" dirty="0">
                          <a:effectLst/>
                          <a:latin typeface="UTM Avo" panose="02040603050506020204" pitchFamily="18"/>
                          <a:ea typeface="+mn-ea"/>
                          <a:cs typeface="+mn-ea"/>
                          <a:sym typeface="+mn-lt"/>
                        </a:rPr>
                        <a:t>. 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UTM Avo"/>
                          <a:ea typeface="UTM Avo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UTM Avo"/>
                          <a:ea typeface="UTM Avo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UTM Avo"/>
                          <a:ea typeface="UTM Avo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UTM Avo"/>
                          <a:ea typeface="UTM Avo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UTM Avo"/>
                          <a:ea typeface="UTM Avo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UTM Avo"/>
                          <a:ea typeface="UTM Avo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UTM Avo"/>
                          <a:ea typeface="UTM Avo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UTM Avo"/>
                          <a:ea typeface="UTM Avo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UTM Avo"/>
                          <a:ea typeface="UTM Avo"/>
                          <a:sym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UTM Avo" panose="02040603050506020204" pitchFamily="18"/>
                          <a:ea typeface="+mn-ea"/>
                          <a:cs typeface="+mn-ea"/>
                          <a:sym typeface="+mn-lt"/>
                        </a:rPr>
                        <a:t>3 </a:t>
                      </a:r>
                      <a:r>
                        <a:rPr lang="en-US" sz="2400" kern="100" dirty="0" err="1">
                          <a:effectLst/>
                          <a:latin typeface="UTM Avo" panose="02040603050506020204" pitchFamily="18"/>
                          <a:ea typeface="+mn-ea"/>
                          <a:cs typeface="+mn-ea"/>
                          <a:sym typeface="+mn-lt"/>
                        </a:rPr>
                        <a:t>điểm</a:t>
                      </a:r>
                      <a:endParaRPr lang="en-US" sz="2400" kern="100" dirty="0">
                        <a:effectLst/>
                        <a:latin typeface="UTM Avo" panose="02040603050506020204" pitchFamily="18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035439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E1E3527F-1E32-6ACA-1E51-CEB074CDEBD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198" r="48367"/>
          <a:stretch/>
        </p:blipFill>
        <p:spPr>
          <a:xfrm>
            <a:off x="8803455" y="3826933"/>
            <a:ext cx="3951831" cy="3429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388331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24228F4-91D9-ACF4-38EA-3FC8BC9D6C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689" b="93713" l="5381" r="96358">
                        <a14:foregroundMark x1="40977" y1="12575" x2="40977" y2="12575"/>
                        <a14:foregroundMark x1="27566" y1="13623" x2="68295" y2="16018"/>
                        <a14:foregroundMark x1="5381" y1="19311" x2="6871" y2="50449"/>
                        <a14:foregroundMark x1="6871" y1="50449" x2="8195" y2="27096"/>
                        <a14:foregroundMark x1="9106" y1="18713" x2="32368" y2="17365"/>
                        <a14:foregroundMark x1="32368" y1="17365" x2="38742" y2="17964"/>
                        <a14:foregroundMark x1="5381" y1="17066" x2="40811" y2="10928"/>
                        <a14:foregroundMark x1="40811" y1="10928" x2="72765" y2="18263"/>
                        <a14:foregroundMark x1="72765" y1="18263" x2="83030" y2="17515"/>
                        <a14:foregroundMark x1="83030" y1="17515" x2="89735" y2="20210"/>
                        <a14:foregroundMark x1="89735" y1="20210" x2="94123" y2="29790"/>
                        <a14:foregroundMark x1="94123" y1="29790" x2="96606" y2="44461"/>
                        <a14:foregroundMark x1="96606" y1="44461" x2="95861" y2="73802"/>
                        <a14:foregroundMark x1="95861" y1="73802" x2="93874" y2="76647"/>
                        <a14:foregroundMark x1="5215" y1="56138" x2="6209" y2="72904"/>
                        <a14:foregroundMark x1="6209" y1="72904" x2="8692" y2="83533"/>
                        <a14:foregroundMark x1="8692" y1="83533" x2="19123" y2="84281"/>
                        <a14:foregroundMark x1="19123" y1="84281" x2="29305" y2="83234"/>
                        <a14:foregroundMark x1="29305" y1="83234" x2="65563" y2="92814"/>
                        <a14:foregroundMark x1="65563" y1="92814" x2="79967" y2="90419"/>
                        <a14:foregroundMark x1="79967" y1="90419" x2="90149" y2="92066"/>
                        <a14:foregroundMark x1="90480" y1="93413" x2="77649" y2="93413"/>
                        <a14:foregroundMark x1="60844" y1="93413" x2="8940" y2="92066"/>
                        <a14:foregroundMark x1="8940" y1="92066" x2="6126" y2="82186"/>
                        <a14:foregroundMark x1="6126" y1="82186" x2="6291" y2="77246"/>
                        <a14:foregroundMark x1="6291" y1="88473" x2="6623" y2="92066"/>
                        <a14:foregroundMark x1="91639" y1="93862" x2="90315" y2="91766"/>
                        <a14:foregroundMark x1="6623" y1="92515" x2="5381" y2="93413"/>
                        <a14:foregroundMark x1="67219" y1="9581" x2="92384" y2="13922"/>
                        <a14:foregroundMark x1="92384" y1="13922" x2="92384" y2="23802"/>
                        <a14:foregroundMark x1="92136" y1="30389" x2="92136" y2="60778"/>
                        <a14:foregroundMark x1="92715" y1="70509" x2="57781" y2="77994"/>
                        <a14:foregroundMark x1="57781" y1="77994" x2="44619" y2="74251"/>
                        <a14:foregroundMark x1="44619" y1="74251" x2="43543" y2="73204"/>
                        <a14:foregroundMark x1="29967" y1="72605" x2="15811" y2="70958"/>
                        <a14:foregroundMark x1="17467" y1="43263" x2="25248" y2="43413"/>
                        <a14:foregroundMark x1="25248" y1="43413" x2="51407" y2="42964"/>
                        <a14:foregroundMark x1="51407" y1="42964" x2="65315" y2="42964"/>
                        <a14:foregroundMark x1="73758" y1="42216" x2="86755" y2="42665"/>
                        <a14:foregroundMark x1="94454" y1="27545" x2="94454" y2="32635"/>
                        <a14:foregroundMark x1="95364" y1="27096" x2="95530" y2="33084"/>
                        <a14:foregroundMark x1="95861" y1="27096" x2="95861" y2="32635"/>
                        <a14:foregroundMark x1="96358" y1="28144" x2="96358" y2="29192"/>
                        <a14:foregroundMark x1="18046" y1="11078" x2="51656" y2="6437"/>
                        <a14:foregroundMark x1="51656" y1="6437" x2="62748" y2="7635"/>
                        <a14:foregroundMark x1="62748" y1="7635" x2="63825" y2="8234"/>
                        <a14:foregroundMark x1="76076" y1="5689" x2="92632" y2="8234"/>
                        <a14:foregroundMark x1="19785" y1="38772" x2="56043" y2="35778"/>
                        <a14:foregroundMark x1="56043" y1="35778" x2="75083" y2="37575"/>
                        <a14:foregroundMark x1="13907" y1="36078" x2="13907" y2="67515"/>
                        <a14:foregroundMark x1="34106" y1="66317" x2="80215" y2="66617"/>
                        <a14:foregroundMark x1="6374" y1="14820" x2="6374" y2="14820"/>
                        <a14:foregroundMark x1="6954" y1="14371" x2="5381" y2="14371"/>
                        <a14:backgroundMark x1="16556" y1="56287" x2="16556" y2="56287"/>
                        <a14:backgroundMark x1="19702" y1="60180" x2="19702" y2="60180"/>
                        <a14:backgroundMark x1="29387" y1="50749" x2="29387" y2="50749"/>
                        <a14:backgroundMark x1="32781" y1="55389" x2="32781" y2="55389"/>
                        <a14:backgroundMark x1="23510" y1="56737" x2="23510" y2="56737"/>
                        <a14:backgroundMark x1="37583" y1="53743" x2="37583" y2="53743"/>
                        <a14:backgroundMark x1="41805" y1="50749" x2="41805" y2="50749"/>
                        <a14:backgroundMark x1="41887" y1="63174" x2="41887" y2="63174"/>
                        <a14:backgroundMark x1="52235" y1="55838" x2="52235" y2="5583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79126" y="1689672"/>
            <a:ext cx="8633748" cy="4774291"/>
          </a:xfrm>
          <a:prstGeom prst="rect">
            <a:avLst/>
          </a:prstGeom>
        </p:spPr>
      </p:pic>
      <p:grpSp>
        <p:nvGrpSpPr>
          <p:cNvPr id="3" name="Google Shape;3611;p51">
            <a:extLst>
              <a:ext uri="{FF2B5EF4-FFF2-40B4-BE49-F238E27FC236}">
                <a16:creationId xmlns:a16="http://schemas.microsoft.com/office/drawing/2014/main" id="{C6A318AB-5A28-5AE8-1D42-2011AFFB47B3}"/>
              </a:ext>
            </a:extLst>
          </p:cNvPr>
          <p:cNvGrpSpPr/>
          <p:nvPr/>
        </p:nvGrpSpPr>
        <p:grpSpPr>
          <a:xfrm>
            <a:off x="10563757" y="2071856"/>
            <a:ext cx="790693" cy="249091"/>
            <a:chOff x="1489842" y="2250175"/>
            <a:chExt cx="4263261" cy="1343050"/>
          </a:xfrm>
        </p:grpSpPr>
        <p:sp>
          <p:nvSpPr>
            <p:cNvPr id="4" name="Google Shape;3612;p51">
              <a:extLst>
                <a:ext uri="{FF2B5EF4-FFF2-40B4-BE49-F238E27FC236}">
                  <a16:creationId xmlns:a16="http://schemas.microsoft.com/office/drawing/2014/main" id="{5B9C2ECA-60EB-3362-11E4-3DE7F56E171E}"/>
                </a:ext>
              </a:extLst>
            </p:cNvPr>
            <p:cNvSpPr/>
            <p:nvPr/>
          </p:nvSpPr>
          <p:spPr>
            <a:xfrm>
              <a:off x="1545357" y="2319250"/>
              <a:ext cx="4152122" cy="1204900"/>
            </a:xfrm>
            <a:custGeom>
              <a:avLst/>
              <a:gdLst/>
              <a:ahLst/>
              <a:cxnLst/>
              <a:rect l="l" t="t" r="r" b="b"/>
              <a:pathLst>
                <a:path w="996908" h="48196" extrusionOk="0">
                  <a:moveTo>
                    <a:pt x="570738" y="0"/>
                  </a:moveTo>
                  <a:lnTo>
                    <a:pt x="569084" y="5"/>
                  </a:lnTo>
                  <a:lnTo>
                    <a:pt x="567456" y="16"/>
                  </a:lnTo>
                  <a:lnTo>
                    <a:pt x="565803" y="26"/>
                  </a:lnTo>
                  <a:lnTo>
                    <a:pt x="564175" y="42"/>
                  </a:lnTo>
                  <a:lnTo>
                    <a:pt x="562546" y="63"/>
                  </a:lnTo>
                  <a:lnTo>
                    <a:pt x="560918" y="84"/>
                  </a:lnTo>
                  <a:lnTo>
                    <a:pt x="559316" y="111"/>
                  </a:lnTo>
                  <a:lnTo>
                    <a:pt x="557688" y="142"/>
                  </a:lnTo>
                  <a:lnTo>
                    <a:pt x="556085" y="174"/>
                  </a:lnTo>
                  <a:lnTo>
                    <a:pt x="554483" y="211"/>
                  </a:lnTo>
                  <a:lnTo>
                    <a:pt x="552880" y="247"/>
                  </a:lnTo>
                  <a:lnTo>
                    <a:pt x="551303" y="290"/>
                  </a:lnTo>
                  <a:lnTo>
                    <a:pt x="549700" y="337"/>
                  </a:lnTo>
                  <a:lnTo>
                    <a:pt x="548123" y="390"/>
                  </a:lnTo>
                  <a:lnTo>
                    <a:pt x="546546" y="442"/>
                  </a:lnTo>
                  <a:lnTo>
                    <a:pt x="544969" y="495"/>
                  </a:lnTo>
                  <a:lnTo>
                    <a:pt x="543417" y="558"/>
                  </a:lnTo>
                  <a:lnTo>
                    <a:pt x="541840" y="621"/>
                  </a:lnTo>
                  <a:lnTo>
                    <a:pt x="540288" y="684"/>
                  </a:lnTo>
                  <a:lnTo>
                    <a:pt x="538736" y="753"/>
                  </a:lnTo>
                  <a:lnTo>
                    <a:pt x="537184" y="826"/>
                  </a:lnTo>
                  <a:lnTo>
                    <a:pt x="535658" y="900"/>
                  </a:lnTo>
                  <a:lnTo>
                    <a:pt x="534132" y="979"/>
                  </a:lnTo>
                  <a:lnTo>
                    <a:pt x="532605" y="1063"/>
                  </a:lnTo>
                  <a:lnTo>
                    <a:pt x="531079" y="1147"/>
                  </a:lnTo>
                  <a:lnTo>
                    <a:pt x="529553" y="1237"/>
                  </a:lnTo>
                  <a:lnTo>
                    <a:pt x="528052" y="1326"/>
                  </a:lnTo>
                  <a:lnTo>
                    <a:pt x="526551" y="1421"/>
                  </a:lnTo>
                  <a:lnTo>
                    <a:pt x="525050" y="1521"/>
                  </a:lnTo>
                  <a:lnTo>
                    <a:pt x="523575" y="1621"/>
                  </a:lnTo>
                  <a:lnTo>
                    <a:pt x="522099" y="1721"/>
                  </a:lnTo>
                  <a:lnTo>
                    <a:pt x="520624" y="1826"/>
                  </a:lnTo>
                  <a:lnTo>
                    <a:pt x="519148" y="1937"/>
                  </a:lnTo>
                  <a:lnTo>
                    <a:pt x="517673" y="2047"/>
                  </a:lnTo>
                  <a:lnTo>
                    <a:pt x="516223" y="2163"/>
                  </a:lnTo>
                  <a:lnTo>
                    <a:pt x="514773" y="2284"/>
                  </a:lnTo>
                  <a:lnTo>
                    <a:pt x="513349" y="2405"/>
                  </a:lnTo>
                  <a:lnTo>
                    <a:pt x="511899" y="2526"/>
                  </a:lnTo>
                  <a:lnTo>
                    <a:pt x="510474" y="2652"/>
                  </a:lnTo>
                  <a:lnTo>
                    <a:pt x="509075" y="2784"/>
                  </a:lnTo>
                  <a:lnTo>
                    <a:pt x="507650" y="2915"/>
                  </a:lnTo>
                  <a:lnTo>
                    <a:pt x="506251" y="3052"/>
                  </a:lnTo>
                  <a:lnTo>
                    <a:pt x="504852" y="3189"/>
                  </a:lnTo>
                  <a:lnTo>
                    <a:pt x="503478" y="3331"/>
                  </a:lnTo>
                  <a:lnTo>
                    <a:pt x="502079" y="3473"/>
                  </a:lnTo>
                  <a:lnTo>
                    <a:pt x="500706" y="3620"/>
                  </a:lnTo>
                  <a:lnTo>
                    <a:pt x="499357" y="3768"/>
                  </a:lnTo>
                  <a:lnTo>
                    <a:pt x="497984" y="3920"/>
                  </a:lnTo>
                  <a:lnTo>
                    <a:pt x="496635" y="4073"/>
                  </a:lnTo>
                  <a:lnTo>
                    <a:pt x="495313" y="4231"/>
                  </a:lnTo>
                  <a:lnTo>
                    <a:pt x="493964" y="4394"/>
                  </a:lnTo>
                  <a:lnTo>
                    <a:pt x="491344" y="4720"/>
                  </a:lnTo>
                  <a:lnTo>
                    <a:pt x="488724" y="5057"/>
                  </a:lnTo>
                  <a:lnTo>
                    <a:pt x="486155" y="5404"/>
                  </a:lnTo>
                  <a:lnTo>
                    <a:pt x="483636" y="5762"/>
                  </a:lnTo>
                  <a:lnTo>
                    <a:pt x="481143" y="6131"/>
                  </a:lnTo>
                  <a:lnTo>
                    <a:pt x="478676" y="6509"/>
                  </a:lnTo>
                  <a:lnTo>
                    <a:pt x="476259" y="6899"/>
                  </a:lnTo>
                  <a:lnTo>
                    <a:pt x="473868" y="7299"/>
                  </a:lnTo>
                  <a:lnTo>
                    <a:pt x="471528" y="7704"/>
                  </a:lnTo>
                  <a:lnTo>
                    <a:pt x="469213" y="8120"/>
                  </a:lnTo>
                  <a:lnTo>
                    <a:pt x="466949" y="8546"/>
                  </a:lnTo>
                  <a:lnTo>
                    <a:pt x="464736" y="8983"/>
                  </a:lnTo>
                  <a:lnTo>
                    <a:pt x="462548" y="9425"/>
                  </a:lnTo>
                  <a:lnTo>
                    <a:pt x="460411" y="9877"/>
                  </a:lnTo>
                  <a:lnTo>
                    <a:pt x="458325" y="10335"/>
                  </a:lnTo>
                  <a:lnTo>
                    <a:pt x="456265" y="10809"/>
                  </a:lnTo>
                  <a:lnTo>
                    <a:pt x="454255" y="11282"/>
                  </a:lnTo>
                  <a:lnTo>
                    <a:pt x="452296" y="11772"/>
                  </a:lnTo>
                  <a:lnTo>
                    <a:pt x="450388" y="12266"/>
                  </a:lnTo>
                  <a:lnTo>
                    <a:pt x="448506" y="12766"/>
                  </a:lnTo>
                  <a:lnTo>
                    <a:pt x="446674" y="13276"/>
                  </a:lnTo>
                  <a:lnTo>
                    <a:pt x="444894" y="13792"/>
                  </a:lnTo>
                  <a:lnTo>
                    <a:pt x="443189" y="14318"/>
                  </a:lnTo>
                  <a:lnTo>
                    <a:pt x="441510" y="14850"/>
                  </a:lnTo>
                  <a:lnTo>
                    <a:pt x="439857" y="15387"/>
                  </a:lnTo>
                  <a:lnTo>
                    <a:pt x="438280" y="15934"/>
                  </a:lnTo>
                  <a:lnTo>
                    <a:pt x="437517" y="16213"/>
                  </a:lnTo>
                  <a:lnTo>
                    <a:pt x="436753" y="16486"/>
                  </a:lnTo>
                  <a:lnTo>
                    <a:pt x="436016" y="16765"/>
                  </a:lnTo>
                  <a:lnTo>
                    <a:pt x="435278" y="17049"/>
                  </a:lnTo>
                  <a:lnTo>
                    <a:pt x="434566" y="17334"/>
                  </a:lnTo>
                  <a:lnTo>
                    <a:pt x="433853" y="17618"/>
                  </a:lnTo>
                  <a:lnTo>
                    <a:pt x="433167" y="17902"/>
                  </a:lnTo>
                  <a:lnTo>
                    <a:pt x="432480" y="18186"/>
                  </a:lnTo>
                  <a:lnTo>
                    <a:pt x="431818" y="18475"/>
                  </a:lnTo>
                  <a:lnTo>
                    <a:pt x="431182" y="18770"/>
                  </a:lnTo>
                  <a:lnTo>
                    <a:pt x="430546" y="19060"/>
                  </a:lnTo>
                  <a:lnTo>
                    <a:pt x="429910" y="19354"/>
                  </a:lnTo>
                  <a:lnTo>
                    <a:pt x="429300" y="19649"/>
                  </a:lnTo>
                  <a:lnTo>
                    <a:pt x="428715" y="19944"/>
                  </a:lnTo>
                  <a:lnTo>
                    <a:pt x="428130" y="20243"/>
                  </a:lnTo>
                  <a:lnTo>
                    <a:pt x="427545" y="20543"/>
                  </a:lnTo>
                  <a:lnTo>
                    <a:pt x="426985" y="20843"/>
                  </a:lnTo>
                  <a:lnTo>
                    <a:pt x="426451" y="21149"/>
                  </a:lnTo>
                  <a:lnTo>
                    <a:pt x="425942" y="21454"/>
                  </a:lnTo>
                  <a:lnTo>
                    <a:pt x="425408" y="21759"/>
                  </a:lnTo>
                  <a:lnTo>
                    <a:pt x="424925" y="22064"/>
                  </a:lnTo>
                  <a:lnTo>
                    <a:pt x="424441" y="22369"/>
                  </a:lnTo>
                  <a:lnTo>
                    <a:pt x="423958" y="22680"/>
                  </a:lnTo>
                  <a:lnTo>
                    <a:pt x="423525" y="22990"/>
                  </a:lnTo>
                  <a:lnTo>
                    <a:pt x="421948" y="22875"/>
                  </a:lnTo>
                  <a:lnTo>
                    <a:pt x="420346" y="22759"/>
                  </a:lnTo>
                  <a:lnTo>
                    <a:pt x="418743" y="22643"/>
                  </a:lnTo>
                  <a:lnTo>
                    <a:pt x="417166" y="22538"/>
                  </a:lnTo>
                  <a:lnTo>
                    <a:pt x="415538" y="22427"/>
                  </a:lnTo>
                  <a:lnTo>
                    <a:pt x="413935" y="22327"/>
                  </a:lnTo>
                  <a:lnTo>
                    <a:pt x="412307" y="22227"/>
                  </a:lnTo>
                  <a:lnTo>
                    <a:pt x="410679" y="22133"/>
                  </a:lnTo>
                  <a:lnTo>
                    <a:pt x="409051" y="22043"/>
                  </a:lnTo>
                  <a:lnTo>
                    <a:pt x="407397" y="21954"/>
                  </a:lnTo>
                  <a:lnTo>
                    <a:pt x="405744" y="21869"/>
                  </a:lnTo>
                  <a:lnTo>
                    <a:pt x="404090" y="21785"/>
                  </a:lnTo>
                  <a:lnTo>
                    <a:pt x="402412" y="21706"/>
                  </a:lnTo>
                  <a:lnTo>
                    <a:pt x="400758" y="21633"/>
                  </a:lnTo>
                  <a:lnTo>
                    <a:pt x="399079" y="21564"/>
                  </a:lnTo>
                  <a:lnTo>
                    <a:pt x="397400" y="21496"/>
                  </a:lnTo>
                  <a:lnTo>
                    <a:pt x="395696" y="21433"/>
                  </a:lnTo>
                  <a:lnTo>
                    <a:pt x="394017" y="21375"/>
                  </a:lnTo>
                  <a:lnTo>
                    <a:pt x="392312" y="21317"/>
                  </a:lnTo>
                  <a:lnTo>
                    <a:pt x="390583" y="21270"/>
                  </a:lnTo>
                  <a:lnTo>
                    <a:pt x="388878" y="21222"/>
                  </a:lnTo>
                  <a:lnTo>
                    <a:pt x="387148" y="21175"/>
                  </a:lnTo>
                  <a:lnTo>
                    <a:pt x="385444" y="21138"/>
                  </a:lnTo>
                  <a:lnTo>
                    <a:pt x="383689" y="21101"/>
                  </a:lnTo>
                  <a:lnTo>
                    <a:pt x="381959" y="21070"/>
                  </a:lnTo>
                  <a:lnTo>
                    <a:pt x="380229" y="21043"/>
                  </a:lnTo>
                  <a:lnTo>
                    <a:pt x="378474" y="21017"/>
                  </a:lnTo>
                  <a:lnTo>
                    <a:pt x="376719" y="21001"/>
                  </a:lnTo>
                  <a:lnTo>
                    <a:pt x="374963" y="20985"/>
                  </a:lnTo>
                  <a:lnTo>
                    <a:pt x="373183" y="20975"/>
                  </a:lnTo>
                  <a:lnTo>
                    <a:pt x="371427" y="20970"/>
                  </a:lnTo>
                  <a:lnTo>
                    <a:pt x="369647" y="20964"/>
                  </a:lnTo>
                  <a:lnTo>
                    <a:pt x="366772" y="20970"/>
                  </a:lnTo>
                  <a:lnTo>
                    <a:pt x="363923" y="20985"/>
                  </a:lnTo>
                  <a:lnTo>
                    <a:pt x="361074" y="21012"/>
                  </a:lnTo>
                  <a:lnTo>
                    <a:pt x="358250" y="21054"/>
                  </a:lnTo>
                  <a:lnTo>
                    <a:pt x="355427" y="21101"/>
                  </a:lnTo>
                  <a:lnTo>
                    <a:pt x="352628" y="21159"/>
                  </a:lnTo>
                  <a:lnTo>
                    <a:pt x="349856" y="21228"/>
                  </a:lnTo>
                  <a:lnTo>
                    <a:pt x="347083" y="21301"/>
                  </a:lnTo>
                  <a:lnTo>
                    <a:pt x="344336" y="21391"/>
                  </a:lnTo>
                  <a:lnTo>
                    <a:pt x="341588" y="21491"/>
                  </a:lnTo>
                  <a:lnTo>
                    <a:pt x="338866" y="21596"/>
                  </a:lnTo>
                  <a:lnTo>
                    <a:pt x="336170" y="21717"/>
                  </a:lnTo>
                  <a:lnTo>
                    <a:pt x="333473" y="21843"/>
                  </a:lnTo>
                  <a:lnTo>
                    <a:pt x="330828" y="21980"/>
                  </a:lnTo>
                  <a:lnTo>
                    <a:pt x="328157" y="22127"/>
                  </a:lnTo>
                  <a:lnTo>
                    <a:pt x="325537" y="22285"/>
                  </a:lnTo>
                  <a:lnTo>
                    <a:pt x="322942" y="22448"/>
                  </a:lnTo>
                  <a:lnTo>
                    <a:pt x="320347" y="22622"/>
                  </a:lnTo>
                  <a:lnTo>
                    <a:pt x="317778" y="22806"/>
                  </a:lnTo>
                  <a:lnTo>
                    <a:pt x="315209" y="23001"/>
                  </a:lnTo>
                  <a:lnTo>
                    <a:pt x="312690" y="23201"/>
                  </a:lnTo>
                  <a:lnTo>
                    <a:pt x="310197" y="23411"/>
                  </a:lnTo>
                  <a:lnTo>
                    <a:pt x="307704" y="23632"/>
                  </a:lnTo>
                  <a:lnTo>
                    <a:pt x="305237" y="23859"/>
                  </a:lnTo>
                  <a:lnTo>
                    <a:pt x="302795" y="24095"/>
                  </a:lnTo>
                  <a:lnTo>
                    <a:pt x="300378" y="24343"/>
                  </a:lnTo>
                  <a:lnTo>
                    <a:pt x="297987" y="24595"/>
                  </a:lnTo>
                  <a:lnTo>
                    <a:pt x="295621" y="24858"/>
                  </a:lnTo>
                  <a:lnTo>
                    <a:pt x="293281" y="25127"/>
                  </a:lnTo>
                  <a:lnTo>
                    <a:pt x="290966" y="25406"/>
                  </a:lnTo>
                  <a:lnTo>
                    <a:pt x="288676" y="25690"/>
                  </a:lnTo>
                  <a:lnTo>
                    <a:pt x="286412" y="25984"/>
                  </a:lnTo>
                  <a:lnTo>
                    <a:pt x="284174" y="26284"/>
                  </a:lnTo>
                  <a:lnTo>
                    <a:pt x="281960" y="26595"/>
                  </a:lnTo>
                  <a:lnTo>
                    <a:pt x="279773" y="26911"/>
                  </a:lnTo>
                  <a:lnTo>
                    <a:pt x="277611" y="27237"/>
                  </a:lnTo>
                  <a:lnTo>
                    <a:pt x="275474" y="27568"/>
                  </a:lnTo>
                  <a:lnTo>
                    <a:pt x="273362" y="27905"/>
                  </a:lnTo>
                  <a:lnTo>
                    <a:pt x="271302" y="28252"/>
                  </a:lnTo>
                  <a:lnTo>
                    <a:pt x="269267" y="28610"/>
                  </a:lnTo>
                  <a:lnTo>
                    <a:pt x="267257" y="28968"/>
                  </a:lnTo>
                  <a:lnTo>
                    <a:pt x="265273" y="29336"/>
                  </a:lnTo>
                  <a:lnTo>
                    <a:pt x="263314" y="29710"/>
                  </a:lnTo>
                  <a:lnTo>
                    <a:pt x="261381" y="30094"/>
                  </a:lnTo>
                  <a:lnTo>
                    <a:pt x="259498" y="30478"/>
                  </a:lnTo>
                  <a:lnTo>
                    <a:pt x="257641" y="30873"/>
                  </a:lnTo>
                  <a:lnTo>
                    <a:pt x="255810" y="31278"/>
                  </a:lnTo>
                  <a:lnTo>
                    <a:pt x="254029" y="31683"/>
                  </a:lnTo>
                  <a:lnTo>
                    <a:pt x="252274" y="32099"/>
                  </a:lnTo>
                  <a:lnTo>
                    <a:pt x="250544" y="32520"/>
                  </a:lnTo>
                  <a:lnTo>
                    <a:pt x="248865" y="32946"/>
                  </a:lnTo>
                  <a:lnTo>
                    <a:pt x="247212" y="33378"/>
                  </a:lnTo>
                  <a:lnTo>
                    <a:pt x="245584" y="33814"/>
                  </a:lnTo>
                  <a:lnTo>
                    <a:pt x="244006" y="34262"/>
                  </a:lnTo>
                  <a:lnTo>
                    <a:pt x="242455" y="34709"/>
                  </a:lnTo>
                  <a:lnTo>
                    <a:pt x="240928" y="35167"/>
                  </a:lnTo>
                  <a:lnTo>
                    <a:pt x="239453" y="35630"/>
                  </a:lnTo>
                  <a:lnTo>
                    <a:pt x="238028" y="36093"/>
                  </a:lnTo>
                  <a:lnTo>
                    <a:pt x="236629" y="36567"/>
                  </a:lnTo>
                  <a:lnTo>
                    <a:pt x="235256" y="37045"/>
                  </a:lnTo>
                  <a:lnTo>
                    <a:pt x="233933" y="37524"/>
                  </a:lnTo>
                  <a:lnTo>
                    <a:pt x="232661" y="38014"/>
                  </a:lnTo>
                  <a:lnTo>
                    <a:pt x="231414" y="38508"/>
                  </a:lnTo>
                  <a:lnTo>
                    <a:pt x="230219" y="39003"/>
                  </a:lnTo>
                  <a:lnTo>
                    <a:pt x="228972" y="38803"/>
                  </a:lnTo>
                  <a:lnTo>
                    <a:pt x="227700" y="38608"/>
                  </a:lnTo>
                  <a:lnTo>
                    <a:pt x="226454" y="38414"/>
                  </a:lnTo>
                  <a:lnTo>
                    <a:pt x="225182" y="38219"/>
                  </a:lnTo>
                  <a:lnTo>
                    <a:pt x="223885" y="38029"/>
                  </a:lnTo>
                  <a:lnTo>
                    <a:pt x="222613" y="37845"/>
                  </a:lnTo>
                  <a:lnTo>
                    <a:pt x="221315" y="37661"/>
                  </a:lnTo>
                  <a:lnTo>
                    <a:pt x="219992" y="37477"/>
                  </a:lnTo>
                  <a:lnTo>
                    <a:pt x="218670" y="37298"/>
                  </a:lnTo>
                  <a:lnTo>
                    <a:pt x="217347" y="37119"/>
                  </a:lnTo>
                  <a:lnTo>
                    <a:pt x="215999" y="36945"/>
                  </a:lnTo>
                  <a:lnTo>
                    <a:pt x="214650" y="36777"/>
                  </a:lnTo>
                  <a:lnTo>
                    <a:pt x="213302" y="36609"/>
                  </a:lnTo>
                  <a:lnTo>
                    <a:pt x="211928" y="36440"/>
                  </a:lnTo>
                  <a:lnTo>
                    <a:pt x="210555" y="36282"/>
                  </a:lnTo>
                  <a:lnTo>
                    <a:pt x="209181" y="36119"/>
                  </a:lnTo>
                  <a:lnTo>
                    <a:pt x="207807" y="35961"/>
                  </a:lnTo>
                  <a:lnTo>
                    <a:pt x="206408" y="35809"/>
                  </a:lnTo>
                  <a:lnTo>
                    <a:pt x="204984" y="35656"/>
                  </a:lnTo>
                  <a:lnTo>
                    <a:pt x="203585" y="35509"/>
                  </a:lnTo>
                  <a:lnTo>
                    <a:pt x="202160" y="35362"/>
                  </a:lnTo>
                  <a:lnTo>
                    <a:pt x="200710" y="35219"/>
                  </a:lnTo>
                  <a:lnTo>
                    <a:pt x="199286" y="35083"/>
                  </a:lnTo>
                  <a:lnTo>
                    <a:pt x="197836" y="34946"/>
                  </a:lnTo>
                  <a:lnTo>
                    <a:pt x="196386" y="34809"/>
                  </a:lnTo>
                  <a:lnTo>
                    <a:pt x="194910" y="34677"/>
                  </a:lnTo>
                  <a:lnTo>
                    <a:pt x="193435" y="34551"/>
                  </a:lnTo>
                  <a:lnTo>
                    <a:pt x="191959" y="34425"/>
                  </a:lnTo>
                  <a:lnTo>
                    <a:pt x="190484" y="34304"/>
                  </a:lnTo>
                  <a:lnTo>
                    <a:pt x="188983" y="34188"/>
                  </a:lnTo>
                  <a:lnTo>
                    <a:pt x="187482" y="34072"/>
                  </a:lnTo>
                  <a:lnTo>
                    <a:pt x="185981" y="33957"/>
                  </a:lnTo>
                  <a:lnTo>
                    <a:pt x="184455" y="33851"/>
                  </a:lnTo>
                  <a:lnTo>
                    <a:pt x="182929" y="33741"/>
                  </a:lnTo>
                  <a:lnTo>
                    <a:pt x="181402" y="33641"/>
                  </a:lnTo>
                  <a:lnTo>
                    <a:pt x="179876" y="33541"/>
                  </a:lnTo>
                  <a:lnTo>
                    <a:pt x="178324" y="33446"/>
                  </a:lnTo>
                  <a:lnTo>
                    <a:pt x="176773" y="33351"/>
                  </a:lnTo>
                  <a:lnTo>
                    <a:pt x="175221" y="33262"/>
                  </a:lnTo>
                  <a:lnTo>
                    <a:pt x="173644" y="33172"/>
                  </a:lnTo>
                  <a:lnTo>
                    <a:pt x="172092" y="33088"/>
                  </a:lnTo>
                  <a:lnTo>
                    <a:pt x="170515" y="33009"/>
                  </a:lnTo>
                  <a:lnTo>
                    <a:pt x="168912" y="32936"/>
                  </a:lnTo>
                  <a:lnTo>
                    <a:pt x="167335" y="32862"/>
                  </a:lnTo>
                  <a:lnTo>
                    <a:pt x="165732" y="32788"/>
                  </a:lnTo>
                  <a:lnTo>
                    <a:pt x="164130" y="32725"/>
                  </a:lnTo>
                  <a:lnTo>
                    <a:pt x="162527" y="32662"/>
                  </a:lnTo>
                  <a:lnTo>
                    <a:pt x="160924" y="32599"/>
                  </a:lnTo>
                  <a:lnTo>
                    <a:pt x="159296" y="32546"/>
                  </a:lnTo>
                  <a:lnTo>
                    <a:pt x="157668" y="32494"/>
                  </a:lnTo>
                  <a:lnTo>
                    <a:pt x="156040" y="32441"/>
                  </a:lnTo>
                  <a:lnTo>
                    <a:pt x="154412" y="32399"/>
                  </a:lnTo>
                  <a:lnTo>
                    <a:pt x="152759" y="32357"/>
                  </a:lnTo>
                  <a:lnTo>
                    <a:pt x="151131" y="32315"/>
                  </a:lnTo>
                  <a:lnTo>
                    <a:pt x="149477" y="32283"/>
                  </a:lnTo>
                  <a:lnTo>
                    <a:pt x="147824" y="32252"/>
                  </a:lnTo>
                  <a:lnTo>
                    <a:pt x="146145" y="32220"/>
                  </a:lnTo>
                  <a:lnTo>
                    <a:pt x="144491" y="32199"/>
                  </a:lnTo>
                  <a:lnTo>
                    <a:pt x="142812" y="32178"/>
                  </a:lnTo>
                  <a:lnTo>
                    <a:pt x="141133" y="32162"/>
                  </a:lnTo>
                  <a:lnTo>
                    <a:pt x="139454" y="32146"/>
                  </a:lnTo>
                  <a:lnTo>
                    <a:pt x="137775" y="32136"/>
                  </a:lnTo>
                  <a:lnTo>
                    <a:pt x="136071" y="32131"/>
                  </a:lnTo>
                  <a:lnTo>
                    <a:pt x="134392" y="32131"/>
                  </a:lnTo>
                  <a:lnTo>
                    <a:pt x="131696" y="32136"/>
                  </a:lnTo>
                  <a:lnTo>
                    <a:pt x="129025" y="32152"/>
                  </a:lnTo>
                  <a:lnTo>
                    <a:pt x="126354" y="32173"/>
                  </a:lnTo>
                  <a:lnTo>
                    <a:pt x="123708" y="32204"/>
                  </a:lnTo>
                  <a:lnTo>
                    <a:pt x="121062" y="32246"/>
                  </a:lnTo>
                  <a:lnTo>
                    <a:pt x="118442" y="32299"/>
                  </a:lnTo>
                  <a:lnTo>
                    <a:pt x="115822" y="32357"/>
                  </a:lnTo>
                  <a:lnTo>
                    <a:pt x="113227" y="32425"/>
                  </a:lnTo>
                  <a:lnTo>
                    <a:pt x="110633" y="32504"/>
                  </a:lnTo>
                  <a:lnTo>
                    <a:pt x="108063" y="32594"/>
                  </a:lnTo>
                  <a:lnTo>
                    <a:pt x="105494" y="32688"/>
                  </a:lnTo>
                  <a:lnTo>
                    <a:pt x="102950" y="32794"/>
                  </a:lnTo>
                  <a:lnTo>
                    <a:pt x="100432" y="32904"/>
                  </a:lnTo>
                  <a:lnTo>
                    <a:pt x="97913" y="33025"/>
                  </a:lnTo>
                  <a:lnTo>
                    <a:pt x="95420" y="33151"/>
                  </a:lnTo>
                  <a:lnTo>
                    <a:pt x="92927" y="33294"/>
                  </a:lnTo>
                  <a:lnTo>
                    <a:pt x="90460" y="33436"/>
                  </a:lnTo>
                  <a:lnTo>
                    <a:pt x="88018" y="33593"/>
                  </a:lnTo>
                  <a:lnTo>
                    <a:pt x="85576" y="33757"/>
                  </a:lnTo>
                  <a:lnTo>
                    <a:pt x="83185" y="33925"/>
                  </a:lnTo>
                  <a:lnTo>
                    <a:pt x="80768" y="34104"/>
                  </a:lnTo>
                  <a:lnTo>
                    <a:pt x="78402" y="34288"/>
                  </a:lnTo>
                  <a:lnTo>
                    <a:pt x="76036" y="34483"/>
                  </a:lnTo>
                  <a:lnTo>
                    <a:pt x="73696" y="34683"/>
                  </a:lnTo>
                  <a:lnTo>
                    <a:pt x="71381" y="34893"/>
                  </a:lnTo>
                  <a:lnTo>
                    <a:pt x="69092" y="35109"/>
                  </a:lnTo>
                  <a:lnTo>
                    <a:pt x="66802" y="35335"/>
                  </a:lnTo>
                  <a:lnTo>
                    <a:pt x="64538" y="35567"/>
                  </a:lnTo>
                  <a:lnTo>
                    <a:pt x="62300" y="35804"/>
                  </a:lnTo>
                  <a:lnTo>
                    <a:pt x="60086" y="36051"/>
                  </a:lnTo>
                  <a:lnTo>
                    <a:pt x="57899" y="36303"/>
                  </a:lnTo>
                  <a:lnTo>
                    <a:pt x="55736" y="36567"/>
                  </a:lnTo>
                  <a:lnTo>
                    <a:pt x="53574" y="36835"/>
                  </a:lnTo>
                  <a:lnTo>
                    <a:pt x="51463" y="37109"/>
                  </a:lnTo>
                  <a:lnTo>
                    <a:pt x="49351" y="37387"/>
                  </a:lnTo>
                  <a:lnTo>
                    <a:pt x="47265" y="37677"/>
                  </a:lnTo>
                  <a:lnTo>
                    <a:pt x="45205" y="37972"/>
                  </a:lnTo>
                  <a:lnTo>
                    <a:pt x="43170" y="38271"/>
                  </a:lnTo>
                  <a:lnTo>
                    <a:pt x="41160" y="38582"/>
                  </a:lnTo>
                  <a:lnTo>
                    <a:pt x="39176" y="38898"/>
                  </a:lnTo>
                  <a:lnTo>
                    <a:pt x="37217" y="39219"/>
                  </a:lnTo>
                  <a:lnTo>
                    <a:pt x="35284" y="39545"/>
                  </a:lnTo>
                  <a:lnTo>
                    <a:pt x="33401" y="39876"/>
                  </a:lnTo>
                  <a:lnTo>
                    <a:pt x="31519" y="40218"/>
                  </a:lnTo>
                  <a:lnTo>
                    <a:pt x="29662" y="40566"/>
                  </a:lnTo>
                  <a:lnTo>
                    <a:pt x="27830" y="40918"/>
                  </a:lnTo>
                  <a:lnTo>
                    <a:pt x="26024" y="41276"/>
                  </a:lnTo>
                  <a:lnTo>
                    <a:pt x="24269" y="41639"/>
                  </a:lnTo>
                  <a:lnTo>
                    <a:pt x="22514" y="42008"/>
                  </a:lnTo>
                  <a:lnTo>
                    <a:pt x="20809" y="42381"/>
                  </a:lnTo>
                  <a:lnTo>
                    <a:pt x="19131" y="42765"/>
                  </a:lnTo>
                  <a:lnTo>
                    <a:pt x="17477" y="43149"/>
                  </a:lnTo>
                  <a:lnTo>
                    <a:pt x="15849" y="43544"/>
                  </a:lnTo>
                  <a:lnTo>
                    <a:pt x="14246" y="43939"/>
                  </a:lnTo>
                  <a:lnTo>
                    <a:pt x="12669" y="44344"/>
                  </a:lnTo>
                  <a:lnTo>
                    <a:pt x="11143" y="44749"/>
                  </a:lnTo>
                  <a:lnTo>
                    <a:pt x="9642" y="45165"/>
                  </a:lnTo>
                  <a:lnTo>
                    <a:pt x="8167" y="45581"/>
                  </a:lnTo>
                  <a:lnTo>
                    <a:pt x="6717" y="46007"/>
                  </a:lnTo>
                  <a:lnTo>
                    <a:pt x="5317" y="46433"/>
                  </a:lnTo>
                  <a:lnTo>
                    <a:pt x="3944" y="46870"/>
                  </a:lnTo>
                  <a:lnTo>
                    <a:pt x="2596" y="47307"/>
                  </a:lnTo>
                  <a:lnTo>
                    <a:pt x="1298" y="47749"/>
                  </a:lnTo>
                  <a:lnTo>
                    <a:pt x="1" y="48196"/>
                  </a:lnTo>
                  <a:lnTo>
                    <a:pt x="996908" y="48196"/>
                  </a:lnTo>
                  <a:lnTo>
                    <a:pt x="996882" y="47780"/>
                  </a:lnTo>
                  <a:lnTo>
                    <a:pt x="996832" y="47364"/>
                  </a:lnTo>
                  <a:lnTo>
                    <a:pt x="996755" y="46954"/>
                  </a:lnTo>
                  <a:lnTo>
                    <a:pt x="996653" y="46544"/>
                  </a:lnTo>
                  <a:lnTo>
                    <a:pt x="996501" y="46133"/>
                  </a:lnTo>
                  <a:lnTo>
                    <a:pt x="996323" y="45723"/>
                  </a:lnTo>
                  <a:lnTo>
                    <a:pt x="996094" y="45317"/>
                  </a:lnTo>
                  <a:lnTo>
                    <a:pt x="995839" y="44912"/>
                  </a:lnTo>
                  <a:lnTo>
                    <a:pt x="995560" y="44507"/>
                  </a:lnTo>
                  <a:lnTo>
                    <a:pt x="995254" y="44102"/>
                  </a:lnTo>
                  <a:lnTo>
                    <a:pt x="994924" y="43702"/>
                  </a:lnTo>
                  <a:lnTo>
                    <a:pt x="994542" y="43302"/>
                  </a:lnTo>
                  <a:lnTo>
                    <a:pt x="994135" y="42902"/>
                  </a:lnTo>
                  <a:lnTo>
                    <a:pt x="993703" y="42507"/>
                  </a:lnTo>
                  <a:lnTo>
                    <a:pt x="993245" y="42113"/>
                  </a:lnTo>
                  <a:lnTo>
                    <a:pt x="992736" y="41718"/>
                  </a:lnTo>
                  <a:lnTo>
                    <a:pt x="992227" y="41329"/>
                  </a:lnTo>
                  <a:lnTo>
                    <a:pt x="991668" y="40939"/>
                  </a:lnTo>
                  <a:lnTo>
                    <a:pt x="991082" y="40550"/>
                  </a:lnTo>
                  <a:lnTo>
                    <a:pt x="990446" y="40166"/>
                  </a:lnTo>
                  <a:lnTo>
                    <a:pt x="989811" y="39782"/>
                  </a:lnTo>
                  <a:lnTo>
                    <a:pt x="989124" y="39398"/>
                  </a:lnTo>
                  <a:lnTo>
                    <a:pt x="988437" y="39019"/>
                  </a:lnTo>
                  <a:lnTo>
                    <a:pt x="987699" y="38640"/>
                  </a:lnTo>
                  <a:lnTo>
                    <a:pt x="986936" y="38266"/>
                  </a:lnTo>
                  <a:lnTo>
                    <a:pt x="986147" y="37893"/>
                  </a:lnTo>
                  <a:lnTo>
                    <a:pt x="985308" y="37519"/>
                  </a:lnTo>
                  <a:lnTo>
                    <a:pt x="984468" y="37145"/>
                  </a:lnTo>
                  <a:lnTo>
                    <a:pt x="983604" y="36782"/>
                  </a:lnTo>
                  <a:lnTo>
                    <a:pt x="982688" y="36414"/>
                  </a:lnTo>
                  <a:lnTo>
                    <a:pt x="981772" y="36051"/>
                  </a:lnTo>
                  <a:lnTo>
                    <a:pt x="980805" y="35688"/>
                  </a:lnTo>
                  <a:lnTo>
                    <a:pt x="979813" y="35330"/>
                  </a:lnTo>
                  <a:lnTo>
                    <a:pt x="978796" y="34972"/>
                  </a:lnTo>
                  <a:lnTo>
                    <a:pt x="977753" y="34620"/>
                  </a:lnTo>
                  <a:lnTo>
                    <a:pt x="976710" y="34267"/>
                  </a:lnTo>
                  <a:lnTo>
                    <a:pt x="975616" y="33914"/>
                  </a:lnTo>
                  <a:lnTo>
                    <a:pt x="974497" y="33567"/>
                  </a:lnTo>
                  <a:lnTo>
                    <a:pt x="973352" y="33225"/>
                  </a:lnTo>
                  <a:lnTo>
                    <a:pt x="972182" y="32878"/>
                  </a:lnTo>
                  <a:lnTo>
                    <a:pt x="970986" y="32541"/>
                  </a:lnTo>
                  <a:lnTo>
                    <a:pt x="969765" y="32204"/>
                  </a:lnTo>
                  <a:lnTo>
                    <a:pt x="968519" y="31867"/>
                  </a:lnTo>
                  <a:lnTo>
                    <a:pt x="967247" y="31536"/>
                  </a:lnTo>
                  <a:lnTo>
                    <a:pt x="965949" y="31204"/>
                  </a:lnTo>
                  <a:lnTo>
                    <a:pt x="964626" y="30878"/>
                  </a:lnTo>
                  <a:lnTo>
                    <a:pt x="963278" y="30552"/>
                  </a:lnTo>
                  <a:lnTo>
                    <a:pt x="961905" y="30231"/>
                  </a:lnTo>
                  <a:lnTo>
                    <a:pt x="960505" y="29910"/>
                  </a:lnTo>
                  <a:lnTo>
                    <a:pt x="959106" y="29594"/>
                  </a:lnTo>
                  <a:lnTo>
                    <a:pt x="957656" y="29284"/>
                  </a:lnTo>
                  <a:lnTo>
                    <a:pt x="956181" y="28968"/>
                  </a:lnTo>
                  <a:lnTo>
                    <a:pt x="954705" y="28663"/>
                  </a:lnTo>
                  <a:lnTo>
                    <a:pt x="953205" y="28358"/>
                  </a:lnTo>
                  <a:lnTo>
                    <a:pt x="951653" y="28058"/>
                  </a:lnTo>
                  <a:lnTo>
                    <a:pt x="950101" y="27758"/>
                  </a:lnTo>
                  <a:lnTo>
                    <a:pt x="948524" y="27463"/>
                  </a:lnTo>
                  <a:lnTo>
                    <a:pt x="946921" y="27168"/>
                  </a:lnTo>
                  <a:lnTo>
                    <a:pt x="945319" y="26879"/>
                  </a:lnTo>
                  <a:lnTo>
                    <a:pt x="943665" y="26590"/>
                  </a:lnTo>
                  <a:lnTo>
                    <a:pt x="942012" y="26305"/>
                  </a:lnTo>
                  <a:lnTo>
                    <a:pt x="940307" y="26027"/>
                  </a:lnTo>
                  <a:lnTo>
                    <a:pt x="938603" y="25748"/>
                  </a:lnTo>
                  <a:lnTo>
                    <a:pt x="936873" y="25474"/>
                  </a:lnTo>
                  <a:lnTo>
                    <a:pt x="935143" y="25206"/>
                  </a:lnTo>
                  <a:lnTo>
                    <a:pt x="933363" y="24937"/>
                  </a:lnTo>
                  <a:lnTo>
                    <a:pt x="931582" y="24674"/>
                  </a:lnTo>
                  <a:lnTo>
                    <a:pt x="929750" y="24411"/>
                  </a:lnTo>
                  <a:lnTo>
                    <a:pt x="927944" y="24153"/>
                  </a:lnTo>
                  <a:lnTo>
                    <a:pt x="926087" y="23901"/>
                  </a:lnTo>
                  <a:lnTo>
                    <a:pt x="924205" y="23648"/>
                  </a:lnTo>
                  <a:lnTo>
                    <a:pt x="922322" y="23401"/>
                  </a:lnTo>
                  <a:lnTo>
                    <a:pt x="920414" y="23159"/>
                  </a:lnTo>
                  <a:lnTo>
                    <a:pt x="918481" y="22917"/>
                  </a:lnTo>
                  <a:lnTo>
                    <a:pt x="916548" y="22680"/>
                  </a:lnTo>
                  <a:lnTo>
                    <a:pt x="914589" y="22448"/>
                  </a:lnTo>
                  <a:lnTo>
                    <a:pt x="912605" y="22217"/>
                  </a:lnTo>
                  <a:lnTo>
                    <a:pt x="910595" y="21991"/>
                  </a:lnTo>
                  <a:lnTo>
                    <a:pt x="908586" y="21770"/>
                  </a:lnTo>
                  <a:lnTo>
                    <a:pt x="906551" y="21554"/>
                  </a:lnTo>
                  <a:lnTo>
                    <a:pt x="904490" y="21338"/>
                  </a:lnTo>
                  <a:lnTo>
                    <a:pt x="902429" y="21128"/>
                  </a:lnTo>
                  <a:lnTo>
                    <a:pt x="900344" y="20917"/>
                  </a:lnTo>
                  <a:lnTo>
                    <a:pt x="898232" y="20717"/>
                  </a:lnTo>
                  <a:lnTo>
                    <a:pt x="896121" y="20517"/>
                  </a:lnTo>
                  <a:lnTo>
                    <a:pt x="893984" y="20322"/>
                  </a:lnTo>
                  <a:lnTo>
                    <a:pt x="891822" y="20128"/>
                  </a:lnTo>
                  <a:lnTo>
                    <a:pt x="889659" y="19944"/>
                  </a:lnTo>
                  <a:lnTo>
                    <a:pt x="887472" y="19759"/>
                  </a:lnTo>
                  <a:lnTo>
                    <a:pt x="885259" y="19580"/>
                  </a:lnTo>
                  <a:lnTo>
                    <a:pt x="883045" y="19402"/>
                  </a:lnTo>
                  <a:lnTo>
                    <a:pt x="880807" y="19233"/>
                  </a:lnTo>
                  <a:lnTo>
                    <a:pt x="878568" y="19065"/>
                  </a:lnTo>
                  <a:lnTo>
                    <a:pt x="876304" y="18902"/>
                  </a:lnTo>
                  <a:lnTo>
                    <a:pt x="874015" y="18744"/>
                  </a:lnTo>
                  <a:lnTo>
                    <a:pt x="871725" y="18586"/>
                  </a:lnTo>
                  <a:lnTo>
                    <a:pt x="869436" y="18439"/>
                  </a:lnTo>
                  <a:lnTo>
                    <a:pt x="867121" y="18291"/>
                  </a:lnTo>
                  <a:lnTo>
                    <a:pt x="864781" y="18149"/>
                  </a:lnTo>
                  <a:lnTo>
                    <a:pt x="862440" y="18012"/>
                  </a:lnTo>
                  <a:lnTo>
                    <a:pt x="860074" y="17881"/>
                  </a:lnTo>
                  <a:lnTo>
                    <a:pt x="857683" y="17749"/>
                  </a:lnTo>
                  <a:lnTo>
                    <a:pt x="855317" y="17628"/>
                  </a:lnTo>
                  <a:lnTo>
                    <a:pt x="852901" y="17507"/>
                  </a:lnTo>
                  <a:lnTo>
                    <a:pt x="850484" y="17391"/>
                  </a:lnTo>
                  <a:lnTo>
                    <a:pt x="848068" y="17281"/>
                  </a:lnTo>
                  <a:lnTo>
                    <a:pt x="845625" y="17176"/>
                  </a:lnTo>
                  <a:lnTo>
                    <a:pt x="843183" y="17076"/>
                  </a:lnTo>
                  <a:lnTo>
                    <a:pt x="840716" y="16976"/>
                  </a:lnTo>
                  <a:lnTo>
                    <a:pt x="838248" y="16886"/>
                  </a:lnTo>
                  <a:lnTo>
                    <a:pt x="835755" y="16797"/>
                  </a:lnTo>
                  <a:lnTo>
                    <a:pt x="833262" y="16718"/>
                  </a:lnTo>
                  <a:lnTo>
                    <a:pt x="830744" y="16639"/>
                  </a:lnTo>
                  <a:lnTo>
                    <a:pt x="828226" y="16565"/>
                  </a:lnTo>
                  <a:lnTo>
                    <a:pt x="825707" y="16497"/>
                  </a:lnTo>
                  <a:lnTo>
                    <a:pt x="823163" y="16434"/>
                  </a:lnTo>
                  <a:lnTo>
                    <a:pt x="820619" y="16376"/>
                  </a:lnTo>
                  <a:lnTo>
                    <a:pt x="818050" y="16323"/>
                  </a:lnTo>
                  <a:lnTo>
                    <a:pt x="815481" y="16271"/>
                  </a:lnTo>
                  <a:lnTo>
                    <a:pt x="812912" y="16229"/>
                  </a:lnTo>
                  <a:lnTo>
                    <a:pt x="810317" y="16192"/>
                  </a:lnTo>
                  <a:lnTo>
                    <a:pt x="807722" y="16155"/>
                  </a:lnTo>
                  <a:lnTo>
                    <a:pt x="805127" y="16129"/>
                  </a:lnTo>
                  <a:lnTo>
                    <a:pt x="802507" y="16107"/>
                  </a:lnTo>
                  <a:lnTo>
                    <a:pt x="799887" y="16086"/>
                  </a:lnTo>
                  <a:lnTo>
                    <a:pt x="797242" y="16076"/>
                  </a:lnTo>
                  <a:lnTo>
                    <a:pt x="794596" y="16065"/>
                  </a:lnTo>
                  <a:lnTo>
                    <a:pt x="789330" y="16065"/>
                  </a:lnTo>
                  <a:lnTo>
                    <a:pt x="786735" y="16076"/>
                  </a:lnTo>
                  <a:lnTo>
                    <a:pt x="784115" y="16086"/>
                  </a:lnTo>
                  <a:lnTo>
                    <a:pt x="781521" y="16102"/>
                  </a:lnTo>
                  <a:lnTo>
                    <a:pt x="778926" y="16129"/>
                  </a:lnTo>
                  <a:lnTo>
                    <a:pt x="776357" y="16155"/>
                  </a:lnTo>
                  <a:lnTo>
                    <a:pt x="773787" y="16186"/>
                  </a:lnTo>
                  <a:lnTo>
                    <a:pt x="771218" y="16229"/>
                  </a:lnTo>
                  <a:lnTo>
                    <a:pt x="768674" y="16271"/>
                  </a:lnTo>
                  <a:lnTo>
                    <a:pt x="766130" y="16318"/>
                  </a:lnTo>
                  <a:lnTo>
                    <a:pt x="763612" y="16371"/>
                  </a:lnTo>
                  <a:lnTo>
                    <a:pt x="761068" y="16428"/>
                  </a:lnTo>
                  <a:lnTo>
                    <a:pt x="758575" y="16492"/>
                  </a:lnTo>
                  <a:lnTo>
                    <a:pt x="756057" y="16555"/>
                  </a:lnTo>
                  <a:lnTo>
                    <a:pt x="753564" y="16628"/>
                  </a:lnTo>
                  <a:lnTo>
                    <a:pt x="751096" y="16707"/>
                  </a:lnTo>
                  <a:lnTo>
                    <a:pt x="748629" y="16786"/>
                  </a:lnTo>
                  <a:lnTo>
                    <a:pt x="746161" y="16870"/>
                  </a:lnTo>
                  <a:lnTo>
                    <a:pt x="743719" y="16965"/>
                  </a:lnTo>
                  <a:lnTo>
                    <a:pt x="741277" y="17060"/>
                  </a:lnTo>
                  <a:lnTo>
                    <a:pt x="738860" y="17160"/>
                  </a:lnTo>
                  <a:lnTo>
                    <a:pt x="736444" y="17260"/>
                  </a:lnTo>
                  <a:lnTo>
                    <a:pt x="734027" y="17370"/>
                  </a:lnTo>
                  <a:lnTo>
                    <a:pt x="731661" y="17481"/>
                  </a:lnTo>
                  <a:lnTo>
                    <a:pt x="729270" y="17602"/>
                  </a:lnTo>
                  <a:lnTo>
                    <a:pt x="726904" y="17723"/>
                  </a:lnTo>
                  <a:lnTo>
                    <a:pt x="724564" y="17849"/>
                  </a:lnTo>
                  <a:lnTo>
                    <a:pt x="722224" y="17981"/>
                  </a:lnTo>
                  <a:lnTo>
                    <a:pt x="719883" y="18112"/>
                  </a:lnTo>
                  <a:lnTo>
                    <a:pt x="717568" y="18254"/>
                  </a:lnTo>
                  <a:lnTo>
                    <a:pt x="715279" y="18396"/>
                  </a:lnTo>
                  <a:lnTo>
                    <a:pt x="712989" y="18544"/>
                  </a:lnTo>
                  <a:lnTo>
                    <a:pt x="711819" y="18033"/>
                  </a:lnTo>
                  <a:lnTo>
                    <a:pt x="710598" y="17528"/>
                  </a:lnTo>
                  <a:lnTo>
                    <a:pt x="709326" y="17028"/>
                  </a:lnTo>
                  <a:lnTo>
                    <a:pt x="708029" y="16528"/>
                  </a:lnTo>
                  <a:lnTo>
                    <a:pt x="706681" y="16039"/>
                  </a:lnTo>
                  <a:lnTo>
                    <a:pt x="705282" y="15555"/>
                  </a:lnTo>
                  <a:lnTo>
                    <a:pt x="703857" y="15076"/>
                  </a:lnTo>
                  <a:lnTo>
                    <a:pt x="702407" y="14603"/>
                  </a:lnTo>
                  <a:lnTo>
                    <a:pt x="700906" y="14134"/>
                  </a:lnTo>
                  <a:lnTo>
                    <a:pt x="699354" y="13671"/>
                  </a:lnTo>
                  <a:lnTo>
                    <a:pt x="697777" y="13219"/>
                  </a:lnTo>
                  <a:lnTo>
                    <a:pt x="696149" y="12766"/>
                  </a:lnTo>
                  <a:lnTo>
                    <a:pt x="694496" y="12324"/>
                  </a:lnTo>
                  <a:lnTo>
                    <a:pt x="692817" y="11887"/>
                  </a:lnTo>
                  <a:lnTo>
                    <a:pt x="691087" y="11451"/>
                  </a:lnTo>
                  <a:lnTo>
                    <a:pt x="689332" y="11030"/>
                  </a:lnTo>
                  <a:lnTo>
                    <a:pt x="687551" y="10609"/>
                  </a:lnTo>
                  <a:lnTo>
                    <a:pt x="685719" y="10198"/>
                  </a:lnTo>
                  <a:lnTo>
                    <a:pt x="683837" y="9793"/>
                  </a:lnTo>
                  <a:lnTo>
                    <a:pt x="681955" y="9393"/>
                  </a:lnTo>
                  <a:lnTo>
                    <a:pt x="680021" y="8998"/>
                  </a:lnTo>
                  <a:lnTo>
                    <a:pt x="678062" y="8614"/>
                  </a:lnTo>
                  <a:lnTo>
                    <a:pt x="676078" y="8235"/>
                  </a:lnTo>
                  <a:lnTo>
                    <a:pt x="674043" y="7867"/>
                  </a:lnTo>
                  <a:lnTo>
                    <a:pt x="671983" y="7504"/>
                  </a:lnTo>
                  <a:lnTo>
                    <a:pt x="669897" y="7146"/>
                  </a:lnTo>
                  <a:lnTo>
                    <a:pt x="667785" y="6799"/>
                  </a:lnTo>
                  <a:lnTo>
                    <a:pt x="665623" y="6457"/>
                  </a:lnTo>
                  <a:lnTo>
                    <a:pt x="663461" y="6120"/>
                  </a:lnTo>
                  <a:lnTo>
                    <a:pt x="661248" y="5794"/>
                  </a:lnTo>
                  <a:lnTo>
                    <a:pt x="659009" y="5478"/>
                  </a:lnTo>
                  <a:lnTo>
                    <a:pt x="656745" y="5168"/>
                  </a:lnTo>
                  <a:lnTo>
                    <a:pt x="654456" y="4862"/>
                  </a:lnTo>
                  <a:lnTo>
                    <a:pt x="652141" y="4568"/>
                  </a:lnTo>
                  <a:lnTo>
                    <a:pt x="649800" y="4284"/>
                  </a:lnTo>
                  <a:lnTo>
                    <a:pt x="647435" y="4005"/>
                  </a:lnTo>
                  <a:lnTo>
                    <a:pt x="645043" y="3736"/>
                  </a:lnTo>
                  <a:lnTo>
                    <a:pt x="642627" y="3473"/>
                  </a:lnTo>
                  <a:lnTo>
                    <a:pt x="640185" y="3226"/>
                  </a:lnTo>
                  <a:lnTo>
                    <a:pt x="637717" y="2979"/>
                  </a:lnTo>
                  <a:lnTo>
                    <a:pt x="635224" y="2747"/>
                  </a:lnTo>
                  <a:lnTo>
                    <a:pt x="632706" y="2521"/>
                  </a:lnTo>
                  <a:lnTo>
                    <a:pt x="630162" y="2305"/>
                  </a:lnTo>
                  <a:lnTo>
                    <a:pt x="627593" y="2094"/>
                  </a:lnTo>
                  <a:lnTo>
                    <a:pt x="625023" y="1895"/>
                  </a:lnTo>
                  <a:lnTo>
                    <a:pt x="622403" y="1705"/>
                  </a:lnTo>
                  <a:lnTo>
                    <a:pt x="619783" y="1526"/>
                  </a:lnTo>
                  <a:lnTo>
                    <a:pt x="617137" y="1358"/>
                  </a:lnTo>
                  <a:lnTo>
                    <a:pt x="614466" y="1195"/>
                  </a:lnTo>
                  <a:lnTo>
                    <a:pt x="611795" y="1042"/>
                  </a:lnTo>
                  <a:lnTo>
                    <a:pt x="609099" y="905"/>
                  </a:lnTo>
                  <a:lnTo>
                    <a:pt x="606351" y="774"/>
                  </a:lnTo>
                  <a:lnTo>
                    <a:pt x="603630" y="647"/>
                  </a:lnTo>
                  <a:lnTo>
                    <a:pt x="600857" y="537"/>
                  </a:lnTo>
                  <a:lnTo>
                    <a:pt x="598084" y="437"/>
                  </a:lnTo>
                  <a:lnTo>
                    <a:pt x="595286" y="347"/>
                  </a:lnTo>
                  <a:lnTo>
                    <a:pt x="592488" y="263"/>
                  </a:lnTo>
                  <a:lnTo>
                    <a:pt x="589638" y="195"/>
                  </a:lnTo>
                  <a:lnTo>
                    <a:pt x="586815" y="137"/>
                  </a:lnTo>
                  <a:lnTo>
                    <a:pt x="583940" y="84"/>
                  </a:lnTo>
                  <a:lnTo>
                    <a:pt x="581091" y="48"/>
                  </a:lnTo>
                  <a:lnTo>
                    <a:pt x="578191" y="21"/>
                  </a:lnTo>
                  <a:lnTo>
                    <a:pt x="575291" y="5"/>
                  </a:lnTo>
                  <a:lnTo>
                    <a:pt x="572391" y="0"/>
                  </a:lnTo>
                  <a:close/>
                </a:path>
              </a:pathLst>
            </a:custGeom>
            <a:solidFill>
              <a:srgbClr val="FFBC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" name="Google Shape;3613;p51">
              <a:extLst>
                <a:ext uri="{FF2B5EF4-FFF2-40B4-BE49-F238E27FC236}">
                  <a16:creationId xmlns:a16="http://schemas.microsoft.com/office/drawing/2014/main" id="{B441089F-2A2D-6982-E531-0C50E9FC69E1}"/>
                </a:ext>
              </a:extLst>
            </p:cNvPr>
            <p:cNvSpPr/>
            <p:nvPr/>
          </p:nvSpPr>
          <p:spPr>
            <a:xfrm>
              <a:off x="1489842" y="2250175"/>
              <a:ext cx="4263261" cy="1343050"/>
            </a:xfrm>
            <a:custGeom>
              <a:avLst/>
              <a:gdLst/>
              <a:ahLst/>
              <a:cxnLst/>
              <a:rect l="l" t="t" r="r" b="b"/>
              <a:pathLst>
                <a:path w="1023592" h="53722" extrusionOk="0">
                  <a:moveTo>
                    <a:pt x="585720" y="5521"/>
                  </a:moveTo>
                  <a:lnTo>
                    <a:pt x="588289" y="5526"/>
                  </a:lnTo>
                  <a:lnTo>
                    <a:pt x="590859" y="5542"/>
                  </a:lnTo>
                  <a:lnTo>
                    <a:pt x="593428" y="5563"/>
                  </a:lnTo>
                  <a:lnTo>
                    <a:pt x="595972" y="5599"/>
                  </a:lnTo>
                  <a:lnTo>
                    <a:pt x="598516" y="5642"/>
                  </a:lnTo>
                  <a:lnTo>
                    <a:pt x="601060" y="5694"/>
                  </a:lnTo>
                  <a:lnTo>
                    <a:pt x="603603" y="5752"/>
                  </a:lnTo>
                  <a:lnTo>
                    <a:pt x="606122" y="5826"/>
                  </a:lnTo>
                  <a:lnTo>
                    <a:pt x="608640" y="5905"/>
                  </a:lnTo>
                  <a:lnTo>
                    <a:pt x="611159" y="5994"/>
                  </a:lnTo>
                  <a:lnTo>
                    <a:pt x="613652" y="6094"/>
                  </a:lnTo>
                  <a:lnTo>
                    <a:pt x="616145" y="6199"/>
                  </a:lnTo>
                  <a:lnTo>
                    <a:pt x="618612" y="6320"/>
                  </a:lnTo>
                  <a:lnTo>
                    <a:pt x="621080" y="6447"/>
                  </a:lnTo>
                  <a:lnTo>
                    <a:pt x="623522" y="6578"/>
                  </a:lnTo>
                  <a:lnTo>
                    <a:pt x="625964" y="6726"/>
                  </a:lnTo>
                  <a:lnTo>
                    <a:pt x="628380" y="6878"/>
                  </a:lnTo>
                  <a:lnTo>
                    <a:pt x="630797" y="7041"/>
                  </a:lnTo>
                  <a:lnTo>
                    <a:pt x="633188" y="7210"/>
                  </a:lnTo>
                  <a:lnTo>
                    <a:pt x="635580" y="7394"/>
                  </a:lnTo>
                  <a:lnTo>
                    <a:pt x="637945" y="7583"/>
                  </a:lnTo>
                  <a:lnTo>
                    <a:pt x="640286" y="7778"/>
                  </a:lnTo>
                  <a:lnTo>
                    <a:pt x="642626" y="7988"/>
                  </a:lnTo>
                  <a:lnTo>
                    <a:pt x="644941" y="8204"/>
                  </a:lnTo>
                  <a:lnTo>
                    <a:pt x="647256" y="8425"/>
                  </a:lnTo>
                  <a:lnTo>
                    <a:pt x="649520" y="8662"/>
                  </a:lnTo>
                  <a:lnTo>
                    <a:pt x="651784" y="8904"/>
                  </a:lnTo>
                  <a:lnTo>
                    <a:pt x="654022" y="9151"/>
                  </a:lnTo>
                  <a:lnTo>
                    <a:pt x="656261" y="9414"/>
                  </a:lnTo>
                  <a:lnTo>
                    <a:pt x="658449" y="9683"/>
                  </a:lnTo>
                  <a:lnTo>
                    <a:pt x="660636" y="9956"/>
                  </a:lnTo>
                  <a:lnTo>
                    <a:pt x="662799" y="10241"/>
                  </a:lnTo>
                  <a:lnTo>
                    <a:pt x="664859" y="10525"/>
                  </a:lnTo>
                  <a:lnTo>
                    <a:pt x="666920" y="10814"/>
                  </a:lnTo>
                  <a:lnTo>
                    <a:pt x="668929" y="11114"/>
                  </a:lnTo>
                  <a:lnTo>
                    <a:pt x="670914" y="11419"/>
                  </a:lnTo>
                  <a:lnTo>
                    <a:pt x="672872" y="11730"/>
                  </a:lnTo>
                  <a:lnTo>
                    <a:pt x="674806" y="12051"/>
                  </a:lnTo>
                  <a:lnTo>
                    <a:pt x="676713" y="12377"/>
                  </a:lnTo>
                  <a:lnTo>
                    <a:pt x="678596" y="12709"/>
                  </a:lnTo>
                  <a:lnTo>
                    <a:pt x="680453" y="13045"/>
                  </a:lnTo>
                  <a:lnTo>
                    <a:pt x="682259" y="13393"/>
                  </a:lnTo>
                  <a:lnTo>
                    <a:pt x="684065" y="13745"/>
                  </a:lnTo>
                  <a:lnTo>
                    <a:pt x="685820" y="14103"/>
                  </a:lnTo>
                  <a:lnTo>
                    <a:pt x="687576" y="14471"/>
                  </a:lnTo>
                  <a:lnTo>
                    <a:pt x="689280" y="14840"/>
                  </a:lnTo>
                  <a:lnTo>
                    <a:pt x="690959" y="15219"/>
                  </a:lnTo>
                  <a:lnTo>
                    <a:pt x="692587" y="15603"/>
                  </a:lnTo>
                  <a:lnTo>
                    <a:pt x="694215" y="15997"/>
                  </a:lnTo>
                  <a:lnTo>
                    <a:pt x="695818" y="16392"/>
                  </a:lnTo>
                  <a:lnTo>
                    <a:pt x="697369" y="16797"/>
                  </a:lnTo>
                  <a:lnTo>
                    <a:pt x="698870" y="17202"/>
                  </a:lnTo>
                  <a:lnTo>
                    <a:pt x="700346" y="17618"/>
                  </a:lnTo>
                  <a:lnTo>
                    <a:pt x="701796" y="18034"/>
                  </a:lnTo>
                  <a:lnTo>
                    <a:pt x="703220" y="18460"/>
                  </a:lnTo>
                  <a:lnTo>
                    <a:pt x="704594" y="18886"/>
                  </a:lnTo>
                  <a:lnTo>
                    <a:pt x="705917" y="19318"/>
                  </a:lnTo>
                  <a:lnTo>
                    <a:pt x="707214" y="19755"/>
                  </a:lnTo>
                  <a:lnTo>
                    <a:pt x="708486" y="20197"/>
                  </a:lnTo>
                  <a:lnTo>
                    <a:pt x="709707" y="20644"/>
                  </a:lnTo>
                  <a:lnTo>
                    <a:pt x="710903" y="21096"/>
                  </a:lnTo>
                  <a:lnTo>
                    <a:pt x="712047" y="21554"/>
                  </a:lnTo>
                  <a:lnTo>
                    <a:pt x="713167" y="22012"/>
                  </a:lnTo>
                  <a:lnTo>
                    <a:pt x="714235" y="22475"/>
                  </a:lnTo>
                  <a:lnTo>
                    <a:pt x="714464" y="22570"/>
                  </a:lnTo>
                  <a:lnTo>
                    <a:pt x="714693" y="22659"/>
                  </a:lnTo>
                  <a:lnTo>
                    <a:pt x="714922" y="22743"/>
                  </a:lnTo>
                  <a:lnTo>
                    <a:pt x="715202" y="22828"/>
                  </a:lnTo>
                  <a:lnTo>
                    <a:pt x="715456" y="22912"/>
                  </a:lnTo>
                  <a:lnTo>
                    <a:pt x="715761" y="22991"/>
                  </a:lnTo>
                  <a:lnTo>
                    <a:pt x="716041" y="23070"/>
                  </a:lnTo>
                  <a:lnTo>
                    <a:pt x="716372" y="23143"/>
                  </a:lnTo>
                  <a:lnTo>
                    <a:pt x="716677" y="23217"/>
                  </a:lnTo>
                  <a:lnTo>
                    <a:pt x="717008" y="23285"/>
                  </a:lnTo>
                  <a:lnTo>
                    <a:pt x="717364" y="23349"/>
                  </a:lnTo>
                  <a:lnTo>
                    <a:pt x="717720" y="23417"/>
                  </a:lnTo>
                  <a:lnTo>
                    <a:pt x="718076" y="23475"/>
                  </a:lnTo>
                  <a:lnTo>
                    <a:pt x="718458" y="23533"/>
                  </a:lnTo>
                  <a:lnTo>
                    <a:pt x="718840" y="23591"/>
                  </a:lnTo>
                  <a:lnTo>
                    <a:pt x="719221" y="23643"/>
                  </a:lnTo>
                  <a:lnTo>
                    <a:pt x="719628" y="23691"/>
                  </a:lnTo>
                  <a:lnTo>
                    <a:pt x="720035" y="23738"/>
                  </a:lnTo>
                  <a:lnTo>
                    <a:pt x="720442" y="23785"/>
                  </a:lnTo>
                  <a:lnTo>
                    <a:pt x="720875" y="23822"/>
                  </a:lnTo>
                  <a:lnTo>
                    <a:pt x="721307" y="23864"/>
                  </a:lnTo>
                  <a:lnTo>
                    <a:pt x="721740" y="23896"/>
                  </a:lnTo>
                  <a:lnTo>
                    <a:pt x="722172" y="23927"/>
                  </a:lnTo>
                  <a:lnTo>
                    <a:pt x="722604" y="23959"/>
                  </a:lnTo>
                  <a:lnTo>
                    <a:pt x="723062" y="23980"/>
                  </a:lnTo>
                  <a:lnTo>
                    <a:pt x="723520" y="24006"/>
                  </a:lnTo>
                  <a:lnTo>
                    <a:pt x="723978" y="24022"/>
                  </a:lnTo>
                  <a:lnTo>
                    <a:pt x="724436" y="24038"/>
                  </a:lnTo>
                  <a:lnTo>
                    <a:pt x="724919" y="24048"/>
                  </a:lnTo>
                  <a:lnTo>
                    <a:pt x="725377" y="24059"/>
                  </a:lnTo>
                  <a:lnTo>
                    <a:pt x="725861" y="24064"/>
                  </a:lnTo>
                  <a:lnTo>
                    <a:pt x="726827" y="24064"/>
                  </a:lnTo>
                  <a:lnTo>
                    <a:pt x="727336" y="24059"/>
                  </a:lnTo>
                  <a:lnTo>
                    <a:pt x="727845" y="24048"/>
                  </a:lnTo>
                  <a:lnTo>
                    <a:pt x="728328" y="24033"/>
                  </a:lnTo>
                  <a:lnTo>
                    <a:pt x="728837" y="24017"/>
                  </a:lnTo>
                  <a:lnTo>
                    <a:pt x="729346" y="23996"/>
                  </a:lnTo>
                  <a:lnTo>
                    <a:pt x="729854" y="23969"/>
                  </a:lnTo>
                  <a:lnTo>
                    <a:pt x="730363" y="23938"/>
                  </a:lnTo>
                  <a:lnTo>
                    <a:pt x="732576" y="23791"/>
                  </a:lnTo>
                  <a:lnTo>
                    <a:pt x="734840" y="23654"/>
                  </a:lnTo>
                  <a:lnTo>
                    <a:pt x="737079" y="23517"/>
                  </a:lnTo>
                  <a:lnTo>
                    <a:pt x="739343" y="23391"/>
                  </a:lnTo>
                  <a:lnTo>
                    <a:pt x="741607" y="23264"/>
                  </a:lnTo>
                  <a:lnTo>
                    <a:pt x="743871" y="23143"/>
                  </a:lnTo>
                  <a:lnTo>
                    <a:pt x="746160" y="23022"/>
                  </a:lnTo>
                  <a:lnTo>
                    <a:pt x="748450" y="22912"/>
                  </a:lnTo>
                  <a:lnTo>
                    <a:pt x="750739" y="22807"/>
                  </a:lnTo>
                  <a:lnTo>
                    <a:pt x="753054" y="22701"/>
                  </a:lnTo>
                  <a:lnTo>
                    <a:pt x="755369" y="22601"/>
                  </a:lnTo>
                  <a:lnTo>
                    <a:pt x="757684" y="22507"/>
                  </a:lnTo>
                  <a:lnTo>
                    <a:pt x="759999" y="22417"/>
                  </a:lnTo>
                  <a:lnTo>
                    <a:pt x="762339" y="22333"/>
                  </a:lnTo>
                  <a:lnTo>
                    <a:pt x="764680" y="22254"/>
                  </a:lnTo>
                  <a:lnTo>
                    <a:pt x="767020" y="22175"/>
                  </a:lnTo>
                  <a:lnTo>
                    <a:pt x="769360" y="22107"/>
                  </a:lnTo>
                  <a:lnTo>
                    <a:pt x="771726" y="22038"/>
                  </a:lnTo>
                  <a:lnTo>
                    <a:pt x="774092" y="21975"/>
                  </a:lnTo>
                  <a:lnTo>
                    <a:pt x="776458" y="21917"/>
                  </a:lnTo>
                  <a:lnTo>
                    <a:pt x="778823" y="21865"/>
                  </a:lnTo>
                  <a:lnTo>
                    <a:pt x="781215" y="21817"/>
                  </a:lnTo>
                  <a:lnTo>
                    <a:pt x="783606" y="21775"/>
                  </a:lnTo>
                  <a:lnTo>
                    <a:pt x="785997" y="21733"/>
                  </a:lnTo>
                  <a:lnTo>
                    <a:pt x="788388" y="21701"/>
                  </a:lnTo>
                  <a:lnTo>
                    <a:pt x="790779" y="21670"/>
                  </a:lnTo>
                  <a:lnTo>
                    <a:pt x="793196" y="21644"/>
                  </a:lnTo>
                  <a:lnTo>
                    <a:pt x="795587" y="21623"/>
                  </a:lnTo>
                  <a:lnTo>
                    <a:pt x="798004" y="21607"/>
                  </a:lnTo>
                  <a:lnTo>
                    <a:pt x="800446" y="21596"/>
                  </a:lnTo>
                  <a:lnTo>
                    <a:pt x="802863" y="21591"/>
                  </a:lnTo>
                  <a:lnTo>
                    <a:pt x="805279" y="21586"/>
                  </a:lnTo>
                  <a:lnTo>
                    <a:pt x="807747" y="21591"/>
                  </a:lnTo>
                  <a:lnTo>
                    <a:pt x="810214" y="21596"/>
                  </a:lnTo>
                  <a:lnTo>
                    <a:pt x="812656" y="21607"/>
                  </a:lnTo>
                  <a:lnTo>
                    <a:pt x="815099" y="21623"/>
                  </a:lnTo>
                  <a:lnTo>
                    <a:pt x="817541" y="21644"/>
                  </a:lnTo>
                  <a:lnTo>
                    <a:pt x="819983" y="21670"/>
                  </a:lnTo>
                  <a:lnTo>
                    <a:pt x="822399" y="21701"/>
                  </a:lnTo>
                  <a:lnTo>
                    <a:pt x="824842" y="21738"/>
                  </a:lnTo>
                  <a:lnTo>
                    <a:pt x="827258" y="21775"/>
                  </a:lnTo>
                  <a:lnTo>
                    <a:pt x="829675" y="21823"/>
                  </a:lnTo>
                  <a:lnTo>
                    <a:pt x="832066" y="21870"/>
                  </a:lnTo>
                  <a:lnTo>
                    <a:pt x="834483" y="21928"/>
                  </a:lnTo>
                  <a:lnTo>
                    <a:pt x="836874" y="21986"/>
                  </a:lnTo>
                  <a:lnTo>
                    <a:pt x="839265" y="22049"/>
                  </a:lnTo>
                  <a:lnTo>
                    <a:pt x="841631" y="22117"/>
                  </a:lnTo>
                  <a:lnTo>
                    <a:pt x="844022" y="22186"/>
                  </a:lnTo>
                  <a:lnTo>
                    <a:pt x="846388" y="22265"/>
                  </a:lnTo>
                  <a:lnTo>
                    <a:pt x="848754" y="22349"/>
                  </a:lnTo>
                  <a:lnTo>
                    <a:pt x="851094" y="22433"/>
                  </a:lnTo>
                  <a:lnTo>
                    <a:pt x="853434" y="22528"/>
                  </a:lnTo>
                  <a:lnTo>
                    <a:pt x="855775" y="22622"/>
                  </a:lnTo>
                  <a:lnTo>
                    <a:pt x="858115" y="22722"/>
                  </a:lnTo>
                  <a:lnTo>
                    <a:pt x="860430" y="22828"/>
                  </a:lnTo>
                  <a:lnTo>
                    <a:pt x="862745" y="22938"/>
                  </a:lnTo>
                  <a:lnTo>
                    <a:pt x="865060" y="23049"/>
                  </a:lnTo>
                  <a:lnTo>
                    <a:pt x="867375" y="23170"/>
                  </a:lnTo>
                  <a:lnTo>
                    <a:pt x="869664" y="23291"/>
                  </a:lnTo>
                  <a:lnTo>
                    <a:pt x="871928" y="23422"/>
                  </a:lnTo>
                  <a:lnTo>
                    <a:pt x="874218" y="23554"/>
                  </a:lnTo>
                  <a:lnTo>
                    <a:pt x="876482" y="23691"/>
                  </a:lnTo>
                  <a:lnTo>
                    <a:pt x="878746" y="23833"/>
                  </a:lnTo>
                  <a:lnTo>
                    <a:pt x="880984" y="23980"/>
                  </a:lnTo>
                  <a:lnTo>
                    <a:pt x="883121" y="24127"/>
                  </a:lnTo>
                  <a:lnTo>
                    <a:pt x="885258" y="24275"/>
                  </a:lnTo>
                  <a:lnTo>
                    <a:pt x="887395" y="24427"/>
                  </a:lnTo>
                  <a:lnTo>
                    <a:pt x="889506" y="24585"/>
                  </a:lnTo>
                  <a:lnTo>
                    <a:pt x="891592" y="24743"/>
                  </a:lnTo>
                  <a:lnTo>
                    <a:pt x="893678" y="24911"/>
                  </a:lnTo>
                  <a:lnTo>
                    <a:pt x="895764" y="25080"/>
                  </a:lnTo>
                  <a:lnTo>
                    <a:pt x="897824" y="25253"/>
                  </a:lnTo>
                  <a:lnTo>
                    <a:pt x="899859" y="25427"/>
                  </a:lnTo>
                  <a:lnTo>
                    <a:pt x="901895" y="25606"/>
                  </a:lnTo>
                  <a:lnTo>
                    <a:pt x="903930" y="25795"/>
                  </a:lnTo>
                  <a:lnTo>
                    <a:pt x="905939" y="25980"/>
                  </a:lnTo>
                  <a:lnTo>
                    <a:pt x="907923" y="26174"/>
                  </a:lnTo>
                  <a:lnTo>
                    <a:pt x="909882" y="26369"/>
                  </a:lnTo>
                  <a:lnTo>
                    <a:pt x="911841" y="26569"/>
                  </a:lnTo>
                  <a:lnTo>
                    <a:pt x="913800" y="26769"/>
                  </a:lnTo>
                  <a:lnTo>
                    <a:pt x="915682" y="26974"/>
                  </a:lnTo>
                  <a:lnTo>
                    <a:pt x="917565" y="27185"/>
                  </a:lnTo>
                  <a:lnTo>
                    <a:pt x="919447" y="27395"/>
                  </a:lnTo>
                  <a:lnTo>
                    <a:pt x="921304" y="27606"/>
                  </a:lnTo>
                  <a:lnTo>
                    <a:pt x="923136" y="27827"/>
                  </a:lnTo>
                  <a:lnTo>
                    <a:pt x="924942" y="28048"/>
                  </a:lnTo>
                  <a:lnTo>
                    <a:pt x="926748" y="28274"/>
                  </a:lnTo>
                  <a:lnTo>
                    <a:pt x="928529" y="28500"/>
                  </a:lnTo>
                  <a:lnTo>
                    <a:pt x="930309" y="28732"/>
                  </a:lnTo>
                  <a:lnTo>
                    <a:pt x="932065" y="28963"/>
                  </a:lnTo>
                  <a:lnTo>
                    <a:pt x="933794" y="29205"/>
                  </a:lnTo>
                  <a:lnTo>
                    <a:pt x="935499" y="29442"/>
                  </a:lnTo>
                  <a:lnTo>
                    <a:pt x="937178" y="29689"/>
                  </a:lnTo>
                  <a:lnTo>
                    <a:pt x="938857" y="29937"/>
                  </a:lnTo>
                  <a:lnTo>
                    <a:pt x="940510" y="30184"/>
                  </a:lnTo>
                  <a:lnTo>
                    <a:pt x="942138" y="30437"/>
                  </a:lnTo>
                  <a:lnTo>
                    <a:pt x="943741" y="30694"/>
                  </a:lnTo>
                  <a:lnTo>
                    <a:pt x="945318" y="30947"/>
                  </a:lnTo>
                  <a:lnTo>
                    <a:pt x="946895" y="31210"/>
                  </a:lnTo>
                  <a:lnTo>
                    <a:pt x="948421" y="31473"/>
                  </a:lnTo>
                  <a:lnTo>
                    <a:pt x="949948" y="31736"/>
                  </a:lnTo>
                  <a:lnTo>
                    <a:pt x="951449" y="32005"/>
                  </a:lnTo>
                  <a:lnTo>
                    <a:pt x="952949" y="32278"/>
                  </a:lnTo>
                  <a:lnTo>
                    <a:pt x="954399" y="32552"/>
                  </a:lnTo>
                  <a:lnTo>
                    <a:pt x="955824" y="32826"/>
                  </a:lnTo>
                  <a:lnTo>
                    <a:pt x="957249" y="33104"/>
                  </a:lnTo>
                  <a:lnTo>
                    <a:pt x="958648" y="33389"/>
                  </a:lnTo>
                  <a:lnTo>
                    <a:pt x="960021" y="33673"/>
                  </a:lnTo>
                  <a:lnTo>
                    <a:pt x="961370" y="33957"/>
                  </a:lnTo>
                  <a:lnTo>
                    <a:pt x="962692" y="34246"/>
                  </a:lnTo>
                  <a:lnTo>
                    <a:pt x="963990" y="34536"/>
                  </a:lnTo>
                  <a:lnTo>
                    <a:pt x="965262" y="34830"/>
                  </a:lnTo>
                  <a:lnTo>
                    <a:pt x="966534" y="35125"/>
                  </a:lnTo>
                  <a:lnTo>
                    <a:pt x="967755" y="35425"/>
                  </a:lnTo>
                  <a:lnTo>
                    <a:pt x="968976" y="35725"/>
                  </a:lnTo>
                  <a:lnTo>
                    <a:pt x="970146" y="36025"/>
                  </a:lnTo>
                  <a:lnTo>
                    <a:pt x="971316" y="36330"/>
                  </a:lnTo>
                  <a:lnTo>
                    <a:pt x="972461" y="36635"/>
                  </a:lnTo>
                  <a:lnTo>
                    <a:pt x="973580" y="36941"/>
                  </a:lnTo>
                  <a:lnTo>
                    <a:pt x="974648" y="37251"/>
                  </a:lnTo>
                  <a:lnTo>
                    <a:pt x="975717" y="37567"/>
                  </a:lnTo>
                  <a:lnTo>
                    <a:pt x="976760" y="37877"/>
                  </a:lnTo>
                  <a:lnTo>
                    <a:pt x="977777" y="38193"/>
                  </a:lnTo>
                  <a:lnTo>
                    <a:pt x="978770" y="38514"/>
                  </a:lnTo>
                  <a:lnTo>
                    <a:pt x="979736" y="38830"/>
                  </a:lnTo>
                  <a:lnTo>
                    <a:pt x="980677" y="39151"/>
                  </a:lnTo>
                  <a:lnTo>
                    <a:pt x="981593" y="39472"/>
                  </a:lnTo>
                  <a:lnTo>
                    <a:pt x="982484" y="39798"/>
                  </a:lnTo>
                  <a:lnTo>
                    <a:pt x="983145" y="40050"/>
                  </a:lnTo>
                  <a:lnTo>
                    <a:pt x="983806" y="40303"/>
                  </a:lnTo>
                  <a:lnTo>
                    <a:pt x="984442" y="40556"/>
                  </a:lnTo>
                  <a:lnTo>
                    <a:pt x="985078" y="40813"/>
                  </a:lnTo>
                  <a:lnTo>
                    <a:pt x="985689" y="41066"/>
                  </a:lnTo>
                  <a:lnTo>
                    <a:pt x="986274" y="41324"/>
                  </a:lnTo>
                  <a:lnTo>
                    <a:pt x="986859" y="41582"/>
                  </a:lnTo>
                  <a:lnTo>
                    <a:pt x="987419" y="41840"/>
                  </a:lnTo>
                  <a:lnTo>
                    <a:pt x="987953" y="42097"/>
                  </a:lnTo>
                  <a:lnTo>
                    <a:pt x="988487" y="42355"/>
                  </a:lnTo>
                  <a:lnTo>
                    <a:pt x="988996" y="42618"/>
                  </a:lnTo>
                  <a:lnTo>
                    <a:pt x="989505" y="42876"/>
                  </a:lnTo>
                  <a:lnTo>
                    <a:pt x="989988" y="43139"/>
                  </a:lnTo>
                  <a:lnTo>
                    <a:pt x="990446" y="43397"/>
                  </a:lnTo>
                  <a:lnTo>
                    <a:pt x="990904" y="43660"/>
                  </a:lnTo>
                  <a:lnTo>
                    <a:pt x="991336" y="43923"/>
                  </a:lnTo>
                  <a:lnTo>
                    <a:pt x="991743" y="44186"/>
                  </a:lnTo>
                  <a:lnTo>
                    <a:pt x="992150" y="44450"/>
                  </a:lnTo>
                  <a:lnTo>
                    <a:pt x="992532" y="44713"/>
                  </a:lnTo>
                  <a:lnTo>
                    <a:pt x="992913" y="44981"/>
                  </a:lnTo>
                  <a:lnTo>
                    <a:pt x="993244" y="45244"/>
                  </a:lnTo>
                  <a:lnTo>
                    <a:pt x="993600" y="45513"/>
                  </a:lnTo>
                  <a:lnTo>
                    <a:pt x="993905" y="45776"/>
                  </a:lnTo>
                  <a:lnTo>
                    <a:pt x="994211" y="46044"/>
                  </a:lnTo>
                  <a:lnTo>
                    <a:pt x="994490" y="46312"/>
                  </a:lnTo>
                  <a:lnTo>
                    <a:pt x="994770" y="46581"/>
                  </a:lnTo>
                  <a:lnTo>
                    <a:pt x="995025" y="46849"/>
                  </a:lnTo>
                  <a:lnTo>
                    <a:pt x="995254" y="47117"/>
                  </a:lnTo>
                  <a:lnTo>
                    <a:pt x="995483" y="47386"/>
                  </a:lnTo>
                  <a:lnTo>
                    <a:pt x="995686" y="47659"/>
                  </a:lnTo>
                  <a:lnTo>
                    <a:pt x="995890" y="47928"/>
                  </a:lnTo>
                  <a:lnTo>
                    <a:pt x="996068" y="48196"/>
                  </a:lnTo>
                  <a:lnTo>
                    <a:pt x="38921" y="48196"/>
                  </a:lnTo>
                  <a:lnTo>
                    <a:pt x="39888" y="47959"/>
                  </a:lnTo>
                  <a:lnTo>
                    <a:pt x="40880" y="47717"/>
                  </a:lnTo>
                  <a:lnTo>
                    <a:pt x="41897" y="47486"/>
                  </a:lnTo>
                  <a:lnTo>
                    <a:pt x="42915" y="47249"/>
                  </a:lnTo>
                  <a:lnTo>
                    <a:pt x="43958" y="47017"/>
                  </a:lnTo>
                  <a:lnTo>
                    <a:pt x="45001" y="46791"/>
                  </a:lnTo>
                  <a:lnTo>
                    <a:pt x="46044" y="46560"/>
                  </a:lnTo>
                  <a:lnTo>
                    <a:pt x="47112" y="46339"/>
                  </a:lnTo>
                  <a:lnTo>
                    <a:pt x="48180" y="46118"/>
                  </a:lnTo>
                  <a:lnTo>
                    <a:pt x="49274" y="45897"/>
                  </a:lnTo>
                  <a:lnTo>
                    <a:pt x="50368" y="45681"/>
                  </a:lnTo>
                  <a:lnTo>
                    <a:pt x="51487" y="45465"/>
                  </a:lnTo>
                  <a:lnTo>
                    <a:pt x="52607" y="45249"/>
                  </a:lnTo>
                  <a:lnTo>
                    <a:pt x="53726" y="45039"/>
                  </a:lnTo>
                  <a:lnTo>
                    <a:pt x="54871" y="44834"/>
                  </a:lnTo>
                  <a:lnTo>
                    <a:pt x="56016" y="44629"/>
                  </a:lnTo>
                  <a:lnTo>
                    <a:pt x="57186" y="44423"/>
                  </a:lnTo>
                  <a:lnTo>
                    <a:pt x="58356" y="44223"/>
                  </a:lnTo>
                  <a:lnTo>
                    <a:pt x="59551" y="44029"/>
                  </a:lnTo>
                  <a:lnTo>
                    <a:pt x="60747" y="43834"/>
                  </a:lnTo>
                  <a:lnTo>
                    <a:pt x="61943" y="43639"/>
                  </a:lnTo>
                  <a:lnTo>
                    <a:pt x="63164" y="43450"/>
                  </a:lnTo>
                  <a:lnTo>
                    <a:pt x="64385" y="43266"/>
                  </a:lnTo>
                  <a:lnTo>
                    <a:pt x="65631" y="43081"/>
                  </a:lnTo>
                  <a:lnTo>
                    <a:pt x="66878" y="42897"/>
                  </a:lnTo>
                  <a:lnTo>
                    <a:pt x="68124" y="42718"/>
                  </a:lnTo>
                  <a:lnTo>
                    <a:pt x="69396" y="42545"/>
                  </a:lnTo>
                  <a:lnTo>
                    <a:pt x="70668" y="42371"/>
                  </a:lnTo>
                  <a:lnTo>
                    <a:pt x="71940" y="42197"/>
                  </a:lnTo>
                  <a:lnTo>
                    <a:pt x="73237" y="42034"/>
                  </a:lnTo>
                  <a:lnTo>
                    <a:pt x="74535" y="41866"/>
                  </a:lnTo>
                  <a:lnTo>
                    <a:pt x="75832" y="41703"/>
                  </a:lnTo>
                  <a:lnTo>
                    <a:pt x="77842" y="41466"/>
                  </a:lnTo>
                  <a:lnTo>
                    <a:pt x="79877" y="41229"/>
                  </a:lnTo>
                  <a:lnTo>
                    <a:pt x="81912" y="41003"/>
                  </a:lnTo>
                  <a:lnTo>
                    <a:pt x="83972" y="40782"/>
                  </a:lnTo>
                  <a:lnTo>
                    <a:pt x="86058" y="40571"/>
                  </a:lnTo>
                  <a:lnTo>
                    <a:pt x="88144" y="40366"/>
                  </a:lnTo>
                  <a:lnTo>
                    <a:pt x="90256" y="40166"/>
                  </a:lnTo>
                  <a:lnTo>
                    <a:pt x="92367" y="39977"/>
                  </a:lnTo>
                  <a:lnTo>
                    <a:pt x="94504" y="39793"/>
                  </a:lnTo>
                  <a:lnTo>
                    <a:pt x="96666" y="39619"/>
                  </a:lnTo>
                  <a:lnTo>
                    <a:pt x="98828" y="39451"/>
                  </a:lnTo>
                  <a:lnTo>
                    <a:pt x="100991" y="39287"/>
                  </a:lnTo>
                  <a:lnTo>
                    <a:pt x="103178" y="39135"/>
                  </a:lnTo>
                  <a:lnTo>
                    <a:pt x="105392" y="38988"/>
                  </a:lnTo>
                  <a:lnTo>
                    <a:pt x="107605" y="38845"/>
                  </a:lnTo>
                  <a:lnTo>
                    <a:pt x="109818" y="38714"/>
                  </a:lnTo>
                  <a:lnTo>
                    <a:pt x="112133" y="38588"/>
                  </a:lnTo>
                  <a:lnTo>
                    <a:pt x="114448" y="38467"/>
                  </a:lnTo>
                  <a:lnTo>
                    <a:pt x="116763" y="38356"/>
                  </a:lnTo>
                  <a:lnTo>
                    <a:pt x="119103" y="38251"/>
                  </a:lnTo>
                  <a:lnTo>
                    <a:pt x="121469" y="38156"/>
                  </a:lnTo>
                  <a:lnTo>
                    <a:pt x="123809" y="38072"/>
                  </a:lnTo>
                  <a:lnTo>
                    <a:pt x="126175" y="37993"/>
                  </a:lnTo>
                  <a:lnTo>
                    <a:pt x="128541" y="37919"/>
                  </a:lnTo>
                  <a:lnTo>
                    <a:pt x="130932" y="37856"/>
                  </a:lnTo>
                  <a:lnTo>
                    <a:pt x="133297" y="37804"/>
                  </a:lnTo>
                  <a:lnTo>
                    <a:pt x="135689" y="37756"/>
                  </a:lnTo>
                  <a:lnTo>
                    <a:pt x="138080" y="37719"/>
                  </a:lnTo>
                  <a:lnTo>
                    <a:pt x="140497" y="37693"/>
                  </a:lnTo>
                  <a:lnTo>
                    <a:pt x="142888" y="37672"/>
                  </a:lnTo>
                  <a:lnTo>
                    <a:pt x="145304" y="37656"/>
                  </a:lnTo>
                  <a:lnTo>
                    <a:pt x="149222" y="37656"/>
                  </a:lnTo>
                  <a:lnTo>
                    <a:pt x="150748" y="37661"/>
                  </a:lnTo>
                  <a:lnTo>
                    <a:pt x="152249" y="37667"/>
                  </a:lnTo>
                  <a:lnTo>
                    <a:pt x="153750" y="37683"/>
                  </a:lnTo>
                  <a:lnTo>
                    <a:pt x="155276" y="37693"/>
                  </a:lnTo>
                  <a:lnTo>
                    <a:pt x="156777" y="37714"/>
                  </a:lnTo>
                  <a:lnTo>
                    <a:pt x="158278" y="37735"/>
                  </a:lnTo>
                  <a:lnTo>
                    <a:pt x="159779" y="37761"/>
                  </a:lnTo>
                  <a:lnTo>
                    <a:pt x="161280" y="37788"/>
                  </a:lnTo>
                  <a:lnTo>
                    <a:pt x="162755" y="37819"/>
                  </a:lnTo>
                  <a:lnTo>
                    <a:pt x="164256" y="37851"/>
                  </a:lnTo>
                  <a:lnTo>
                    <a:pt x="165732" y="37888"/>
                  </a:lnTo>
                  <a:lnTo>
                    <a:pt x="167232" y="37930"/>
                  </a:lnTo>
                  <a:lnTo>
                    <a:pt x="168708" y="37977"/>
                  </a:lnTo>
                  <a:lnTo>
                    <a:pt x="170183" y="38025"/>
                  </a:lnTo>
                  <a:lnTo>
                    <a:pt x="171684" y="38072"/>
                  </a:lnTo>
                  <a:lnTo>
                    <a:pt x="173134" y="38130"/>
                  </a:lnTo>
                  <a:lnTo>
                    <a:pt x="174610" y="38182"/>
                  </a:lnTo>
                  <a:lnTo>
                    <a:pt x="176085" y="38246"/>
                  </a:lnTo>
                  <a:lnTo>
                    <a:pt x="177560" y="38309"/>
                  </a:lnTo>
                  <a:lnTo>
                    <a:pt x="179010" y="38377"/>
                  </a:lnTo>
                  <a:lnTo>
                    <a:pt x="180460" y="38446"/>
                  </a:lnTo>
                  <a:lnTo>
                    <a:pt x="181936" y="38519"/>
                  </a:lnTo>
                  <a:lnTo>
                    <a:pt x="183386" y="38593"/>
                  </a:lnTo>
                  <a:lnTo>
                    <a:pt x="184810" y="38677"/>
                  </a:lnTo>
                  <a:lnTo>
                    <a:pt x="186260" y="38756"/>
                  </a:lnTo>
                  <a:lnTo>
                    <a:pt x="187710" y="38845"/>
                  </a:lnTo>
                  <a:lnTo>
                    <a:pt x="189135" y="38935"/>
                  </a:lnTo>
                  <a:lnTo>
                    <a:pt x="190559" y="39024"/>
                  </a:lnTo>
                  <a:lnTo>
                    <a:pt x="192009" y="39124"/>
                  </a:lnTo>
                  <a:lnTo>
                    <a:pt x="193434" y="39219"/>
                  </a:lnTo>
                  <a:lnTo>
                    <a:pt x="194833" y="39324"/>
                  </a:lnTo>
                  <a:lnTo>
                    <a:pt x="197555" y="39530"/>
                  </a:lnTo>
                  <a:lnTo>
                    <a:pt x="200251" y="39745"/>
                  </a:lnTo>
                  <a:lnTo>
                    <a:pt x="202923" y="39977"/>
                  </a:lnTo>
                  <a:lnTo>
                    <a:pt x="205594" y="40214"/>
                  </a:lnTo>
                  <a:lnTo>
                    <a:pt x="208214" y="40466"/>
                  </a:lnTo>
                  <a:lnTo>
                    <a:pt x="210808" y="40729"/>
                  </a:lnTo>
                  <a:lnTo>
                    <a:pt x="213378" y="40998"/>
                  </a:lnTo>
                  <a:lnTo>
                    <a:pt x="215922" y="41282"/>
                  </a:lnTo>
                  <a:lnTo>
                    <a:pt x="218440" y="41576"/>
                  </a:lnTo>
                  <a:lnTo>
                    <a:pt x="220933" y="41882"/>
                  </a:lnTo>
                  <a:lnTo>
                    <a:pt x="223400" y="42197"/>
                  </a:lnTo>
                  <a:lnTo>
                    <a:pt x="225843" y="42524"/>
                  </a:lnTo>
                  <a:lnTo>
                    <a:pt x="228259" y="42866"/>
                  </a:lnTo>
                  <a:lnTo>
                    <a:pt x="230625" y="43213"/>
                  </a:lnTo>
                  <a:lnTo>
                    <a:pt x="232965" y="43571"/>
                  </a:lnTo>
                  <a:lnTo>
                    <a:pt x="235280" y="43939"/>
                  </a:lnTo>
                  <a:lnTo>
                    <a:pt x="235891" y="44034"/>
                  </a:lnTo>
                  <a:lnTo>
                    <a:pt x="236527" y="44118"/>
                  </a:lnTo>
                  <a:lnTo>
                    <a:pt x="237163" y="44192"/>
                  </a:lnTo>
                  <a:lnTo>
                    <a:pt x="237824" y="44265"/>
                  </a:lnTo>
                  <a:lnTo>
                    <a:pt x="238511" y="44323"/>
                  </a:lnTo>
                  <a:lnTo>
                    <a:pt x="239198" y="44381"/>
                  </a:lnTo>
                  <a:lnTo>
                    <a:pt x="239910" y="44423"/>
                  </a:lnTo>
                  <a:lnTo>
                    <a:pt x="240622" y="44460"/>
                  </a:lnTo>
                  <a:lnTo>
                    <a:pt x="241335" y="44492"/>
                  </a:lnTo>
                  <a:lnTo>
                    <a:pt x="242072" y="44513"/>
                  </a:lnTo>
                  <a:lnTo>
                    <a:pt x="242810" y="44523"/>
                  </a:lnTo>
                  <a:lnTo>
                    <a:pt x="243548" y="44529"/>
                  </a:lnTo>
                  <a:lnTo>
                    <a:pt x="244285" y="44523"/>
                  </a:lnTo>
                  <a:lnTo>
                    <a:pt x="245023" y="44513"/>
                  </a:lnTo>
                  <a:lnTo>
                    <a:pt x="245761" y="44492"/>
                  </a:lnTo>
                  <a:lnTo>
                    <a:pt x="246499" y="44460"/>
                  </a:lnTo>
                  <a:lnTo>
                    <a:pt x="247236" y="44418"/>
                  </a:lnTo>
                  <a:lnTo>
                    <a:pt x="247949" y="44371"/>
                  </a:lnTo>
                  <a:lnTo>
                    <a:pt x="248661" y="44318"/>
                  </a:lnTo>
                  <a:lnTo>
                    <a:pt x="249322" y="44255"/>
                  </a:lnTo>
                  <a:lnTo>
                    <a:pt x="249984" y="44186"/>
                  </a:lnTo>
                  <a:lnTo>
                    <a:pt x="250620" y="44108"/>
                  </a:lnTo>
                  <a:lnTo>
                    <a:pt x="251230" y="44023"/>
                  </a:lnTo>
                  <a:lnTo>
                    <a:pt x="251815" y="43934"/>
                  </a:lnTo>
                  <a:lnTo>
                    <a:pt x="252400" y="43834"/>
                  </a:lnTo>
                  <a:lnTo>
                    <a:pt x="252934" y="43729"/>
                  </a:lnTo>
                  <a:lnTo>
                    <a:pt x="253443" y="43618"/>
                  </a:lnTo>
                  <a:lnTo>
                    <a:pt x="253927" y="43502"/>
                  </a:lnTo>
                  <a:lnTo>
                    <a:pt x="254359" y="43381"/>
                  </a:lnTo>
                  <a:lnTo>
                    <a:pt x="254791" y="43255"/>
                  </a:lnTo>
                  <a:lnTo>
                    <a:pt x="255173" y="43118"/>
                  </a:lnTo>
                  <a:lnTo>
                    <a:pt x="255529" y="42981"/>
                  </a:lnTo>
                  <a:lnTo>
                    <a:pt x="256623" y="42529"/>
                  </a:lnTo>
                  <a:lnTo>
                    <a:pt x="257768" y="42076"/>
                  </a:lnTo>
                  <a:lnTo>
                    <a:pt x="258938" y="41634"/>
                  </a:lnTo>
                  <a:lnTo>
                    <a:pt x="260134" y="41192"/>
                  </a:lnTo>
                  <a:lnTo>
                    <a:pt x="261380" y="40756"/>
                  </a:lnTo>
                  <a:lnTo>
                    <a:pt x="262652" y="40324"/>
                  </a:lnTo>
                  <a:lnTo>
                    <a:pt x="263975" y="39898"/>
                  </a:lnTo>
                  <a:lnTo>
                    <a:pt x="265323" y="39477"/>
                  </a:lnTo>
                  <a:lnTo>
                    <a:pt x="266697" y="39061"/>
                  </a:lnTo>
                  <a:lnTo>
                    <a:pt x="268096" y="38651"/>
                  </a:lnTo>
                  <a:lnTo>
                    <a:pt x="269546" y="38240"/>
                  </a:lnTo>
                  <a:lnTo>
                    <a:pt x="271021" y="37840"/>
                  </a:lnTo>
                  <a:lnTo>
                    <a:pt x="272548" y="37446"/>
                  </a:lnTo>
                  <a:lnTo>
                    <a:pt x="274074" y="37056"/>
                  </a:lnTo>
                  <a:lnTo>
                    <a:pt x="275651" y="36672"/>
                  </a:lnTo>
                  <a:lnTo>
                    <a:pt x="277254" y="36293"/>
                  </a:lnTo>
                  <a:lnTo>
                    <a:pt x="278907" y="35920"/>
                  </a:lnTo>
                  <a:lnTo>
                    <a:pt x="280561" y="35557"/>
                  </a:lnTo>
                  <a:lnTo>
                    <a:pt x="282265" y="35194"/>
                  </a:lnTo>
                  <a:lnTo>
                    <a:pt x="283995" y="34841"/>
                  </a:lnTo>
                  <a:lnTo>
                    <a:pt x="285750" y="34488"/>
                  </a:lnTo>
                  <a:lnTo>
                    <a:pt x="287531" y="34146"/>
                  </a:lnTo>
                  <a:lnTo>
                    <a:pt x="289337" y="33810"/>
                  </a:lnTo>
                  <a:lnTo>
                    <a:pt x="291194" y="33478"/>
                  </a:lnTo>
                  <a:lnTo>
                    <a:pt x="293051" y="33157"/>
                  </a:lnTo>
                  <a:lnTo>
                    <a:pt x="294959" y="32836"/>
                  </a:lnTo>
                  <a:lnTo>
                    <a:pt x="296892" y="32526"/>
                  </a:lnTo>
                  <a:lnTo>
                    <a:pt x="298825" y="32220"/>
                  </a:lnTo>
                  <a:lnTo>
                    <a:pt x="300810" y="31926"/>
                  </a:lnTo>
                  <a:lnTo>
                    <a:pt x="302819" y="31636"/>
                  </a:lnTo>
                  <a:lnTo>
                    <a:pt x="304854" y="31352"/>
                  </a:lnTo>
                  <a:lnTo>
                    <a:pt x="306915" y="31073"/>
                  </a:lnTo>
                  <a:lnTo>
                    <a:pt x="309001" y="30800"/>
                  </a:lnTo>
                  <a:lnTo>
                    <a:pt x="311138" y="30537"/>
                  </a:lnTo>
                  <a:lnTo>
                    <a:pt x="313274" y="30284"/>
                  </a:lnTo>
                  <a:lnTo>
                    <a:pt x="315411" y="30031"/>
                  </a:lnTo>
                  <a:lnTo>
                    <a:pt x="317599" y="29795"/>
                  </a:lnTo>
                  <a:lnTo>
                    <a:pt x="319787" y="29563"/>
                  </a:lnTo>
                  <a:lnTo>
                    <a:pt x="322000" y="29337"/>
                  </a:lnTo>
                  <a:lnTo>
                    <a:pt x="324238" y="29121"/>
                  </a:lnTo>
                  <a:lnTo>
                    <a:pt x="326477" y="28916"/>
                  </a:lnTo>
                  <a:lnTo>
                    <a:pt x="328741" y="28716"/>
                  </a:lnTo>
                  <a:lnTo>
                    <a:pt x="331030" y="28526"/>
                  </a:lnTo>
                  <a:lnTo>
                    <a:pt x="333320" y="28342"/>
                  </a:lnTo>
                  <a:lnTo>
                    <a:pt x="335635" y="28169"/>
                  </a:lnTo>
                  <a:lnTo>
                    <a:pt x="337975" y="28000"/>
                  </a:lnTo>
                  <a:lnTo>
                    <a:pt x="340316" y="27842"/>
                  </a:lnTo>
                  <a:lnTo>
                    <a:pt x="342656" y="27695"/>
                  </a:lnTo>
                  <a:lnTo>
                    <a:pt x="345123" y="27548"/>
                  </a:lnTo>
                  <a:lnTo>
                    <a:pt x="347565" y="27411"/>
                  </a:lnTo>
                  <a:lnTo>
                    <a:pt x="350033" y="27285"/>
                  </a:lnTo>
                  <a:lnTo>
                    <a:pt x="352526" y="27169"/>
                  </a:lnTo>
                  <a:lnTo>
                    <a:pt x="355019" y="27058"/>
                  </a:lnTo>
                  <a:lnTo>
                    <a:pt x="357512" y="26964"/>
                  </a:lnTo>
                  <a:lnTo>
                    <a:pt x="360030" y="26874"/>
                  </a:lnTo>
                  <a:lnTo>
                    <a:pt x="362549" y="26790"/>
                  </a:lnTo>
                  <a:lnTo>
                    <a:pt x="365093" y="26722"/>
                  </a:lnTo>
                  <a:lnTo>
                    <a:pt x="367611" y="26658"/>
                  </a:lnTo>
                  <a:lnTo>
                    <a:pt x="370155" y="26606"/>
                  </a:lnTo>
                  <a:lnTo>
                    <a:pt x="372724" y="26564"/>
                  </a:lnTo>
                  <a:lnTo>
                    <a:pt x="375268" y="26532"/>
                  </a:lnTo>
                  <a:lnTo>
                    <a:pt x="377837" y="26511"/>
                  </a:lnTo>
                  <a:lnTo>
                    <a:pt x="380407" y="26495"/>
                  </a:lnTo>
                  <a:lnTo>
                    <a:pt x="382976" y="26490"/>
                  </a:lnTo>
                  <a:lnTo>
                    <a:pt x="384528" y="26490"/>
                  </a:lnTo>
                  <a:lnTo>
                    <a:pt x="386079" y="26495"/>
                  </a:lnTo>
                  <a:lnTo>
                    <a:pt x="387631" y="26506"/>
                  </a:lnTo>
                  <a:lnTo>
                    <a:pt x="389183" y="26516"/>
                  </a:lnTo>
                  <a:lnTo>
                    <a:pt x="390760" y="26537"/>
                  </a:lnTo>
                  <a:lnTo>
                    <a:pt x="392312" y="26553"/>
                  </a:lnTo>
                  <a:lnTo>
                    <a:pt x="393863" y="26579"/>
                  </a:lnTo>
                  <a:lnTo>
                    <a:pt x="395415" y="26606"/>
                  </a:lnTo>
                  <a:lnTo>
                    <a:pt x="396967" y="26637"/>
                  </a:lnTo>
                  <a:lnTo>
                    <a:pt x="398519" y="26674"/>
                  </a:lnTo>
                  <a:lnTo>
                    <a:pt x="400070" y="26711"/>
                  </a:lnTo>
                  <a:lnTo>
                    <a:pt x="401622" y="26753"/>
                  </a:lnTo>
                  <a:lnTo>
                    <a:pt x="403148" y="26795"/>
                  </a:lnTo>
                  <a:lnTo>
                    <a:pt x="404700" y="26848"/>
                  </a:lnTo>
                  <a:lnTo>
                    <a:pt x="406252" y="26900"/>
                  </a:lnTo>
                  <a:lnTo>
                    <a:pt x="407804" y="26953"/>
                  </a:lnTo>
                  <a:lnTo>
                    <a:pt x="409330" y="27016"/>
                  </a:lnTo>
                  <a:lnTo>
                    <a:pt x="410882" y="27079"/>
                  </a:lnTo>
                  <a:lnTo>
                    <a:pt x="412408" y="27148"/>
                  </a:lnTo>
                  <a:lnTo>
                    <a:pt x="413960" y="27216"/>
                  </a:lnTo>
                  <a:lnTo>
                    <a:pt x="415486" y="27290"/>
                  </a:lnTo>
                  <a:lnTo>
                    <a:pt x="417012" y="27369"/>
                  </a:lnTo>
                  <a:lnTo>
                    <a:pt x="418539" y="27448"/>
                  </a:lnTo>
                  <a:lnTo>
                    <a:pt x="420065" y="27537"/>
                  </a:lnTo>
                  <a:lnTo>
                    <a:pt x="421591" y="27621"/>
                  </a:lnTo>
                  <a:lnTo>
                    <a:pt x="423118" y="27716"/>
                  </a:lnTo>
                  <a:lnTo>
                    <a:pt x="424644" y="27811"/>
                  </a:lnTo>
                  <a:lnTo>
                    <a:pt x="426170" y="27911"/>
                  </a:lnTo>
                  <a:lnTo>
                    <a:pt x="427671" y="28016"/>
                  </a:lnTo>
                  <a:lnTo>
                    <a:pt x="429197" y="28121"/>
                  </a:lnTo>
                  <a:lnTo>
                    <a:pt x="430698" y="28232"/>
                  </a:lnTo>
                  <a:lnTo>
                    <a:pt x="432199" y="28342"/>
                  </a:lnTo>
                  <a:lnTo>
                    <a:pt x="432861" y="28390"/>
                  </a:lnTo>
                  <a:lnTo>
                    <a:pt x="433522" y="28426"/>
                  </a:lnTo>
                  <a:lnTo>
                    <a:pt x="434183" y="28463"/>
                  </a:lnTo>
                  <a:lnTo>
                    <a:pt x="434870" y="28484"/>
                  </a:lnTo>
                  <a:lnTo>
                    <a:pt x="435532" y="28500"/>
                  </a:lnTo>
                  <a:lnTo>
                    <a:pt x="436218" y="28511"/>
                  </a:lnTo>
                  <a:lnTo>
                    <a:pt x="436905" y="28516"/>
                  </a:lnTo>
                  <a:lnTo>
                    <a:pt x="437567" y="28511"/>
                  </a:lnTo>
                  <a:lnTo>
                    <a:pt x="438254" y="28500"/>
                  </a:lnTo>
                  <a:lnTo>
                    <a:pt x="438915" y="28484"/>
                  </a:lnTo>
                  <a:lnTo>
                    <a:pt x="439602" y="28458"/>
                  </a:lnTo>
                  <a:lnTo>
                    <a:pt x="440263" y="28426"/>
                  </a:lnTo>
                  <a:lnTo>
                    <a:pt x="440899" y="28384"/>
                  </a:lnTo>
                  <a:lnTo>
                    <a:pt x="441561" y="28337"/>
                  </a:lnTo>
                  <a:lnTo>
                    <a:pt x="442196" y="28284"/>
                  </a:lnTo>
                  <a:lnTo>
                    <a:pt x="442807" y="28221"/>
                  </a:lnTo>
                  <a:lnTo>
                    <a:pt x="443418" y="28158"/>
                  </a:lnTo>
                  <a:lnTo>
                    <a:pt x="444028" y="28084"/>
                  </a:lnTo>
                  <a:lnTo>
                    <a:pt x="444588" y="28006"/>
                  </a:lnTo>
                  <a:lnTo>
                    <a:pt x="445122" y="27921"/>
                  </a:lnTo>
                  <a:lnTo>
                    <a:pt x="445656" y="27832"/>
                  </a:lnTo>
                  <a:lnTo>
                    <a:pt x="446139" y="27732"/>
                  </a:lnTo>
                  <a:lnTo>
                    <a:pt x="446623" y="27632"/>
                  </a:lnTo>
                  <a:lnTo>
                    <a:pt x="447081" y="27527"/>
                  </a:lnTo>
                  <a:lnTo>
                    <a:pt x="447488" y="27416"/>
                  </a:lnTo>
                  <a:lnTo>
                    <a:pt x="447895" y="27306"/>
                  </a:lnTo>
                  <a:lnTo>
                    <a:pt x="448251" y="27185"/>
                  </a:lnTo>
                  <a:lnTo>
                    <a:pt x="448607" y="27064"/>
                  </a:lnTo>
                  <a:lnTo>
                    <a:pt x="448912" y="26937"/>
                  </a:lnTo>
                  <a:lnTo>
                    <a:pt x="449192" y="26806"/>
                  </a:lnTo>
                  <a:lnTo>
                    <a:pt x="449421" y="26674"/>
                  </a:lnTo>
                  <a:lnTo>
                    <a:pt x="449650" y="26537"/>
                  </a:lnTo>
                  <a:lnTo>
                    <a:pt x="450464" y="25980"/>
                  </a:lnTo>
                  <a:lnTo>
                    <a:pt x="451354" y="25422"/>
                  </a:lnTo>
                  <a:lnTo>
                    <a:pt x="452296" y="24869"/>
                  </a:lnTo>
                  <a:lnTo>
                    <a:pt x="453288" y="24322"/>
                  </a:lnTo>
                  <a:lnTo>
                    <a:pt x="454331" y="23780"/>
                  </a:lnTo>
                  <a:lnTo>
                    <a:pt x="455424" y="23243"/>
                  </a:lnTo>
                  <a:lnTo>
                    <a:pt x="456569" y="22707"/>
                  </a:lnTo>
                  <a:lnTo>
                    <a:pt x="457765" y="22175"/>
                  </a:lnTo>
                  <a:lnTo>
                    <a:pt x="459011" y="21654"/>
                  </a:lnTo>
                  <a:lnTo>
                    <a:pt x="460334" y="21133"/>
                  </a:lnTo>
                  <a:lnTo>
                    <a:pt x="461682" y="20623"/>
                  </a:lnTo>
                  <a:lnTo>
                    <a:pt x="463081" y="20112"/>
                  </a:lnTo>
                  <a:lnTo>
                    <a:pt x="464531" y="19607"/>
                  </a:lnTo>
                  <a:lnTo>
                    <a:pt x="466032" y="19113"/>
                  </a:lnTo>
                  <a:lnTo>
                    <a:pt x="467584" y="18618"/>
                  </a:lnTo>
                  <a:lnTo>
                    <a:pt x="469187" y="18134"/>
                  </a:lnTo>
                  <a:lnTo>
                    <a:pt x="470815" y="17660"/>
                  </a:lnTo>
                  <a:lnTo>
                    <a:pt x="472494" y="17192"/>
                  </a:lnTo>
                  <a:lnTo>
                    <a:pt x="474198" y="16734"/>
                  </a:lnTo>
                  <a:lnTo>
                    <a:pt x="475953" y="16282"/>
                  </a:lnTo>
                  <a:lnTo>
                    <a:pt x="477734" y="15840"/>
                  </a:lnTo>
                  <a:lnTo>
                    <a:pt x="479566" y="15403"/>
                  </a:lnTo>
                  <a:lnTo>
                    <a:pt x="481448" y="14971"/>
                  </a:lnTo>
                  <a:lnTo>
                    <a:pt x="483356" y="14550"/>
                  </a:lnTo>
                  <a:lnTo>
                    <a:pt x="485315" y="14140"/>
                  </a:lnTo>
                  <a:lnTo>
                    <a:pt x="487324" y="13735"/>
                  </a:lnTo>
                  <a:lnTo>
                    <a:pt x="489359" y="13335"/>
                  </a:lnTo>
                  <a:lnTo>
                    <a:pt x="491420" y="12945"/>
                  </a:lnTo>
                  <a:lnTo>
                    <a:pt x="493531" y="12566"/>
                  </a:lnTo>
                  <a:lnTo>
                    <a:pt x="495668" y="12193"/>
                  </a:lnTo>
                  <a:lnTo>
                    <a:pt x="497856" y="11830"/>
                  </a:lnTo>
                  <a:lnTo>
                    <a:pt x="500069" y="11472"/>
                  </a:lnTo>
                  <a:lnTo>
                    <a:pt x="502358" y="11125"/>
                  </a:lnTo>
                  <a:lnTo>
                    <a:pt x="504648" y="10783"/>
                  </a:lnTo>
                  <a:lnTo>
                    <a:pt x="506988" y="10451"/>
                  </a:lnTo>
                  <a:lnTo>
                    <a:pt x="509354" y="10130"/>
                  </a:lnTo>
                  <a:lnTo>
                    <a:pt x="511745" y="9820"/>
                  </a:lnTo>
                  <a:lnTo>
                    <a:pt x="514162" y="9525"/>
                  </a:lnTo>
                  <a:lnTo>
                    <a:pt x="516604" y="9230"/>
                  </a:lnTo>
                  <a:lnTo>
                    <a:pt x="519097" y="8951"/>
                  </a:lnTo>
                  <a:lnTo>
                    <a:pt x="521590" y="8683"/>
                  </a:lnTo>
                  <a:lnTo>
                    <a:pt x="524108" y="8425"/>
                  </a:lnTo>
                  <a:lnTo>
                    <a:pt x="526652" y="8178"/>
                  </a:lnTo>
                  <a:lnTo>
                    <a:pt x="529221" y="7941"/>
                  </a:lnTo>
                  <a:lnTo>
                    <a:pt x="531816" y="7715"/>
                  </a:lnTo>
                  <a:lnTo>
                    <a:pt x="534436" y="7499"/>
                  </a:lnTo>
                  <a:lnTo>
                    <a:pt x="537082" y="7294"/>
                  </a:lnTo>
                  <a:lnTo>
                    <a:pt x="539753" y="7094"/>
                  </a:lnTo>
                  <a:lnTo>
                    <a:pt x="542526" y="6904"/>
                  </a:lnTo>
                  <a:lnTo>
                    <a:pt x="545298" y="6731"/>
                  </a:lnTo>
                  <a:lnTo>
                    <a:pt x="548122" y="6562"/>
                  </a:lnTo>
                  <a:lnTo>
                    <a:pt x="550920" y="6410"/>
                  </a:lnTo>
                  <a:lnTo>
                    <a:pt x="553769" y="6268"/>
                  </a:lnTo>
                  <a:lnTo>
                    <a:pt x="556619" y="6141"/>
                  </a:lnTo>
                  <a:lnTo>
                    <a:pt x="559468" y="6020"/>
                  </a:lnTo>
                  <a:lnTo>
                    <a:pt x="562342" y="5915"/>
                  </a:lnTo>
                  <a:lnTo>
                    <a:pt x="565242" y="5826"/>
                  </a:lnTo>
                  <a:lnTo>
                    <a:pt x="568142" y="5747"/>
                  </a:lnTo>
                  <a:lnTo>
                    <a:pt x="571042" y="5678"/>
                  </a:lnTo>
                  <a:lnTo>
                    <a:pt x="573968" y="5620"/>
                  </a:lnTo>
                  <a:lnTo>
                    <a:pt x="576893" y="5578"/>
                  </a:lnTo>
                  <a:lnTo>
                    <a:pt x="579818" y="5547"/>
                  </a:lnTo>
                  <a:lnTo>
                    <a:pt x="582769" y="5526"/>
                  </a:lnTo>
                  <a:lnTo>
                    <a:pt x="585720" y="5521"/>
                  </a:lnTo>
                  <a:close/>
                  <a:moveTo>
                    <a:pt x="583965" y="1"/>
                  </a:moveTo>
                  <a:lnTo>
                    <a:pt x="582210" y="6"/>
                  </a:lnTo>
                  <a:lnTo>
                    <a:pt x="580454" y="16"/>
                  </a:lnTo>
                  <a:lnTo>
                    <a:pt x="578725" y="32"/>
                  </a:lnTo>
                  <a:lnTo>
                    <a:pt x="576969" y="48"/>
                  </a:lnTo>
                  <a:lnTo>
                    <a:pt x="575240" y="69"/>
                  </a:lnTo>
                  <a:lnTo>
                    <a:pt x="573484" y="90"/>
                  </a:lnTo>
                  <a:lnTo>
                    <a:pt x="571754" y="116"/>
                  </a:lnTo>
                  <a:lnTo>
                    <a:pt x="570025" y="148"/>
                  </a:lnTo>
                  <a:lnTo>
                    <a:pt x="568295" y="185"/>
                  </a:lnTo>
                  <a:lnTo>
                    <a:pt x="566565" y="222"/>
                  </a:lnTo>
                  <a:lnTo>
                    <a:pt x="564835" y="264"/>
                  </a:lnTo>
                  <a:lnTo>
                    <a:pt x="563105" y="311"/>
                  </a:lnTo>
                  <a:lnTo>
                    <a:pt x="561401" y="358"/>
                  </a:lnTo>
                  <a:lnTo>
                    <a:pt x="559671" y="416"/>
                  </a:lnTo>
                  <a:lnTo>
                    <a:pt x="557967" y="469"/>
                  </a:lnTo>
                  <a:lnTo>
                    <a:pt x="556262" y="532"/>
                  </a:lnTo>
                  <a:lnTo>
                    <a:pt x="554558" y="595"/>
                  </a:lnTo>
                  <a:lnTo>
                    <a:pt x="552854" y="664"/>
                  </a:lnTo>
                  <a:lnTo>
                    <a:pt x="551149" y="732"/>
                  </a:lnTo>
                  <a:lnTo>
                    <a:pt x="549445" y="811"/>
                  </a:lnTo>
                  <a:lnTo>
                    <a:pt x="547766" y="890"/>
                  </a:lnTo>
                  <a:lnTo>
                    <a:pt x="546087" y="969"/>
                  </a:lnTo>
                  <a:lnTo>
                    <a:pt x="544383" y="1058"/>
                  </a:lnTo>
                  <a:lnTo>
                    <a:pt x="542729" y="1148"/>
                  </a:lnTo>
                  <a:lnTo>
                    <a:pt x="541050" y="1237"/>
                  </a:lnTo>
                  <a:lnTo>
                    <a:pt x="539371" y="1337"/>
                  </a:lnTo>
                  <a:lnTo>
                    <a:pt x="537718" y="1437"/>
                  </a:lnTo>
                  <a:lnTo>
                    <a:pt x="536039" y="1542"/>
                  </a:lnTo>
                  <a:lnTo>
                    <a:pt x="534385" y="1648"/>
                  </a:lnTo>
                  <a:lnTo>
                    <a:pt x="532732" y="1758"/>
                  </a:lnTo>
                  <a:lnTo>
                    <a:pt x="531104" y="1874"/>
                  </a:lnTo>
                  <a:lnTo>
                    <a:pt x="529501" y="1990"/>
                  </a:lnTo>
                  <a:lnTo>
                    <a:pt x="527924" y="2105"/>
                  </a:lnTo>
                  <a:lnTo>
                    <a:pt x="526347" y="2226"/>
                  </a:lnTo>
                  <a:lnTo>
                    <a:pt x="524795" y="2347"/>
                  </a:lnTo>
                  <a:lnTo>
                    <a:pt x="523218" y="2479"/>
                  </a:lnTo>
                  <a:lnTo>
                    <a:pt x="521666" y="2605"/>
                  </a:lnTo>
                  <a:lnTo>
                    <a:pt x="520140" y="2742"/>
                  </a:lnTo>
                  <a:lnTo>
                    <a:pt x="518588" y="2879"/>
                  </a:lnTo>
                  <a:lnTo>
                    <a:pt x="517062" y="3016"/>
                  </a:lnTo>
                  <a:lnTo>
                    <a:pt x="515535" y="3158"/>
                  </a:lnTo>
                  <a:lnTo>
                    <a:pt x="514009" y="3305"/>
                  </a:lnTo>
                  <a:lnTo>
                    <a:pt x="512508" y="3453"/>
                  </a:lnTo>
                  <a:lnTo>
                    <a:pt x="511007" y="3605"/>
                  </a:lnTo>
                  <a:lnTo>
                    <a:pt x="509507" y="3763"/>
                  </a:lnTo>
                  <a:lnTo>
                    <a:pt x="508006" y="3921"/>
                  </a:lnTo>
                  <a:lnTo>
                    <a:pt x="506530" y="4079"/>
                  </a:lnTo>
                  <a:lnTo>
                    <a:pt x="505055" y="4247"/>
                  </a:lnTo>
                  <a:lnTo>
                    <a:pt x="503605" y="4415"/>
                  </a:lnTo>
                  <a:lnTo>
                    <a:pt x="502129" y="4584"/>
                  </a:lnTo>
                  <a:lnTo>
                    <a:pt x="500679" y="4758"/>
                  </a:lnTo>
                  <a:lnTo>
                    <a:pt x="499255" y="4936"/>
                  </a:lnTo>
                  <a:lnTo>
                    <a:pt x="497805" y="5115"/>
                  </a:lnTo>
                  <a:lnTo>
                    <a:pt x="496380" y="5294"/>
                  </a:lnTo>
                  <a:lnTo>
                    <a:pt x="494981" y="5484"/>
                  </a:lnTo>
                  <a:lnTo>
                    <a:pt x="493557" y="5673"/>
                  </a:lnTo>
                  <a:lnTo>
                    <a:pt x="492158" y="5863"/>
                  </a:lnTo>
                  <a:lnTo>
                    <a:pt x="490758" y="6057"/>
                  </a:lnTo>
                  <a:lnTo>
                    <a:pt x="489385" y="6257"/>
                  </a:lnTo>
                  <a:lnTo>
                    <a:pt x="488011" y="6457"/>
                  </a:lnTo>
                  <a:lnTo>
                    <a:pt x="486637" y="6657"/>
                  </a:lnTo>
                  <a:lnTo>
                    <a:pt x="485289" y="6868"/>
                  </a:lnTo>
                  <a:lnTo>
                    <a:pt x="483941" y="7073"/>
                  </a:lnTo>
                  <a:lnTo>
                    <a:pt x="482618" y="7283"/>
                  </a:lnTo>
                  <a:lnTo>
                    <a:pt x="481295" y="7499"/>
                  </a:lnTo>
                  <a:lnTo>
                    <a:pt x="479998" y="7715"/>
                  </a:lnTo>
                  <a:lnTo>
                    <a:pt x="478726" y="7931"/>
                  </a:lnTo>
                  <a:lnTo>
                    <a:pt x="477429" y="8152"/>
                  </a:lnTo>
                  <a:lnTo>
                    <a:pt x="476157" y="8373"/>
                  </a:lnTo>
                  <a:lnTo>
                    <a:pt x="474910" y="8599"/>
                  </a:lnTo>
                  <a:lnTo>
                    <a:pt x="473664" y="8825"/>
                  </a:lnTo>
                  <a:lnTo>
                    <a:pt x="472417" y="9051"/>
                  </a:lnTo>
                  <a:lnTo>
                    <a:pt x="471196" y="9288"/>
                  </a:lnTo>
                  <a:lnTo>
                    <a:pt x="470001" y="9520"/>
                  </a:lnTo>
                  <a:lnTo>
                    <a:pt x="468805" y="9757"/>
                  </a:lnTo>
                  <a:lnTo>
                    <a:pt x="467609" y="9999"/>
                  </a:lnTo>
                  <a:lnTo>
                    <a:pt x="466439" y="10241"/>
                  </a:lnTo>
                  <a:lnTo>
                    <a:pt x="465269" y="10483"/>
                  </a:lnTo>
                  <a:lnTo>
                    <a:pt x="464099" y="10730"/>
                  </a:lnTo>
                  <a:lnTo>
                    <a:pt x="462954" y="10977"/>
                  </a:lnTo>
                  <a:lnTo>
                    <a:pt x="461835" y="11230"/>
                  </a:lnTo>
                  <a:lnTo>
                    <a:pt x="460716" y="11482"/>
                  </a:lnTo>
                  <a:lnTo>
                    <a:pt x="459596" y="11735"/>
                  </a:lnTo>
                  <a:lnTo>
                    <a:pt x="458503" y="11993"/>
                  </a:lnTo>
                  <a:lnTo>
                    <a:pt x="457434" y="12256"/>
                  </a:lnTo>
                  <a:lnTo>
                    <a:pt x="456366" y="12519"/>
                  </a:lnTo>
                  <a:lnTo>
                    <a:pt x="455297" y="12782"/>
                  </a:lnTo>
                  <a:lnTo>
                    <a:pt x="454254" y="13051"/>
                  </a:lnTo>
                  <a:lnTo>
                    <a:pt x="453211" y="13319"/>
                  </a:lnTo>
                  <a:lnTo>
                    <a:pt x="452194" y="13587"/>
                  </a:lnTo>
                  <a:lnTo>
                    <a:pt x="451202" y="13861"/>
                  </a:lnTo>
                  <a:lnTo>
                    <a:pt x="450184" y="14140"/>
                  </a:lnTo>
                  <a:lnTo>
                    <a:pt x="449217" y="14419"/>
                  </a:lnTo>
                  <a:lnTo>
                    <a:pt x="448251" y="14698"/>
                  </a:lnTo>
                  <a:lnTo>
                    <a:pt x="447284" y="14977"/>
                  </a:lnTo>
                  <a:lnTo>
                    <a:pt x="445860" y="15408"/>
                  </a:lnTo>
                  <a:lnTo>
                    <a:pt x="444460" y="15845"/>
                  </a:lnTo>
                  <a:lnTo>
                    <a:pt x="443112" y="16282"/>
                  </a:lnTo>
                  <a:lnTo>
                    <a:pt x="441789" y="16724"/>
                  </a:lnTo>
                  <a:lnTo>
                    <a:pt x="440492" y="17166"/>
                  </a:lnTo>
                  <a:lnTo>
                    <a:pt x="439220" y="17618"/>
                  </a:lnTo>
                  <a:lnTo>
                    <a:pt x="437999" y="18065"/>
                  </a:lnTo>
                  <a:lnTo>
                    <a:pt x="436804" y="18523"/>
                  </a:lnTo>
                  <a:lnTo>
                    <a:pt x="435659" y="18981"/>
                  </a:lnTo>
                  <a:lnTo>
                    <a:pt x="434514" y="19444"/>
                  </a:lnTo>
                  <a:lnTo>
                    <a:pt x="433420" y="19912"/>
                  </a:lnTo>
                  <a:lnTo>
                    <a:pt x="432377" y="20381"/>
                  </a:lnTo>
                  <a:lnTo>
                    <a:pt x="431334" y="20854"/>
                  </a:lnTo>
                  <a:lnTo>
                    <a:pt x="430342" y="21328"/>
                  </a:lnTo>
                  <a:lnTo>
                    <a:pt x="429401" y="21807"/>
                  </a:lnTo>
                  <a:lnTo>
                    <a:pt x="428485" y="22286"/>
                  </a:lnTo>
                  <a:lnTo>
                    <a:pt x="425661" y="22128"/>
                  </a:lnTo>
                  <a:lnTo>
                    <a:pt x="422863" y="21980"/>
                  </a:lnTo>
                  <a:lnTo>
                    <a:pt x="420040" y="21838"/>
                  </a:lnTo>
                  <a:lnTo>
                    <a:pt x="417216" y="21712"/>
                  </a:lnTo>
                  <a:lnTo>
                    <a:pt x="414392" y="21591"/>
                  </a:lnTo>
                  <a:lnTo>
                    <a:pt x="411543" y="21486"/>
                  </a:lnTo>
                  <a:lnTo>
                    <a:pt x="408694" y="21386"/>
                  </a:lnTo>
                  <a:lnTo>
                    <a:pt x="405870" y="21302"/>
                  </a:lnTo>
                  <a:lnTo>
                    <a:pt x="403021" y="21223"/>
                  </a:lnTo>
                  <a:lnTo>
                    <a:pt x="400147" y="21154"/>
                  </a:lnTo>
                  <a:lnTo>
                    <a:pt x="397298" y="21096"/>
                  </a:lnTo>
                  <a:lnTo>
                    <a:pt x="394449" y="21049"/>
                  </a:lnTo>
                  <a:lnTo>
                    <a:pt x="391574" y="21017"/>
                  </a:lnTo>
                  <a:lnTo>
                    <a:pt x="388699" y="20991"/>
                  </a:lnTo>
                  <a:lnTo>
                    <a:pt x="385850" y="20975"/>
                  </a:lnTo>
                  <a:lnTo>
                    <a:pt x="382976" y="20970"/>
                  </a:lnTo>
                  <a:lnTo>
                    <a:pt x="379949" y="20975"/>
                  </a:lnTo>
                  <a:lnTo>
                    <a:pt x="376947" y="20991"/>
                  </a:lnTo>
                  <a:lnTo>
                    <a:pt x="373945" y="21017"/>
                  </a:lnTo>
                  <a:lnTo>
                    <a:pt x="370969" y="21054"/>
                  </a:lnTo>
                  <a:lnTo>
                    <a:pt x="367967" y="21107"/>
                  </a:lnTo>
                  <a:lnTo>
                    <a:pt x="364991" y="21165"/>
                  </a:lnTo>
                  <a:lnTo>
                    <a:pt x="362040" y="21238"/>
                  </a:lnTo>
                  <a:lnTo>
                    <a:pt x="359064" y="21317"/>
                  </a:lnTo>
                  <a:lnTo>
                    <a:pt x="356113" y="21412"/>
                  </a:lnTo>
                  <a:lnTo>
                    <a:pt x="353187" y="21512"/>
                  </a:lnTo>
                  <a:lnTo>
                    <a:pt x="350262" y="21628"/>
                  </a:lnTo>
                  <a:lnTo>
                    <a:pt x="347337" y="21754"/>
                  </a:lnTo>
                  <a:lnTo>
                    <a:pt x="344437" y="21886"/>
                  </a:lnTo>
                  <a:lnTo>
                    <a:pt x="341562" y="22033"/>
                  </a:lnTo>
                  <a:lnTo>
                    <a:pt x="338687" y="22191"/>
                  </a:lnTo>
                  <a:lnTo>
                    <a:pt x="335813" y="22359"/>
                  </a:lnTo>
                  <a:lnTo>
                    <a:pt x="332989" y="22533"/>
                  </a:lnTo>
                  <a:lnTo>
                    <a:pt x="330140" y="22722"/>
                  </a:lnTo>
                  <a:lnTo>
                    <a:pt x="327342" y="22917"/>
                  </a:lnTo>
                  <a:lnTo>
                    <a:pt x="324544" y="23128"/>
                  </a:lnTo>
                  <a:lnTo>
                    <a:pt x="321771" y="23349"/>
                  </a:lnTo>
                  <a:lnTo>
                    <a:pt x="318998" y="23575"/>
                  </a:lnTo>
                  <a:lnTo>
                    <a:pt x="316276" y="23817"/>
                  </a:lnTo>
                  <a:lnTo>
                    <a:pt x="313554" y="24064"/>
                  </a:lnTo>
                  <a:lnTo>
                    <a:pt x="310832" y="24322"/>
                  </a:lnTo>
                  <a:lnTo>
                    <a:pt x="308161" y="24590"/>
                  </a:lnTo>
                  <a:lnTo>
                    <a:pt x="305490" y="24875"/>
                  </a:lnTo>
                  <a:lnTo>
                    <a:pt x="302870" y="25164"/>
                  </a:lnTo>
                  <a:lnTo>
                    <a:pt x="300250" y="25464"/>
                  </a:lnTo>
                  <a:lnTo>
                    <a:pt x="297655" y="25769"/>
                  </a:lnTo>
                  <a:lnTo>
                    <a:pt x="295086" y="26090"/>
                  </a:lnTo>
                  <a:lnTo>
                    <a:pt x="292542" y="26422"/>
                  </a:lnTo>
                  <a:lnTo>
                    <a:pt x="290507" y="26695"/>
                  </a:lnTo>
                  <a:lnTo>
                    <a:pt x="288497" y="26974"/>
                  </a:lnTo>
                  <a:lnTo>
                    <a:pt x="286513" y="27258"/>
                  </a:lnTo>
                  <a:lnTo>
                    <a:pt x="284529" y="27548"/>
                  </a:lnTo>
                  <a:lnTo>
                    <a:pt x="282596" y="27842"/>
                  </a:lnTo>
                  <a:lnTo>
                    <a:pt x="280662" y="28142"/>
                  </a:lnTo>
                  <a:lnTo>
                    <a:pt x="278754" y="28448"/>
                  </a:lnTo>
                  <a:lnTo>
                    <a:pt x="276872" y="28763"/>
                  </a:lnTo>
                  <a:lnTo>
                    <a:pt x="275015" y="29079"/>
                  </a:lnTo>
                  <a:lnTo>
                    <a:pt x="273183" y="29400"/>
                  </a:lnTo>
                  <a:lnTo>
                    <a:pt x="271352" y="29731"/>
                  </a:lnTo>
                  <a:lnTo>
                    <a:pt x="269571" y="30063"/>
                  </a:lnTo>
                  <a:lnTo>
                    <a:pt x="267816" y="30400"/>
                  </a:lnTo>
                  <a:lnTo>
                    <a:pt x="266061" y="30742"/>
                  </a:lnTo>
                  <a:lnTo>
                    <a:pt x="264356" y="31089"/>
                  </a:lnTo>
                  <a:lnTo>
                    <a:pt x="262652" y="31442"/>
                  </a:lnTo>
                  <a:lnTo>
                    <a:pt x="260973" y="31799"/>
                  </a:lnTo>
                  <a:lnTo>
                    <a:pt x="259345" y="32163"/>
                  </a:lnTo>
                  <a:lnTo>
                    <a:pt x="257717" y="32531"/>
                  </a:lnTo>
                  <a:lnTo>
                    <a:pt x="256114" y="32905"/>
                  </a:lnTo>
                  <a:lnTo>
                    <a:pt x="254563" y="33283"/>
                  </a:lnTo>
                  <a:lnTo>
                    <a:pt x="253011" y="33662"/>
                  </a:lnTo>
                  <a:lnTo>
                    <a:pt x="251510" y="34046"/>
                  </a:lnTo>
                  <a:lnTo>
                    <a:pt x="250009" y="34441"/>
                  </a:lnTo>
                  <a:lnTo>
                    <a:pt x="248534" y="34836"/>
                  </a:lnTo>
                  <a:lnTo>
                    <a:pt x="247109" y="35236"/>
                  </a:lnTo>
                  <a:lnTo>
                    <a:pt x="245710" y="35636"/>
                  </a:lnTo>
                  <a:lnTo>
                    <a:pt x="244311" y="36046"/>
                  </a:lnTo>
                  <a:lnTo>
                    <a:pt x="242963" y="36456"/>
                  </a:lnTo>
                  <a:lnTo>
                    <a:pt x="241640" y="36872"/>
                  </a:lnTo>
                  <a:lnTo>
                    <a:pt x="240342" y="37293"/>
                  </a:lnTo>
                  <a:lnTo>
                    <a:pt x="239071" y="37719"/>
                  </a:lnTo>
                  <a:lnTo>
                    <a:pt x="236985" y="37440"/>
                  </a:lnTo>
                  <a:lnTo>
                    <a:pt x="234873" y="37172"/>
                  </a:lnTo>
                  <a:lnTo>
                    <a:pt x="232762" y="36914"/>
                  </a:lnTo>
                  <a:lnTo>
                    <a:pt x="230625" y="36656"/>
                  </a:lnTo>
                  <a:lnTo>
                    <a:pt x="228463" y="36409"/>
                  </a:lnTo>
                  <a:lnTo>
                    <a:pt x="226300" y="36167"/>
                  </a:lnTo>
                  <a:lnTo>
                    <a:pt x="224113" y="35930"/>
                  </a:lnTo>
                  <a:lnTo>
                    <a:pt x="221925" y="35704"/>
                  </a:lnTo>
                  <a:lnTo>
                    <a:pt x="219686" y="35483"/>
                  </a:lnTo>
                  <a:lnTo>
                    <a:pt x="217473" y="35267"/>
                  </a:lnTo>
                  <a:lnTo>
                    <a:pt x="215209" y="35057"/>
                  </a:lnTo>
                  <a:lnTo>
                    <a:pt x="212945" y="34857"/>
                  </a:lnTo>
                  <a:lnTo>
                    <a:pt x="210681" y="34662"/>
                  </a:lnTo>
                  <a:lnTo>
                    <a:pt x="208392" y="34473"/>
                  </a:lnTo>
                  <a:lnTo>
                    <a:pt x="206077" y="34294"/>
                  </a:lnTo>
                  <a:lnTo>
                    <a:pt x="203762" y="34120"/>
                  </a:lnTo>
                  <a:lnTo>
                    <a:pt x="202058" y="33999"/>
                  </a:lnTo>
                  <a:lnTo>
                    <a:pt x="200379" y="33878"/>
                  </a:lnTo>
                  <a:lnTo>
                    <a:pt x="198674" y="33768"/>
                  </a:lnTo>
                  <a:lnTo>
                    <a:pt x="196970" y="33657"/>
                  </a:lnTo>
                  <a:lnTo>
                    <a:pt x="195266" y="33547"/>
                  </a:lnTo>
                  <a:lnTo>
                    <a:pt x="193561" y="33447"/>
                  </a:lnTo>
                  <a:lnTo>
                    <a:pt x="191831" y="33347"/>
                  </a:lnTo>
                  <a:lnTo>
                    <a:pt x="190102" y="33252"/>
                  </a:lnTo>
                  <a:lnTo>
                    <a:pt x="188397" y="33162"/>
                  </a:lnTo>
                  <a:lnTo>
                    <a:pt x="186667" y="33073"/>
                  </a:lnTo>
                  <a:lnTo>
                    <a:pt x="184912" y="32989"/>
                  </a:lnTo>
                  <a:lnTo>
                    <a:pt x="183182" y="32910"/>
                  </a:lnTo>
                  <a:lnTo>
                    <a:pt x="181452" y="32836"/>
                  </a:lnTo>
                  <a:lnTo>
                    <a:pt x="179697" y="32762"/>
                  </a:lnTo>
                  <a:lnTo>
                    <a:pt x="177942" y="32694"/>
                  </a:lnTo>
                  <a:lnTo>
                    <a:pt x="176187" y="32631"/>
                  </a:lnTo>
                  <a:lnTo>
                    <a:pt x="174431" y="32573"/>
                  </a:lnTo>
                  <a:lnTo>
                    <a:pt x="172676" y="32515"/>
                  </a:lnTo>
                  <a:lnTo>
                    <a:pt x="170921" y="32463"/>
                  </a:lnTo>
                  <a:lnTo>
                    <a:pt x="169140" y="32415"/>
                  </a:lnTo>
                  <a:lnTo>
                    <a:pt x="167385" y="32368"/>
                  </a:lnTo>
                  <a:lnTo>
                    <a:pt x="165604" y="32331"/>
                  </a:lnTo>
                  <a:lnTo>
                    <a:pt x="163824" y="32289"/>
                  </a:lnTo>
                  <a:lnTo>
                    <a:pt x="162043" y="32257"/>
                  </a:lnTo>
                  <a:lnTo>
                    <a:pt x="160262" y="32231"/>
                  </a:lnTo>
                  <a:lnTo>
                    <a:pt x="158482" y="32205"/>
                  </a:lnTo>
                  <a:lnTo>
                    <a:pt x="156701" y="32184"/>
                  </a:lnTo>
                  <a:lnTo>
                    <a:pt x="154895" y="32163"/>
                  </a:lnTo>
                  <a:lnTo>
                    <a:pt x="153114" y="32152"/>
                  </a:lnTo>
                  <a:lnTo>
                    <a:pt x="151308" y="32142"/>
                  </a:lnTo>
                  <a:lnTo>
                    <a:pt x="149527" y="32136"/>
                  </a:lnTo>
                  <a:lnTo>
                    <a:pt x="147721" y="32131"/>
                  </a:lnTo>
                  <a:lnTo>
                    <a:pt x="144847" y="32136"/>
                  </a:lnTo>
                  <a:lnTo>
                    <a:pt x="141997" y="32152"/>
                  </a:lnTo>
                  <a:lnTo>
                    <a:pt x="139148" y="32178"/>
                  </a:lnTo>
                  <a:lnTo>
                    <a:pt x="136299" y="32210"/>
                  </a:lnTo>
                  <a:lnTo>
                    <a:pt x="133450" y="32257"/>
                  </a:lnTo>
                  <a:lnTo>
                    <a:pt x="130601" y="32310"/>
                  </a:lnTo>
                  <a:lnTo>
                    <a:pt x="127777" y="32378"/>
                  </a:lnTo>
                  <a:lnTo>
                    <a:pt x="124954" y="32452"/>
                  </a:lnTo>
                  <a:lnTo>
                    <a:pt x="122130" y="32536"/>
                  </a:lnTo>
                  <a:lnTo>
                    <a:pt x="119332" y="32626"/>
                  </a:lnTo>
                  <a:lnTo>
                    <a:pt x="116534" y="32731"/>
                  </a:lnTo>
                  <a:lnTo>
                    <a:pt x="113735" y="32847"/>
                  </a:lnTo>
                  <a:lnTo>
                    <a:pt x="110963" y="32968"/>
                  </a:lnTo>
                  <a:lnTo>
                    <a:pt x="108190" y="33099"/>
                  </a:lnTo>
                  <a:lnTo>
                    <a:pt x="105442" y="33241"/>
                  </a:lnTo>
                  <a:lnTo>
                    <a:pt x="102695" y="33394"/>
                  </a:lnTo>
                  <a:lnTo>
                    <a:pt x="100049" y="33552"/>
                  </a:lnTo>
                  <a:lnTo>
                    <a:pt x="97404" y="33715"/>
                  </a:lnTo>
                  <a:lnTo>
                    <a:pt x="94784" y="33894"/>
                  </a:lnTo>
                  <a:lnTo>
                    <a:pt x="92189" y="34073"/>
                  </a:lnTo>
                  <a:lnTo>
                    <a:pt x="89594" y="34267"/>
                  </a:lnTo>
                  <a:lnTo>
                    <a:pt x="87025" y="34467"/>
                  </a:lnTo>
                  <a:lnTo>
                    <a:pt x="84481" y="34678"/>
                  </a:lnTo>
                  <a:lnTo>
                    <a:pt x="81937" y="34899"/>
                  </a:lnTo>
                  <a:lnTo>
                    <a:pt x="79419" y="35125"/>
                  </a:lnTo>
                  <a:lnTo>
                    <a:pt x="76900" y="35357"/>
                  </a:lnTo>
                  <a:lnTo>
                    <a:pt x="74408" y="35604"/>
                  </a:lnTo>
                  <a:lnTo>
                    <a:pt x="71940" y="35857"/>
                  </a:lnTo>
                  <a:lnTo>
                    <a:pt x="69498" y="36120"/>
                  </a:lnTo>
                  <a:lnTo>
                    <a:pt x="67056" y="36388"/>
                  </a:lnTo>
                  <a:lnTo>
                    <a:pt x="64665" y="36667"/>
                  </a:lnTo>
                  <a:lnTo>
                    <a:pt x="62273" y="36951"/>
                  </a:lnTo>
                  <a:lnTo>
                    <a:pt x="59933" y="37241"/>
                  </a:lnTo>
                  <a:lnTo>
                    <a:pt x="57644" y="37540"/>
                  </a:lnTo>
                  <a:lnTo>
                    <a:pt x="55354" y="37846"/>
                  </a:lnTo>
                  <a:lnTo>
                    <a:pt x="53090" y="38156"/>
                  </a:lnTo>
                  <a:lnTo>
                    <a:pt x="50852" y="38477"/>
                  </a:lnTo>
                  <a:lnTo>
                    <a:pt x="48664" y="38803"/>
                  </a:lnTo>
                  <a:lnTo>
                    <a:pt x="46476" y="39140"/>
                  </a:lnTo>
                  <a:lnTo>
                    <a:pt x="44339" y="39482"/>
                  </a:lnTo>
                  <a:lnTo>
                    <a:pt x="42202" y="39829"/>
                  </a:lnTo>
                  <a:lnTo>
                    <a:pt x="40116" y="40182"/>
                  </a:lnTo>
                  <a:lnTo>
                    <a:pt x="38031" y="40545"/>
                  </a:lnTo>
                  <a:lnTo>
                    <a:pt x="35995" y="40913"/>
                  </a:lnTo>
                  <a:lnTo>
                    <a:pt x="33986" y="41292"/>
                  </a:lnTo>
                  <a:lnTo>
                    <a:pt x="32002" y="41671"/>
                  </a:lnTo>
                  <a:lnTo>
                    <a:pt x="30043" y="42061"/>
                  </a:lnTo>
                  <a:lnTo>
                    <a:pt x="28135" y="42455"/>
                  </a:lnTo>
                  <a:lnTo>
                    <a:pt x="26227" y="42860"/>
                  </a:lnTo>
                  <a:lnTo>
                    <a:pt x="24370" y="43266"/>
                  </a:lnTo>
                  <a:lnTo>
                    <a:pt x="22539" y="43681"/>
                  </a:lnTo>
                  <a:lnTo>
                    <a:pt x="20732" y="44097"/>
                  </a:lnTo>
                  <a:lnTo>
                    <a:pt x="18977" y="44523"/>
                  </a:lnTo>
                  <a:lnTo>
                    <a:pt x="17247" y="44955"/>
                  </a:lnTo>
                  <a:lnTo>
                    <a:pt x="15543" y="45392"/>
                  </a:lnTo>
                  <a:lnTo>
                    <a:pt x="13889" y="45839"/>
                  </a:lnTo>
                  <a:lnTo>
                    <a:pt x="12236" y="46286"/>
                  </a:lnTo>
                  <a:lnTo>
                    <a:pt x="10633" y="46739"/>
                  </a:lnTo>
                  <a:lnTo>
                    <a:pt x="9082" y="47196"/>
                  </a:lnTo>
                  <a:lnTo>
                    <a:pt x="7555" y="47665"/>
                  </a:lnTo>
                  <a:lnTo>
                    <a:pt x="6054" y="48133"/>
                  </a:lnTo>
                  <a:lnTo>
                    <a:pt x="4604" y="48607"/>
                  </a:lnTo>
                  <a:lnTo>
                    <a:pt x="3180" y="49091"/>
                  </a:lnTo>
                  <a:lnTo>
                    <a:pt x="1781" y="49575"/>
                  </a:lnTo>
                  <a:lnTo>
                    <a:pt x="1374" y="49738"/>
                  </a:lnTo>
                  <a:lnTo>
                    <a:pt x="1018" y="49906"/>
                  </a:lnTo>
                  <a:lnTo>
                    <a:pt x="687" y="50075"/>
                  </a:lnTo>
                  <a:lnTo>
                    <a:pt x="458" y="50248"/>
                  </a:lnTo>
                  <a:lnTo>
                    <a:pt x="254" y="50422"/>
                  </a:lnTo>
                  <a:lnTo>
                    <a:pt x="102" y="50601"/>
                  </a:lnTo>
                  <a:lnTo>
                    <a:pt x="26" y="50775"/>
                  </a:lnTo>
                  <a:lnTo>
                    <a:pt x="0" y="50954"/>
                  </a:lnTo>
                  <a:lnTo>
                    <a:pt x="26" y="51132"/>
                  </a:lnTo>
                  <a:lnTo>
                    <a:pt x="102" y="51311"/>
                  </a:lnTo>
                  <a:lnTo>
                    <a:pt x="254" y="51490"/>
                  </a:lnTo>
                  <a:lnTo>
                    <a:pt x="433" y="51664"/>
                  </a:lnTo>
                  <a:lnTo>
                    <a:pt x="687" y="51838"/>
                  </a:lnTo>
                  <a:lnTo>
                    <a:pt x="992" y="52006"/>
                  </a:lnTo>
                  <a:lnTo>
                    <a:pt x="1348" y="52174"/>
                  </a:lnTo>
                  <a:lnTo>
                    <a:pt x="1781" y="52337"/>
                  </a:lnTo>
                  <a:lnTo>
                    <a:pt x="2239" y="52495"/>
                  </a:lnTo>
                  <a:lnTo>
                    <a:pt x="2773" y="52643"/>
                  </a:lnTo>
                  <a:lnTo>
                    <a:pt x="3333" y="52785"/>
                  </a:lnTo>
                  <a:lnTo>
                    <a:pt x="3918" y="52916"/>
                  </a:lnTo>
                  <a:lnTo>
                    <a:pt x="4554" y="53037"/>
                  </a:lnTo>
                  <a:lnTo>
                    <a:pt x="5215" y="53153"/>
                  </a:lnTo>
                  <a:lnTo>
                    <a:pt x="5927" y="53253"/>
                  </a:lnTo>
                  <a:lnTo>
                    <a:pt x="6665" y="53348"/>
                  </a:lnTo>
                  <a:lnTo>
                    <a:pt x="7428" y="53432"/>
                  </a:lnTo>
                  <a:lnTo>
                    <a:pt x="8217" y="53506"/>
                  </a:lnTo>
                  <a:lnTo>
                    <a:pt x="9031" y="53569"/>
                  </a:lnTo>
                  <a:lnTo>
                    <a:pt x="9845" y="53621"/>
                  </a:lnTo>
                  <a:lnTo>
                    <a:pt x="10710" y="53664"/>
                  </a:lnTo>
                  <a:lnTo>
                    <a:pt x="11575" y="53695"/>
                  </a:lnTo>
                  <a:lnTo>
                    <a:pt x="12439" y="53711"/>
                  </a:lnTo>
                  <a:lnTo>
                    <a:pt x="13330" y="53721"/>
                  </a:lnTo>
                  <a:lnTo>
                    <a:pt x="1010237" y="53721"/>
                  </a:lnTo>
                  <a:lnTo>
                    <a:pt x="1010924" y="53716"/>
                  </a:lnTo>
                  <a:lnTo>
                    <a:pt x="1011611" y="53706"/>
                  </a:lnTo>
                  <a:lnTo>
                    <a:pt x="1012272" y="53690"/>
                  </a:lnTo>
                  <a:lnTo>
                    <a:pt x="1012933" y="53664"/>
                  </a:lnTo>
                  <a:lnTo>
                    <a:pt x="1013569" y="53632"/>
                  </a:lnTo>
                  <a:lnTo>
                    <a:pt x="1014205" y="53595"/>
                  </a:lnTo>
                  <a:lnTo>
                    <a:pt x="1014816" y="53553"/>
                  </a:lnTo>
                  <a:lnTo>
                    <a:pt x="1015426" y="53500"/>
                  </a:lnTo>
                  <a:lnTo>
                    <a:pt x="1016011" y="53448"/>
                  </a:lnTo>
                  <a:lnTo>
                    <a:pt x="1016596" y="53385"/>
                  </a:lnTo>
                  <a:lnTo>
                    <a:pt x="1017156" y="53322"/>
                  </a:lnTo>
                  <a:lnTo>
                    <a:pt x="1017690" y="53248"/>
                  </a:lnTo>
                  <a:lnTo>
                    <a:pt x="1018225" y="53169"/>
                  </a:lnTo>
                  <a:lnTo>
                    <a:pt x="1018733" y="53090"/>
                  </a:lnTo>
                  <a:lnTo>
                    <a:pt x="1019217" y="53001"/>
                  </a:lnTo>
                  <a:lnTo>
                    <a:pt x="1019675" y="52911"/>
                  </a:lnTo>
                  <a:lnTo>
                    <a:pt x="1020107" y="52816"/>
                  </a:lnTo>
                  <a:lnTo>
                    <a:pt x="1020539" y="52716"/>
                  </a:lnTo>
                  <a:lnTo>
                    <a:pt x="1020921" y="52611"/>
                  </a:lnTo>
                  <a:lnTo>
                    <a:pt x="1021303" y="52501"/>
                  </a:lnTo>
                  <a:lnTo>
                    <a:pt x="1021659" y="52390"/>
                  </a:lnTo>
                  <a:lnTo>
                    <a:pt x="1021964" y="52274"/>
                  </a:lnTo>
                  <a:lnTo>
                    <a:pt x="1022269" y="52153"/>
                  </a:lnTo>
                  <a:lnTo>
                    <a:pt x="1022524" y="52032"/>
                  </a:lnTo>
                  <a:lnTo>
                    <a:pt x="1022778" y="51906"/>
                  </a:lnTo>
                  <a:lnTo>
                    <a:pt x="1022982" y="51780"/>
                  </a:lnTo>
                  <a:lnTo>
                    <a:pt x="1023160" y="51648"/>
                  </a:lnTo>
                  <a:lnTo>
                    <a:pt x="1023312" y="51517"/>
                  </a:lnTo>
                  <a:lnTo>
                    <a:pt x="1023439" y="51380"/>
                  </a:lnTo>
                  <a:lnTo>
                    <a:pt x="1023516" y="51243"/>
                  </a:lnTo>
                  <a:lnTo>
                    <a:pt x="1023567" y="51101"/>
                  </a:lnTo>
                  <a:lnTo>
                    <a:pt x="1023592" y="50959"/>
                  </a:lnTo>
                  <a:lnTo>
                    <a:pt x="1023567" y="50506"/>
                  </a:lnTo>
                  <a:lnTo>
                    <a:pt x="1023516" y="50048"/>
                  </a:lnTo>
                  <a:lnTo>
                    <a:pt x="1023414" y="49596"/>
                  </a:lnTo>
                  <a:lnTo>
                    <a:pt x="1023287" y="49143"/>
                  </a:lnTo>
                  <a:lnTo>
                    <a:pt x="1023134" y="48691"/>
                  </a:lnTo>
                  <a:lnTo>
                    <a:pt x="1022931" y="48238"/>
                  </a:lnTo>
                  <a:lnTo>
                    <a:pt x="1022702" y="47786"/>
                  </a:lnTo>
                  <a:lnTo>
                    <a:pt x="1022422" y="47333"/>
                  </a:lnTo>
                  <a:lnTo>
                    <a:pt x="1022117" y="46886"/>
                  </a:lnTo>
                  <a:lnTo>
                    <a:pt x="1021760" y="46433"/>
                  </a:lnTo>
                  <a:lnTo>
                    <a:pt x="1021379" y="45986"/>
                  </a:lnTo>
                  <a:lnTo>
                    <a:pt x="1020972" y="45539"/>
                  </a:lnTo>
                  <a:lnTo>
                    <a:pt x="1020514" y="45092"/>
                  </a:lnTo>
                  <a:lnTo>
                    <a:pt x="1020031" y="44650"/>
                  </a:lnTo>
                  <a:lnTo>
                    <a:pt x="1019522" y="44208"/>
                  </a:lnTo>
                  <a:lnTo>
                    <a:pt x="1018962" y="43766"/>
                  </a:lnTo>
                  <a:lnTo>
                    <a:pt x="1018377" y="43334"/>
                  </a:lnTo>
                  <a:lnTo>
                    <a:pt x="1017767" y="42908"/>
                  </a:lnTo>
                  <a:lnTo>
                    <a:pt x="1017131" y="42487"/>
                  </a:lnTo>
                  <a:lnTo>
                    <a:pt x="1016444" y="42061"/>
                  </a:lnTo>
                  <a:lnTo>
                    <a:pt x="1015732" y="41640"/>
                  </a:lnTo>
                  <a:lnTo>
                    <a:pt x="1014994" y="41219"/>
                  </a:lnTo>
                  <a:lnTo>
                    <a:pt x="1014231" y="40798"/>
                  </a:lnTo>
                  <a:lnTo>
                    <a:pt x="1013417" y="40382"/>
                  </a:lnTo>
                  <a:lnTo>
                    <a:pt x="1012577" y="39966"/>
                  </a:lnTo>
                  <a:lnTo>
                    <a:pt x="1011712" y="39551"/>
                  </a:lnTo>
                  <a:lnTo>
                    <a:pt x="1010796" y="39140"/>
                  </a:lnTo>
                  <a:lnTo>
                    <a:pt x="1009855" y="38730"/>
                  </a:lnTo>
                  <a:lnTo>
                    <a:pt x="1008889" y="38319"/>
                  </a:lnTo>
                  <a:lnTo>
                    <a:pt x="1007871" y="37914"/>
                  </a:lnTo>
                  <a:lnTo>
                    <a:pt x="1006854" y="37509"/>
                  </a:lnTo>
                  <a:lnTo>
                    <a:pt x="1005785" y="37109"/>
                  </a:lnTo>
                  <a:lnTo>
                    <a:pt x="1004717" y="36720"/>
                  </a:lnTo>
                  <a:lnTo>
                    <a:pt x="1003623" y="36330"/>
                  </a:lnTo>
                  <a:lnTo>
                    <a:pt x="1002504" y="35946"/>
                  </a:lnTo>
                  <a:lnTo>
                    <a:pt x="1001333" y="35562"/>
                  </a:lnTo>
                  <a:lnTo>
                    <a:pt x="1000138" y="35183"/>
                  </a:lnTo>
                  <a:lnTo>
                    <a:pt x="998917" y="34804"/>
                  </a:lnTo>
                  <a:lnTo>
                    <a:pt x="997670" y="34425"/>
                  </a:lnTo>
                  <a:lnTo>
                    <a:pt x="996398" y="34052"/>
                  </a:lnTo>
                  <a:lnTo>
                    <a:pt x="995101" y="33683"/>
                  </a:lnTo>
                  <a:lnTo>
                    <a:pt x="993778" y="33310"/>
                  </a:lnTo>
                  <a:lnTo>
                    <a:pt x="992405" y="32947"/>
                  </a:lnTo>
                  <a:lnTo>
                    <a:pt x="991031" y="32584"/>
                  </a:lnTo>
                  <a:lnTo>
                    <a:pt x="989606" y="32220"/>
                  </a:lnTo>
                  <a:lnTo>
                    <a:pt x="988156" y="31863"/>
                  </a:lnTo>
                  <a:lnTo>
                    <a:pt x="986706" y="31510"/>
                  </a:lnTo>
                  <a:lnTo>
                    <a:pt x="985205" y="31158"/>
                  </a:lnTo>
                  <a:lnTo>
                    <a:pt x="983705" y="30815"/>
                  </a:lnTo>
                  <a:lnTo>
                    <a:pt x="982178" y="30473"/>
                  </a:lnTo>
                  <a:lnTo>
                    <a:pt x="980627" y="30137"/>
                  </a:lnTo>
                  <a:lnTo>
                    <a:pt x="979049" y="29800"/>
                  </a:lnTo>
                  <a:lnTo>
                    <a:pt x="977447" y="29474"/>
                  </a:lnTo>
                  <a:lnTo>
                    <a:pt x="975819" y="29142"/>
                  </a:lnTo>
                  <a:lnTo>
                    <a:pt x="974191" y="28816"/>
                  </a:lnTo>
                  <a:lnTo>
                    <a:pt x="972512" y="28495"/>
                  </a:lnTo>
                  <a:lnTo>
                    <a:pt x="970807" y="28174"/>
                  </a:lnTo>
                  <a:lnTo>
                    <a:pt x="969077" y="27858"/>
                  </a:lnTo>
                  <a:lnTo>
                    <a:pt x="967348" y="27548"/>
                  </a:lnTo>
                  <a:lnTo>
                    <a:pt x="965567" y="27237"/>
                  </a:lnTo>
                  <a:lnTo>
                    <a:pt x="963786" y="26932"/>
                  </a:lnTo>
                  <a:lnTo>
                    <a:pt x="961955" y="26632"/>
                  </a:lnTo>
                  <a:lnTo>
                    <a:pt x="960123" y="26332"/>
                  </a:lnTo>
                  <a:lnTo>
                    <a:pt x="958266" y="26037"/>
                  </a:lnTo>
                  <a:lnTo>
                    <a:pt x="956409" y="25748"/>
                  </a:lnTo>
                  <a:lnTo>
                    <a:pt x="954527" y="25464"/>
                  </a:lnTo>
                  <a:lnTo>
                    <a:pt x="952593" y="25180"/>
                  </a:lnTo>
                  <a:lnTo>
                    <a:pt x="950660" y="24901"/>
                  </a:lnTo>
                  <a:lnTo>
                    <a:pt x="948727" y="24627"/>
                  </a:lnTo>
                  <a:lnTo>
                    <a:pt x="946743" y="24354"/>
                  </a:lnTo>
                  <a:lnTo>
                    <a:pt x="944758" y="24090"/>
                  </a:lnTo>
                  <a:lnTo>
                    <a:pt x="942723" y="23822"/>
                  </a:lnTo>
                  <a:lnTo>
                    <a:pt x="940688" y="23564"/>
                  </a:lnTo>
                  <a:lnTo>
                    <a:pt x="938653" y="23306"/>
                  </a:lnTo>
                  <a:lnTo>
                    <a:pt x="936567" y="23054"/>
                  </a:lnTo>
                  <a:lnTo>
                    <a:pt x="934481" y="22807"/>
                  </a:lnTo>
                  <a:lnTo>
                    <a:pt x="932370" y="22564"/>
                  </a:lnTo>
                  <a:lnTo>
                    <a:pt x="930258" y="22322"/>
                  </a:lnTo>
                  <a:lnTo>
                    <a:pt x="928122" y="22091"/>
                  </a:lnTo>
                  <a:lnTo>
                    <a:pt x="925959" y="21859"/>
                  </a:lnTo>
                  <a:lnTo>
                    <a:pt x="923772" y="21628"/>
                  </a:lnTo>
                  <a:lnTo>
                    <a:pt x="921584" y="21407"/>
                  </a:lnTo>
                  <a:lnTo>
                    <a:pt x="919345" y="21186"/>
                  </a:lnTo>
                  <a:lnTo>
                    <a:pt x="917107" y="20970"/>
                  </a:lnTo>
                  <a:lnTo>
                    <a:pt x="914868" y="20760"/>
                  </a:lnTo>
                  <a:lnTo>
                    <a:pt x="912604" y="20549"/>
                  </a:lnTo>
                  <a:lnTo>
                    <a:pt x="910315" y="20349"/>
                  </a:lnTo>
                  <a:lnTo>
                    <a:pt x="908000" y="20149"/>
                  </a:lnTo>
                  <a:lnTo>
                    <a:pt x="905685" y="19954"/>
                  </a:lnTo>
                  <a:lnTo>
                    <a:pt x="903370" y="19765"/>
                  </a:lnTo>
                  <a:lnTo>
                    <a:pt x="901030" y="19581"/>
                  </a:lnTo>
                  <a:lnTo>
                    <a:pt x="898664" y="19397"/>
                  </a:lnTo>
                  <a:lnTo>
                    <a:pt x="896298" y="19223"/>
                  </a:lnTo>
                  <a:lnTo>
                    <a:pt x="893932" y="19049"/>
                  </a:lnTo>
                  <a:lnTo>
                    <a:pt x="891541" y="18886"/>
                  </a:lnTo>
                  <a:lnTo>
                    <a:pt x="889150" y="18723"/>
                  </a:lnTo>
                  <a:lnTo>
                    <a:pt x="886682" y="18565"/>
                  </a:lnTo>
                  <a:lnTo>
                    <a:pt x="884215" y="18407"/>
                  </a:lnTo>
                  <a:lnTo>
                    <a:pt x="881747" y="18260"/>
                  </a:lnTo>
                  <a:lnTo>
                    <a:pt x="879254" y="18113"/>
                  </a:lnTo>
                  <a:lnTo>
                    <a:pt x="876761" y="17971"/>
                  </a:lnTo>
                  <a:lnTo>
                    <a:pt x="874243" y="17834"/>
                  </a:lnTo>
                  <a:lnTo>
                    <a:pt x="871725" y="17708"/>
                  </a:lnTo>
                  <a:lnTo>
                    <a:pt x="869206" y="17581"/>
                  </a:lnTo>
                  <a:lnTo>
                    <a:pt x="866662" y="17460"/>
                  </a:lnTo>
                  <a:lnTo>
                    <a:pt x="864093" y="17344"/>
                  </a:lnTo>
                  <a:lnTo>
                    <a:pt x="861549" y="17229"/>
                  </a:lnTo>
                  <a:lnTo>
                    <a:pt x="858980" y="17123"/>
                  </a:lnTo>
                  <a:lnTo>
                    <a:pt x="856411" y="17023"/>
                  </a:lnTo>
                  <a:lnTo>
                    <a:pt x="853816" y="16929"/>
                  </a:lnTo>
                  <a:lnTo>
                    <a:pt x="851221" y="16839"/>
                  </a:lnTo>
                  <a:lnTo>
                    <a:pt x="848626" y="16750"/>
                  </a:lnTo>
                  <a:lnTo>
                    <a:pt x="845981" y="16671"/>
                  </a:lnTo>
                  <a:lnTo>
                    <a:pt x="843310" y="16592"/>
                  </a:lnTo>
                  <a:lnTo>
                    <a:pt x="840613" y="16518"/>
                  </a:lnTo>
                  <a:lnTo>
                    <a:pt x="837942" y="16450"/>
                  </a:lnTo>
                  <a:lnTo>
                    <a:pt x="835246" y="16392"/>
                  </a:lnTo>
                  <a:lnTo>
                    <a:pt x="832549" y="16334"/>
                  </a:lnTo>
                  <a:lnTo>
                    <a:pt x="829827" y="16282"/>
                  </a:lnTo>
                  <a:lnTo>
                    <a:pt x="827106" y="16239"/>
                  </a:lnTo>
                  <a:lnTo>
                    <a:pt x="824409" y="16197"/>
                  </a:lnTo>
                  <a:lnTo>
                    <a:pt x="821687" y="16160"/>
                  </a:lnTo>
                  <a:lnTo>
                    <a:pt x="818940" y="16134"/>
                  </a:lnTo>
                  <a:lnTo>
                    <a:pt x="816218" y="16108"/>
                  </a:lnTo>
                  <a:lnTo>
                    <a:pt x="813496" y="16092"/>
                  </a:lnTo>
                  <a:lnTo>
                    <a:pt x="810749" y="16076"/>
                  </a:lnTo>
                  <a:lnTo>
                    <a:pt x="808027" y="16071"/>
                  </a:lnTo>
                  <a:lnTo>
                    <a:pt x="805279" y="16066"/>
                  </a:lnTo>
                  <a:lnTo>
                    <a:pt x="802964" y="16066"/>
                  </a:lnTo>
                  <a:lnTo>
                    <a:pt x="800650" y="16071"/>
                  </a:lnTo>
                  <a:lnTo>
                    <a:pt x="798335" y="16082"/>
                  </a:lnTo>
                  <a:lnTo>
                    <a:pt x="796020" y="16097"/>
                  </a:lnTo>
                  <a:lnTo>
                    <a:pt x="793730" y="16113"/>
                  </a:lnTo>
                  <a:lnTo>
                    <a:pt x="791415" y="16134"/>
                  </a:lnTo>
                  <a:lnTo>
                    <a:pt x="789126" y="16160"/>
                  </a:lnTo>
                  <a:lnTo>
                    <a:pt x="786836" y="16187"/>
                  </a:lnTo>
                  <a:lnTo>
                    <a:pt x="784547" y="16218"/>
                  </a:lnTo>
                  <a:lnTo>
                    <a:pt x="782258" y="16255"/>
                  </a:lnTo>
                  <a:lnTo>
                    <a:pt x="779968" y="16297"/>
                  </a:lnTo>
                  <a:lnTo>
                    <a:pt x="777704" y="16339"/>
                  </a:lnTo>
                  <a:lnTo>
                    <a:pt x="775415" y="16387"/>
                  </a:lnTo>
                  <a:lnTo>
                    <a:pt x="773151" y="16439"/>
                  </a:lnTo>
                  <a:lnTo>
                    <a:pt x="770887" y="16497"/>
                  </a:lnTo>
                  <a:lnTo>
                    <a:pt x="768623" y="16555"/>
                  </a:lnTo>
                  <a:lnTo>
                    <a:pt x="766384" y="16618"/>
                  </a:lnTo>
                  <a:lnTo>
                    <a:pt x="764120" y="16687"/>
                  </a:lnTo>
                  <a:lnTo>
                    <a:pt x="761881" y="16755"/>
                  </a:lnTo>
                  <a:lnTo>
                    <a:pt x="759643" y="16829"/>
                  </a:lnTo>
                  <a:lnTo>
                    <a:pt x="757404" y="16908"/>
                  </a:lnTo>
                  <a:lnTo>
                    <a:pt x="755166" y="16987"/>
                  </a:lnTo>
                  <a:lnTo>
                    <a:pt x="752952" y="17076"/>
                  </a:lnTo>
                  <a:lnTo>
                    <a:pt x="750739" y="17166"/>
                  </a:lnTo>
                  <a:lnTo>
                    <a:pt x="748526" y="17255"/>
                  </a:lnTo>
                  <a:lnTo>
                    <a:pt x="746313" y="17355"/>
                  </a:lnTo>
                  <a:lnTo>
                    <a:pt x="744100" y="17455"/>
                  </a:lnTo>
                  <a:lnTo>
                    <a:pt x="741912" y="17560"/>
                  </a:lnTo>
                  <a:lnTo>
                    <a:pt x="739724" y="17665"/>
                  </a:lnTo>
                  <a:lnTo>
                    <a:pt x="737537" y="17776"/>
                  </a:lnTo>
                  <a:lnTo>
                    <a:pt x="735349" y="17892"/>
                  </a:lnTo>
                  <a:lnTo>
                    <a:pt x="733187" y="18013"/>
                  </a:lnTo>
                  <a:lnTo>
                    <a:pt x="732093" y="17613"/>
                  </a:lnTo>
                  <a:lnTo>
                    <a:pt x="730974" y="17213"/>
                  </a:lnTo>
                  <a:lnTo>
                    <a:pt x="729829" y="16818"/>
                  </a:lnTo>
                  <a:lnTo>
                    <a:pt x="728659" y="16424"/>
                  </a:lnTo>
                  <a:lnTo>
                    <a:pt x="727463" y="16034"/>
                  </a:lnTo>
                  <a:lnTo>
                    <a:pt x="726242" y="15650"/>
                  </a:lnTo>
                  <a:lnTo>
                    <a:pt x="724996" y="15266"/>
                  </a:lnTo>
                  <a:lnTo>
                    <a:pt x="723724" y="14887"/>
                  </a:lnTo>
                  <a:lnTo>
                    <a:pt x="722426" y="14513"/>
                  </a:lnTo>
                  <a:lnTo>
                    <a:pt x="721129" y="14140"/>
                  </a:lnTo>
                  <a:lnTo>
                    <a:pt x="719781" y="13771"/>
                  </a:lnTo>
                  <a:lnTo>
                    <a:pt x="718407" y="13403"/>
                  </a:lnTo>
                  <a:lnTo>
                    <a:pt x="717033" y="13040"/>
                  </a:lnTo>
                  <a:lnTo>
                    <a:pt x="715609" y="12682"/>
                  </a:lnTo>
                  <a:lnTo>
                    <a:pt x="714184" y="12330"/>
                  </a:lnTo>
                  <a:lnTo>
                    <a:pt x="712734" y="11977"/>
                  </a:lnTo>
                  <a:lnTo>
                    <a:pt x="710776" y="11519"/>
                  </a:lnTo>
                  <a:lnTo>
                    <a:pt x="708791" y="11072"/>
                  </a:lnTo>
                  <a:lnTo>
                    <a:pt x="706756" y="10630"/>
                  </a:lnTo>
                  <a:lnTo>
                    <a:pt x="704696" y="10199"/>
                  </a:lnTo>
                  <a:lnTo>
                    <a:pt x="702610" y="9772"/>
                  </a:lnTo>
                  <a:lnTo>
                    <a:pt x="700473" y="9351"/>
                  </a:lnTo>
                  <a:lnTo>
                    <a:pt x="698311" y="8941"/>
                  </a:lnTo>
                  <a:lnTo>
                    <a:pt x="696098" y="8541"/>
                  </a:lnTo>
                  <a:lnTo>
                    <a:pt x="693859" y="8146"/>
                  </a:lnTo>
                  <a:lnTo>
                    <a:pt x="691595" y="7762"/>
                  </a:lnTo>
                  <a:lnTo>
                    <a:pt x="689306" y="7383"/>
                  </a:lnTo>
                  <a:lnTo>
                    <a:pt x="686991" y="7010"/>
                  </a:lnTo>
                  <a:lnTo>
                    <a:pt x="684625" y="6652"/>
                  </a:lnTo>
                  <a:lnTo>
                    <a:pt x="682234" y="6294"/>
                  </a:lnTo>
                  <a:lnTo>
                    <a:pt x="679817" y="5952"/>
                  </a:lnTo>
                  <a:lnTo>
                    <a:pt x="677375" y="5615"/>
                  </a:lnTo>
                  <a:lnTo>
                    <a:pt x="674806" y="5278"/>
                  </a:lnTo>
                  <a:lnTo>
                    <a:pt x="672211" y="4947"/>
                  </a:lnTo>
                  <a:lnTo>
                    <a:pt x="669591" y="4626"/>
                  </a:lnTo>
                  <a:lnTo>
                    <a:pt x="666945" y="4321"/>
                  </a:lnTo>
                  <a:lnTo>
                    <a:pt x="664274" y="4021"/>
                  </a:lnTo>
                  <a:lnTo>
                    <a:pt x="661578" y="3731"/>
                  </a:lnTo>
                  <a:lnTo>
                    <a:pt x="658856" y="3458"/>
                  </a:lnTo>
                  <a:lnTo>
                    <a:pt x="656134" y="3189"/>
                  </a:lnTo>
                  <a:lnTo>
                    <a:pt x="653386" y="2932"/>
                  </a:lnTo>
                  <a:lnTo>
                    <a:pt x="650588" y="2684"/>
                  </a:lnTo>
                  <a:lnTo>
                    <a:pt x="647815" y="2447"/>
                  </a:lnTo>
                  <a:lnTo>
                    <a:pt x="644992" y="2226"/>
                  </a:lnTo>
                  <a:lnTo>
                    <a:pt x="642168" y="2011"/>
                  </a:lnTo>
                  <a:lnTo>
                    <a:pt x="639319" y="1805"/>
                  </a:lnTo>
                  <a:lnTo>
                    <a:pt x="636444" y="1611"/>
                  </a:lnTo>
                  <a:lnTo>
                    <a:pt x="633570" y="1432"/>
                  </a:lnTo>
                  <a:lnTo>
                    <a:pt x="630670" y="1258"/>
                  </a:lnTo>
                  <a:lnTo>
                    <a:pt x="627744" y="1100"/>
                  </a:lnTo>
                  <a:lnTo>
                    <a:pt x="624819" y="948"/>
                  </a:lnTo>
                  <a:lnTo>
                    <a:pt x="621868" y="811"/>
                  </a:lnTo>
                  <a:lnTo>
                    <a:pt x="618917" y="679"/>
                  </a:lnTo>
                  <a:lnTo>
                    <a:pt x="615941" y="564"/>
                  </a:lnTo>
                  <a:lnTo>
                    <a:pt x="612965" y="458"/>
                  </a:lnTo>
                  <a:lnTo>
                    <a:pt x="609988" y="364"/>
                  </a:lnTo>
                  <a:lnTo>
                    <a:pt x="606987" y="279"/>
                  </a:lnTo>
                  <a:lnTo>
                    <a:pt x="603960" y="206"/>
                  </a:lnTo>
                  <a:lnTo>
                    <a:pt x="600932" y="143"/>
                  </a:lnTo>
                  <a:lnTo>
                    <a:pt x="597905" y="90"/>
                  </a:lnTo>
                  <a:lnTo>
                    <a:pt x="594878" y="53"/>
                  </a:lnTo>
                  <a:lnTo>
                    <a:pt x="591825" y="22"/>
                  </a:lnTo>
                  <a:lnTo>
                    <a:pt x="588773" y="6"/>
                  </a:lnTo>
                  <a:lnTo>
                    <a:pt x="58572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3C901166-5E13-8F18-1035-4F204E6F183C}"/>
              </a:ext>
            </a:extLst>
          </p:cNvPr>
          <p:cNvSpPr/>
          <p:nvPr/>
        </p:nvSpPr>
        <p:spPr>
          <a:xfrm>
            <a:off x="2839452" y="3294765"/>
            <a:ext cx="7122696" cy="1991764"/>
          </a:xfrm>
          <a:prstGeom prst="rect">
            <a:avLst/>
          </a:prstGeom>
          <a:solidFill>
            <a:srgbClr val="FFFBD7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latin typeface="UTM Avo"/>
                <a:ea typeface="+mn-ea"/>
                <a:cs typeface="+mn-ea"/>
                <a:sym typeface="+mn-lt"/>
              </a:rPr>
              <a:t>2. THU HOẠCH SAU </a:t>
            </a:r>
            <a:br>
              <a:rPr lang="vi-VN" sz="4400" b="1" dirty="0">
                <a:latin typeface="UTM Avo"/>
                <a:ea typeface="+mn-ea"/>
                <a:cs typeface="+mn-ea"/>
                <a:sym typeface="+mn-lt"/>
              </a:rPr>
            </a:br>
            <a:r>
              <a:rPr lang="vi-VN" sz="4400" b="1" dirty="0">
                <a:latin typeface="UTM Avo"/>
                <a:ea typeface="+mn-ea"/>
                <a:cs typeface="+mn-ea"/>
                <a:sym typeface="+mn-lt"/>
              </a:rPr>
              <a:t>BÀI TẬP THEO NHÓM</a:t>
            </a:r>
            <a:endParaRPr lang="en-US" sz="4400" b="1" dirty="0">
              <a:latin typeface="UTM Avo"/>
              <a:ea typeface="+mn-ea"/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316230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628FEA8-C226-5B64-5589-CA8248677BB6}"/>
              </a:ext>
            </a:extLst>
          </p:cNvPr>
          <p:cNvSpPr/>
          <p:nvPr/>
        </p:nvSpPr>
        <p:spPr>
          <a:xfrm>
            <a:off x="963684" y="1923090"/>
            <a:ext cx="10264631" cy="4317288"/>
          </a:xfrm>
          <a:prstGeom prst="rect">
            <a:avLst/>
          </a:prstGeom>
          <a:solidFill>
            <a:srgbClr val="FFFFFF"/>
          </a:solidFill>
          <a:ln w="19050" cap="flat" cmpd="sng" algn="ctr">
            <a:solidFill>
              <a:srgbClr val="19191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UTM Avo"/>
              <a:cs typeface="+mn-ea"/>
              <a:sym typeface="+mn-lt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BC61B08-F3A2-5E72-7759-65CE3E433630}"/>
              </a:ext>
            </a:extLst>
          </p:cNvPr>
          <p:cNvGrpSpPr/>
          <p:nvPr/>
        </p:nvGrpSpPr>
        <p:grpSpPr>
          <a:xfrm>
            <a:off x="1317798" y="2102669"/>
            <a:ext cx="9908171" cy="4317288"/>
            <a:chOff x="989217" y="855107"/>
            <a:chExt cx="7431128" cy="323796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B865A3E-82B0-71BB-83CB-23F392DA9B9B}"/>
                </a:ext>
              </a:extLst>
            </p:cNvPr>
            <p:cNvSpPr/>
            <p:nvPr/>
          </p:nvSpPr>
          <p:spPr>
            <a:xfrm>
              <a:off x="989217" y="855107"/>
              <a:ext cx="7167302" cy="29091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tx1"/>
                  </a:solidFill>
                  <a:latin typeface="UTM Avo"/>
                  <a:ea typeface="+mn-ea"/>
                  <a:cs typeface="+mn-ea"/>
                  <a:sym typeface="+mn-lt"/>
                </a:rPr>
                <a:t>Em hãy trả lời các câu hỏi sau:</a:t>
              </a:r>
            </a:p>
            <a:p>
              <a:pPr algn="just">
                <a:lnSpc>
                  <a:spcPct val="150000"/>
                </a:lnSpc>
              </a:pPr>
              <a:r>
                <a:rPr lang="vi-VN" sz="2800" dirty="0">
                  <a:solidFill>
                    <a:schemeClr val="tx1"/>
                  </a:solidFill>
                  <a:latin typeface="UTM Avo"/>
                  <a:ea typeface="+mn-ea"/>
                  <a:cs typeface="+mn-ea"/>
                  <a:sym typeface="+mn-lt"/>
                </a:rPr>
                <a:t>a. Em đã sử dụng những công cụ nào trên phần mềm Paint để vẽ phác thảo được các chi tiết của </a:t>
              </a:r>
              <a:br>
                <a:rPr lang="vi-VN" sz="2800" dirty="0">
                  <a:solidFill>
                    <a:schemeClr val="tx1"/>
                  </a:solidFill>
                  <a:latin typeface="UTM Avo"/>
                  <a:ea typeface="+mn-ea"/>
                  <a:cs typeface="+mn-ea"/>
                  <a:sym typeface="+mn-lt"/>
                </a:rPr>
              </a:br>
              <a:r>
                <a:rPr lang="vi-VN" sz="2800" dirty="0">
                  <a:solidFill>
                    <a:schemeClr val="tx1"/>
                  </a:solidFill>
                  <a:latin typeface="UTM Avo"/>
                  <a:ea typeface="+mn-ea"/>
                  <a:cs typeface="+mn-ea"/>
                  <a:sym typeface="+mn-lt"/>
                </a:rPr>
                <a:t>bức tranh?</a:t>
              </a:r>
            </a:p>
            <a:p>
              <a:pPr algn="just">
                <a:lnSpc>
                  <a:spcPct val="150000"/>
                </a:lnSpc>
              </a:pPr>
              <a:r>
                <a:rPr lang="vi-VN" sz="2800" dirty="0">
                  <a:solidFill>
                    <a:schemeClr val="tx1"/>
                  </a:solidFill>
                  <a:latin typeface="UTM Avo"/>
                  <a:ea typeface="+mn-ea"/>
                  <a:cs typeface="+mn-ea"/>
                  <a:sym typeface="+mn-lt"/>
                </a:rPr>
                <a:t>b. Để tô màu cho các chi tiết của bức tranh, em đã thực hiện những bước nào? 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B20C440-D388-C4F6-EB13-4382774B39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7236684" y="3423767"/>
              <a:ext cx="1183661" cy="669306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350676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43CC3713-D4A7-58E3-BE97-F5215313042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891" b="97045" l="260" r="99221">
                        <a14:foregroundMark x1="2338" y1="15485" x2="2338" y2="22459"/>
                        <a14:foregroundMark x1="5455" y1="13712" x2="6364" y2="58629"/>
                        <a14:foregroundMark x1="9156" y1="83452" x2="14935" y2="87825"/>
                        <a14:foregroundMark x1="14935" y1="87825" x2="10519" y2="81797"/>
                        <a14:foregroundMark x1="19545" y1="91962" x2="79416" y2="82506"/>
                        <a14:foregroundMark x1="79416" y1="82506" x2="86039" y2="84397"/>
                        <a14:foregroundMark x1="86039" y1="84397" x2="86234" y2="96572"/>
                        <a14:foregroundMark x1="86234" y1="96572" x2="86039" y2="96572"/>
                        <a14:foregroundMark x1="89351" y1="90189" x2="88701" y2="22340"/>
                        <a14:foregroundMark x1="88701" y1="22340" x2="84870" y2="4610"/>
                        <a14:foregroundMark x1="84870" y1="4610" x2="82532" y2="4492"/>
                        <a14:foregroundMark x1="74026" y1="25414" x2="32532" y2="73641"/>
                        <a14:foregroundMark x1="32532" y1="73641" x2="31169" y2="74232"/>
                        <a14:foregroundMark x1="29156" y1="39716" x2="84545" y2="87825"/>
                        <a14:foregroundMark x1="80714" y1="63830" x2="80714" y2="8629"/>
                        <a14:foregroundMark x1="46818" y1="28842" x2="86364" y2="24823"/>
                        <a14:foregroundMark x1="86364" y1="24823" x2="96169" y2="24941"/>
                        <a14:foregroundMark x1="41299" y1="32979" x2="54416" y2="34397"/>
                        <a14:foregroundMark x1="27857" y1="18794" x2="55974" y2="27305"/>
                        <a14:foregroundMark x1="92403" y1="6265" x2="99221" y2="7210"/>
                        <a14:foregroundMark x1="96299" y1="6738" x2="96818" y2="52364"/>
                        <a14:foregroundMark x1="97792" y1="55083" x2="98052" y2="90426"/>
                        <a14:foregroundMark x1="98052" y1="90189" x2="98052" y2="97045"/>
                        <a14:foregroundMark x1="2078" y1="1891" x2="260" y2="6974"/>
                        <a14:foregroundMark x1="5370" y1="9693" x2="8571" y2="16312"/>
                        <a14:foregroundMark x1="8571" y1="16312" x2="8636" y2="16667"/>
                        <a14:foregroundMark x1="2922" y1="11584" x2="2922" y2="11939"/>
                        <a14:foregroundMark x1="3766" y1="11702" x2="2597" y2="11702"/>
                        <a14:foregroundMark x1="4241" y1="9220" x2="4221" y2="8392"/>
                        <a14:foregroundMark x1="4272" y1="10520" x2="4252" y2="9693"/>
                        <a14:foregroundMark x1="95649" y1="81442" x2="97727" y2="81442"/>
                        <a14:backgroundMark x1="4221" y1="5319" x2="4221" y2="5319"/>
                        <a14:backgroundMark x1="2857" y1="6383" x2="2857" y2="6383"/>
                        <a14:backgroundMark x1="3052" y1="9338" x2="3052" y2="9338"/>
                        <a14:backgroundMark x1="3117" y1="9338" x2="3117" y2="9338"/>
                        <a14:backgroundMark x1="3506" y1="7210" x2="3506" y2="7210"/>
                        <a14:backgroundMark x1="1623" y1="8038" x2="3052" y2="8747"/>
                        <a14:backgroundMark x1="3701" y1="5556" x2="3247" y2="7565"/>
                        <a14:backgroundMark x1="3052" y1="9929" x2="3052" y2="9929"/>
                        <a14:backgroundMark x1="3701" y1="10757" x2="3701" y2="10757"/>
                        <a14:backgroundMark x1="3961" y1="10520" x2="3961" y2="10520"/>
                        <a14:backgroundMark x1="4091" y1="10520" x2="4091" y2="10520"/>
                        <a14:backgroundMark x1="4026" y1="9693" x2="4026" y2="9693"/>
                        <a14:backgroundMark x1="4026" y1="9220" x2="4026" y2="9220"/>
                        <a14:backgroundMark x1="4156" y1="8747" x2="4156" y2="8747"/>
                        <a14:backgroundMark x1="4156" y1="8274" x2="4156" y2="8274"/>
                        <a14:backgroundMark x1="4156" y1="8038" x2="4156" y2="8038"/>
                        <a14:backgroundMark x1="4091" y1="11348" x2="4091" y2="11348"/>
                        <a14:backgroundMark x1="4156" y1="10993" x2="4156" y2="10993"/>
                        <a14:backgroundMark x1="4156" y1="10757" x2="4156" y2="10757"/>
                        <a14:backgroundMark x1="4156" y1="10165" x2="4156" y2="10165"/>
                        <a14:backgroundMark x1="4091" y1="9811" x2="4091" y2="9811"/>
                        <a14:backgroundMark x1="4156" y1="9693" x2="4156" y2="9693"/>
                        <a14:backgroundMark x1="4221" y1="9456" x2="4221" y2="9456"/>
                        <a14:backgroundMark x1="4156" y1="9220" x2="4156" y2="9220"/>
                        <a14:backgroundMark x1="4221" y1="8511" x2="4221" y2="8511"/>
                        <a14:backgroundMark x1="4221" y1="9102" x2="4221" y2="9102"/>
                        <a14:backgroundMark x1="4156" y1="10520" x2="4156" y2="10520"/>
                        <a14:backgroundMark x1="94091" y1="95272" x2="96623" y2="95863"/>
                        <a14:backgroundMark x1="95065" y1="91608" x2="95325" y2="94563"/>
                        <a14:backgroundMark x1="95065" y1="90307" x2="96623" y2="90307"/>
                      </a14:backgroundRemoval>
                    </a14:imgEffect>
                  </a14:imgLayer>
                </a14:imgProps>
              </a:ext>
            </a:extLst>
          </a:blip>
          <a:srcRect l="1963" t="3343" r="3789" b="1464"/>
          <a:stretch/>
        </p:blipFill>
        <p:spPr>
          <a:xfrm>
            <a:off x="544853" y="657137"/>
            <a:ext cx="11102293" cy="616022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6196CC6-0494-55FB-786E-8EE46A8C39D2}"/>
              </a:ext>
            </a:extLst>
          </p:cNvPr>
          <p:cNvSpPr txBox="1"/>
          <p:nvPr/>
        </p:nvSpPr>
        <p:spPr>
          <a:xfrm>
            <a:off x="965199" y="832215"/>
            <a:ext cx="1026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191919"/>
                </a:solidFill>
                <a:latin typeface="UTM Avo"/>
                <a:ea typeface="+mn-ea"/>
                <a:cs typeface="+mn-ea"/>
                <a:sym typeface="+mn-lt"/>
              </a:rPr>
              <a:t>HƯỚNG DẪN VỀ NHÀ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A09415F-0B9F-A4D1-A6E5-2298DF97E78B}"/>
              </a:ext>
            </a:extLst>
          </p:cNvPr>
          <p:cNvSpPr/>
          <p:nvPr/>
        </p:nvSpPr>
        <p:spPr>
          <a:xfrm>
            <a:off x="5196666" y="2460835"/>
            <a:ext cx="53027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latin typeface="UTM Avo"/>
                <a:ea typeface="+mn-ea"/>
                <a:cs typeface="+mn-ea"/>
                <a:sym typeface="+mn-lt"/>
              </a:rPr>
              <a:t>Ôn lại các kiến thức đã học.</a:t>
            </a:r>
            <a:endParaRPr lang="en-US" sz="2800" dirty="0">
              <a:latin typeface="UTM Avo"/>
              <a:ea typeface="+mn-ea"/>
              <a:cs typeface="+mn-ea"/>
              <a:sym typeface="+mn-lt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4857EDC-E1DC-1E02-B650-982CB02111E4}"/>
              </a:ext>
            </a:extLst>
          </p:cNvPr>
          <p:cNvSpPr/>
          <p:nvPr/>
        </p:nvSpPr>
        <p:spPr>
          <a:xfrm>
            <a:off x="4005772" y="2341784"/>
            <a:ext cx="874173" cy="874173"/>
          </a:xfrm>
          <a:prstGeom prst="ellipse">
            <a:avLst/>
          </a:prstGeom>
          <a:solidFill>
            <a:srgbClr val="6BCE95">
              <a:lumMod val="60000"/>
              <a:lumOff val="40000"/>
            </a:srgbClr>
          </a:solidFill>
          <a:ln w="12700" cap="flat" cmpd="sng" algn="ctr">
            <a:solidFill>
              <a:srgbClr val="19191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UTM Avo"/>
                <a:cs typeface="+mn-ea"/>
                <a:sym typeface="+mn-lt"/>
              </a:rPr>
              <a:t>1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36E99C0-2C3E-A699-9FA1-C8D7BCB379A2}"/>
              </a:ext>
            </a:extLst>
          </p:cNvPr>
          <p:cNvSpPr/>
          <p:nvPr/>
        </p:nvSpPr>
        <p:spPr>
          <a:xfrm>
            <a:off x="5196666" y="3610575"/>
            <a:ext cx="5636251" cy="1299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>
                <a:latin typeface="UTM Avo"/>
                <a:ea typeface="+mn-ea"/>
                <a:cs typeface="+mn-ea"/>
                <a:sym typeface="+mn-lt"/>
              </a:rPr>
              <a:t>Đọc trước </a:t>
            </a:r>
            <a:r>
              <a:rPr lang="vi-VN" sz="2800" b="1">
                <a:latin typeface="UTM Avo"/>
                <a:ea typeface="+mn-ea"/>
                <a:cs typeface="+mn-ea"/>
                <a:sym typeface="+mn-lt"/>
              </a:rPr>
              <a:t>Bài 1: Sử dụng website </a:t>
            </a:r>
            <a:r>
              <a:rPr lang="en-US" sz="2800" b="1">
                <a:latin typeface="UTM Avo"/>
                <a:ea typeface="+mn-ea"/>
                <a:cs typeface="+mn-ea"/>
                <a:sym typeface="+mn-lt"/>
              </a:rPr>
              <a:t>Y</a:t>
            </a:r>
            <a:r>
              <a:rPr lang="vi-VN" sz="2800" b="1">
                <a:latin typeface="UTM Avo"/>
                <a:ea typeface="+mn-ea"/>
                <a:cs typeface="+mn-ea"/>
                <a:sym typeface="+mn-lt"/>
              </a:rPr>
              <a:t>outube kids</a:t>
            </a:r>
            <a:r>
              <a:rPr lang="vi-VN" sz="2800">
                <a:latin typeface="UTM Avo"/>
                <a:ea typeface="+mn-ea"/>
                <a:cs typeface="+mn-ea"/>
                <a:sym typeface="+mn-lt"/>
              </a:rPr>
              <a:t>. </a:t>
            </a:r>
            <a:endParaRPr lang="en-US" sz="2800">
              <a:latin typeface="UTM Avo"/>
              <a:ea typeface="+mn-ea"/>
              <a:cs typeface="+mn-ea"/>
              <a:sym typeface="+mn-lt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74A88C7-D0A0-A969-E92F-FD7EBAC9EFD8}"/>
              </a:ext>
            </a:extLst>
          </p:cNvPr>
          <p:cNvSpPr/>
          <p:nvPr/>
        </p:nvSpPr>
        <p:spPr>
          <a:xfrm>
            <a:off x="4005772" y="3823345"/>
            <a:ext cx="874173" cy="874173"/>
          </a:xfrm>
          <a:prstGeom prst="ellipse">
            <a:avLst/>
          </a:prstGeom>
          <a:solidFill>
            <a:srgbClr val="6BCE95">
              <a:lumMod val="60000"/>
              <a:lumOff val="40000"/>
            </a:srgbClr>
          </a:solidFill>
          <a:ln w="12700" cap="flat" cmpd="sng" algn="ctr">
            <a:solidFill>
              <a:srgbClr val="19191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UTM Avo"/>
                <a:cs typeface="+mn-ea"/>
                <a:sym typeface="+mn-lt"/>
              </a:rPr>
              <a:t>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82149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8" grpId="0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qr code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343DE31A-F937-679E-1D1C-2449DBA2CDC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6134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9">
          <a:extLst>
            <a:ext uri="{FF2B5EF4-FFF2-40B4-BE49-F238E27FC236}">
              <a16:creationId xmlns:a16="http://schemas.microsoft.com/office/drawing/2014/main" id="{00CCC50A-AB54-1791-A198-B978C96E8B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6447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5"/>
            <a:extLst>
              <a:ext uri="{FF2B5EF4-FFF2-40B4-BE49-F238E27FC236}">
                <a16:creationId xmlns:a16="http://schemas.microsoft.com/office/drawing/2014/main" id="{88E69AB7-03A1-E1B1-9A37-D1B0FB9BA7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01082" y="3054612"/>
            <a:ext cx="3189835" cy="176477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A4C339E3-8351-12E1-ECA6-816D3AFD193A}"/>
              </a:ext>
            </a:extLst>
          </p:cNvPr>
          <p:cNvGrpSpPr/>
          <p:nvPr/>
        </p:nvGrpSpPr>
        <p:grpSpPr>
          <a:xfrm>
            <a:off x="3539862" y="2065867"/>
            <a:ext cx="7905689" cy="2621267"/>
            <a:chOff x="2654300" y="1549400"/>
            <a:chExt cx="5929267" cy="1965950"/>
          </a:xfrm>
        </p:grpSpPr>
        <p:sp>
          <p:nvSpPr>
            <p:cNvPr id="8" name="Rounded Rectangular Callout 7">
              <a:extLst>
                <a:ext uri="{FF2B5EF4-FFF2-40B4-BE49-F238E27FC236}">
                  <a16:creationId xmlns:a16="http://schemas.microsoft.com/office/drawing/2014/main" id="{9B2EE650-FCF8-1E01-8575-4F42BD833FC5}"/>
                </a:ext>
              </a:extLst>
            </p:cNvPr>
            <p:cNvSpPr/>
            <p:nvPr/>
          </p:nvSpPr>
          <p:spPr>
            <a:xfrm>
              <a:off x="2654300" y="1549400"/>
              <a:ext cx="5929267" cy="1965950"/>
            </a:xfrm>
            <a:prstGeom prst="wedgeRoundRectCallout">
              <a:avLst>
                <a:gd name="adj1" fmla="val -36041"/>
                <a:gd name="adj2" fmla="val 68314"/>
                <a:gd name="adj3" fmla="val 16667"/>
              </a:avLst>
            </a:prstGeom>
            <a:solidFill>
              <a:srgbClr val="FFFFFF"/>
            </a:solidFill>
            <a:ln w="19050" cap="flat" cmpd="sng" algn="ctr">
              <a:solidFill>
                <a:srgbClr val="FEAC6A">
                  <a:shade val="50000"/>
                </a:srgbClr>
              </a:solidFill>
              <a:prstDash val="solid"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BD6"/>
                </a:solidFill>
                <a:effectLst/>
                <a:uLnTx/>
                <a:uFillTx/>
                <a:latin typeface="UTM Avo"/>
                <a:cs typeface="+mn-ea"/>
                <a:sym typeface="+mn-lt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95AA8BF-4836-A574-26E2-373069C68AAD}"/>
                </a:ext>
              </a:extLst>
            </p:cNvPr>
            <p:cNvSpPr/>
            <p:nvPr/>
          </p:nvSpPr>
          <p:spPr>
            <a:xfrm>
              <a:off x="2896416" y="1903933"/>
              <a:ext cx="5445034" cy="1256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UTM Avo"/>
                  <a:ea typeface="+mn-ea"/>
                  <a:cs typeface="+mn-ea"/>
                  <a:sym typeface="+mn-lt"/>
                </a:rPr>
                <a:t> Em muốn sử dụng phần mềm Paint để vẽ các bức tranh thuộc chủ đề nào trong các chủ đề như gia đình, bạn bè, học </a:t>
              </a:r>
              <a:r>
                <a:rPr kumimoji="0" lang="vi-VN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UTM Avo"/>
                  <a:ea typeface="+mn-ea"/>
                  <a:cs typeface="+mn-ea"/>
                  <a:sym typeface="+mn-lt"/>
                </a:rPr>
                <a:t>tập,..</a:t>
              </a: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UTM Avo"/>
                  <a:ea typeface="+mn-ea"/>
                  <a:cs typeface="+mn-ea"/>
                  <a:sym typeface="+mn-lt"/>
                </a:rPr>
                <a:t>.</a:t>
              </a:r>
              <a:r>
                <a:rPr kumimoji="0" lang="vi-VN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UTM Avo"/>
                  <a:ea typeface="+mn-ea"/>
                  <a:cs typeface="+mn-ea"/>
                  <a:sym typeface="+mn-lt"/>
                </a:rPr>
                <a:t>? 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/>
                <a:ea typeface="+mn-ea"/>
                <a:cs typeface="+mn-ea"/>
                <a:sym typeface="+mn-lt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C1ACD587-3A1E-AE5C-D226-C179232B631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89" b="53066"/>
          <a:stretch/>
        </p:blipFill>
        <p:spPr>
          <a:xfrm>
            <a:off x="9187127" y="4960231"/>
            <a:ext cx="3005667" cy="17609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7FC07E3-0AD8-2F95-CAB0-678F2D4D0E5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11" t="8215" r="5282" b="47927"/>
          <a:stretch/>
        </p:blipFill>
        <p:spPr>
          <a:xfrm flipH="1">
            <a:off x="129324" y="3098800"/>
            <a:ext cx="3271313" cy="362234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i.ytimg.com/vi/TOvg4vGRqdU/maxresdefault.jpg">
            <a:extLst>
              <a:ext uri="{FF2B5EF4-FFF2-40B4-BE49-F238E27FC236}">
                <a16:creationId xmlns:a16="http://schemas.microsoft.com/office/drawing/2014/main" id="{A1953715-D368-0262-EEFE-882CB7FF00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" t="3462" r="4383" b="12678"/>
          <a:stretch/>
        </p:blipFill>
        <p:spPr bwMode="auto">
          <a:xfrm>
            <a:off x="5629793" y="1667195"/>
            <a:ext cx="6247277" cy="3092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s://i.ytimg.com/vi/yimU_qvQacg/maxresdefault.jpg?sqp=-oaymwEmCIAKENAF8quKqQMa8AEB-AHUBoAC4AOKAgwIABABGBkgZSgyMA8=&amp;rs=AOn4CLCiwWlG7-O74g2j3fEhXaB-Uvsrhw">
            <a:extLst>
              <a:ext uri="{FF2B5EF4-FFF2-40B4-BE49-F238E27FC236}">
                <a16:creationId xmlns:a16="http://schemas.microsoft.com/office/drawing/2014/main" id="{A6A9EC73-A013-8B11-B21E-57BC3EA56C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7" t="3488" r="9275" b="11875"/>
          <a:stretch/>
        </p:blipFill>
        <p:spPr bwMode="auto">
          <a:xfrm>
            <a:off x="314930" y="3475299"/>
            <a:ext cx="5242908" cy="3092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347207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i.ytimg.com/vi/Fn9N-46MOdg/maxresdefault.jpg">
            <a:extLst>
              <a:ext uri="{FF2B5EF4-FFF2-40B4-BE49-F238E27FC236}">
                <a16:creationId xmlns:a16="http://schemas.microsoft.com/office/drawing/2014/main" id="{50B86874-93BC-5502-5046-82932CE9EC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" t="3056" r="22422" b="5833"/>
          <a:stretch/>
        </p:blipFill>
        <p:spPr bwMode="auto">
          <a:xfrm>
            <a:off x="563327" y="1748205"/>
            <a:ext cx="5532673" cy="367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static1.xdaimages.com/wordpress/wp-content/uploads/2021/04/Microsoft-Paint-screenshot.jpeg">
            <a:extLst>
              <a:ext uri="{FF2B5EF4-FFF2-40B4-BE49-F238E27FC236}">
                <a16:creationId xmlns:a16="http://schemas.microsoft.com/office/drawing/2014/main" id="{BDD41C8F-1C48-8B0E-3C05-9A705D3284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5" r="25028"/>
          <a:stretch/>
        </p:blipFill>
        <p:spPr bwMode="auto">
          <a:xfrm>
            <a:off x="6509887" y="2814639"/>
            <a:ext cx="5405095" cy="3875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250541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5"/>
            <a:extLst>
              <a:ext uri="{FF2B5EF4-FFF2-40B4-BE49-F238E27FC236}">
                <a16:creationId xmlns:a16="http://schemas.microsoft.com/office/drawing/2014/main" id="{291730F0-36E0-3755-0B68-87AD8728C3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01082" y="3054612"/>
            <a:ext cx="3189835" cy="176477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3BAEEBE-24EA-232C-204E-1E0AAAD69B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689" b="93713" l="5381" r="96358">
                        <a14:foregroundMark x1="40977" y1="12575" x2="40977" y2="12575"/>
                        <a14:foregroundMark x1="27566" y1="13623" x2="68295" y2="16018"/>
                        <a14:foregroundMark x1="5381" y1="19311" x2="6871" y2="50449"/>
                        <a14:foregroundMark x1="6871" y1="50449" x2="8195" y2="27096"/>
                        <a14:foregroundMark x1="9106" y1="18713" x2="32368" y2="17365"/>
                        <a14:foregroundMark x1="32368" y1="17365" x2="38742" y2="17964"/>
                        <a14:foregroundMark x1="5381" y1="17066" x2="40811" y2="10928"/>
                        <a14:foregroundMark x1="40811" y1="10928" x2="72765" y2="18263"/>
                        <a14:foregroundMark x1="72765" y1="18263" x2="83030" y2="17515"/>
                        <a14:foregroundMark x1="83030" y1="17515" x2="89735" y2="20210"/>
                        <a14:foregroundMark x1="89735" y1="20210" x2="94123" y2="29790"/>
                        <a14:foregroundMark x1="94123" y1="29790" x2="96606" y2="44461"/>
                        <a14:foregroundMark x1="96606" y1="44461" x2="95861" y2="73802"/>
                        <a14:foregroundMark x1="95861" y1="73802" x2="93874" y2="76647"/>
                        <a14:foregroundMark x1="5215" y1="56138" x2="6209" y2="72904"/>
                        <a14:foregroundMark x1="6209" y1="72904" x2="8692" y2="83533"/>
                        <a14:foregroundMark x1="8692" y1="83533" x2="19123" y2="84281"/>
                        <a14:foregroundMark x1="19123" y1="84281" x2="29305" y2="83234"/>
                        <a14:foregroundMark x1="29305" y1="83234" x2="65563" y2="92814"/>
                        <a14:foregroundMark x1="65563" y1="92814" x2="79967" y2="90419"/>
                        <a14:foregroundMark x1="79967" y1="90419" x2="90149" y2="92066"/>
                        <a14:foregroundMark x1="90480" y1="93413" x2="77649" y2="93413"/>
                        <a14:foregroundMark x1="60844" y1="93413" x2="8940" y2="92066"/>
                        <a14:foregroundMark x1="8940" y1="92066" x2="6126" y2="82186"/>
                        <a14:foregroundMark x1="6126" y1="82186" x2="6291" y2="77246"/>
                        <a14:foregroundMark x1="6291" y1="88473" x2="6623" y2="92066"/>
                        <a14:foregroundMark x1="91639" y1="93862" x2="90315" y2="91766"/>
                        <a14:foregroundMark x1="6623" y1="92515" x2="5381" y2="93413"/>
                        <a14:foregroundMark x1="67219" y1="9581" x2="92384" y2="13922"/>
                        <a14:foregroundMark x1="92384" y1="13922" x2="92384" y2="23802"/>
                        <a14:foregroundMark x1="92136" y1="30389" x2="92136" y2="60778"/>
                        <a14:foregroundMark x1="92715" y1="70509" x2="57781" y2="77994"/>
                        <a14:foregroundMark x1="57781" y1="77994" x2="44619" y2="74251"/>
                        <a14:foregroundMark x1="44619" y1="74251" x2="43543" y2="73204"/>
                        <a14:foregroundMark x1="29967" y1="72605" x2="15811" y2="70958"/>
                        <a14:foregroundMark x1="17467" y1="43263" x2="25248" y2="43413"/>
                        <a14:foregroundMark x1="25248" y1="43413" x2="51407" y2="42964"/>
                        <a14:foregroundMark x1="51407" y1="42964" x2="65315" y2="42964"/>
                        <a14:foregroundMark x1="73758" y1="42216" x2="86755" y2="42665"/>
                        <a14:foregroundMark x1="94454" y1="27545" x2="94454" y2="32635"/>
                        <a14:foregroundMark x1="95364" y1="27096" x2="95530" y2="33084"/>
                        <a14:foregroundMark x1="95861" y1="27096" x2="95861" y2="32635"/>
                        <a14:foregroundMark x1="96358" y1="28144" x2="96358" y2="29192"/>
                        <a14:foregroundMark x1="18046" y1="11078" x2="51656" y2="6437"/>
                        <a14:foregroundMark x1="51656" y1="6437" x2="62748" y2="7635"/>
                        <a14:foregroundMark x1="62748" y1="7635" x2="63825" y2="8234"/>
                        <a14:foregroundMark x1="76076" y1="5689" x2="92632" y2="8234"/>
                        <a14:foregroundMark x1="19785" y1="38772" x2="56043" y2="35778"/>
                        <a14:foregroundMark x1="56043" y1="35778" x2="75083" y2="37575"/>
                        <a14:foregroundMark x1="13907" y1="36078" x2="13907" y2="67515"/>
                        <a14:foregroundMark x1="34106" y1="66317" x2="80215" y2="66617"/>
                        <a14:foregroundMark x1="6374" y1="14820" x2="6374" y2="14820"/>
                        <a14:foregroundMark x1="6954" y1="14371" x2="5381" y2="14371"/>
                        <a14:backgroundMark x1="16556" y1="56287" x2="16556" y2="56287"/>
                        <a14:backgroundMark x1="19702" y1="60180" x2="19702" y2="60180"/>
                        <a14:backgroundMark x1="29387" y1="50749" x2="29387" y2="50749"/>
                        <a14:backgroundMark x1="32781" y1="55389" x2="32781" y2="55389"/>
                        <a14:backgroundMark x1="23510" y1="56737" x2="23510" y2="56737"/>
                        <a14:backgroundMark x1="37583" y1="53743" x2="37583" y2="53743"/>
                        <a14:backgroundMark x1="41805" y1="50749" x2="41805" y2="50749"/>
                        <a14:backgroundMark x1="41887" y1="63174" x2="41887" y2="63174"/>
                        <a14:backgroundMark x1="52235" y1="55838" x2="52235" y2="5583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79126" y="1689672"/>
            <a:ext cx="8633748" cy="4774291"/>
          </a:xfrm>
          <a:prstGeom prst="rect">
            <a:avLst/>
          </a:prstGeom>
        </p:spPr>
      </p:pic>
      <p:grpSp>
        <p:nvGrpSpPr>
          <p:cNvPr id="6" name="Google Shape;3611;p51">
            <a:extLst>
              <a:ext uri="{FF2B5EF4-FFF2-40B4-BE49-F238E27FC236}">
                <a16:creationId xmlns:a16="http://schemas.microsoft.com/office/drawing/2014/main" id="{D230DEDD-B385-7BAD-D330-EAF7576C341C}"/>
              </a:ext>
            </a:extLst>
          </p:cNvPr>
          <p:cNvGrpSpPr/>
          <p:nvPr/>
        </p:nvGrpSpPr>
        <p:grpSpPr>
          <a:xfrm>
            <a:off x="10563757" y="2071856"/>
            <a:ext cx="790693" cy="249091"/>
            <a:chOff x="1489842" y="2250175"/>
            <a:chExt cx="4263261" cy="1343050"/>
          </a:xfrm>
        </p:grpSpPr>
        <p:sp>
          <p:nvSpPr>
            <p:cNvPr id="7" name="Google Shape;3612;p51">
              <a:extLst>
                <a:ext uri="{FF2B5EF4-FFF2-40B4-BE49-F238E27FC236}">
                  <a16:creationId xmlns:a16="http://schemas.microsoft.com/office/drawing/2014/main" id="{9EA6FD9B-5509-C7D8-5CAA-5E28EDADAD07}"/>
                </a:ext>
              </a:extLst>
            </p:cNvPr>
            <p:cNvSpPr/>
            <p:nvPr/>
          </p:nvSpPr>
          <p:spPr>
            <a:xfrm>
              <a:off x="1545357" y="2319250"/>
              <a:ext cx="4152122" cy="1204900"/>
            </a:xfrm>
            <a:custGeom>
              <a:avLst/>
              <a:gdLst/>
              <a:ahLst/>
              <a:cxnLst/>
              <a:rect l="l" t="t" r="r" b="b"/>
              <a:pathLst>
                <a:path w="996908" h="48196" extrusionOk="0">
                  <a:moveTo>
                    <a:pt x="570738" y="0"/>
                  </a:moveTo>
                  <a:lnTo>
                    <a:pt x="569084" y="5"/>
                  </a:lnTo>
                  <a:lnTo>
                    <a:pt x="567456" y="16"/>
                  </a:lnTo>
                  <a:lnTo>
                    <a:pt x="565803" y="26"/>
                  </a:lnTo>
                  <a:lnTo>
                    <a:pt x="564175" y="42"/>
                  </a:lnTo>
                  <a:lnTo>
                    <a:pt x="562546" y="63"/>
                  </a:lnTo>
                  <a:lnTo>
                    <a:pt x="560918" y="84"/>
                  </a:lnTo>
                  <a:lnTo>
                    <a:pt x="559316" y="111"/>
                  </a:lnTo>
                  <a:lnTo>
                    <a:pt x="557688" y="142"/>
                  </a:lnTo>
                  <a:lnTo>
                    <a:pt x="556085" y="174"/>
                  </a:lnTo>
                  <a:lnTo>
                    <a:pt x="554483" y="211"/>
                  </a:lnTo>
                  <a:lnTo>
                    <a:pt x="552880" y="247"/>
                  </a:lnTo>
                  <a:lnTo>
                    <a:pt x="551303" y="290"/>
                  </a:lnTo>
                  <a:lnTo>
                    <a:pt x="549700" y="337"/>
                  </a:lnTo>
                  <a:lnTo>
                    <a:pt x="548123" y="390"/>
                  </a:lnTo>
                  <a:lnTo>
                    <a:pt x="546546" y="442"/>
                  </a:lnTo>
                  <a:lnTo>
                    <a:pt x="544969" y="495"/>
                  </a:lnTo>
                  <a:lnTo>
                    <a:pt x="543417" y="558"/>
                  </a:lnTo>
                  <a:lnTo>
                    <a:pt x="541840" y="621"/>
                  </a:lnTo>
                  <a:lnTo>
                    <a:pt x="540288" y="684"/>
                  </a:lnTo>
                  <a:lnTo>
                    <a:pt x="538736" y="753"/>
                  </a:lnTo>
                  <a:lnTo>
                    <a:pt x="537184" y="826"/>
                  </a:lnTo>
                  <a:lnTo>
                    <a:pt x="535658" y="900"/>
                  </a:lnTo>
                  <a:lnTo>
                    <a:pt x="534132" y="979"/>
                  </a:lnTo>
                  <a:lnTo>
                    <a:pt x="532605" y="1063"/>
                  </a:lnTo>
                  <a:lnTo>
                    <a:pt x="531079" y="1147"/>
                  </a:lnTo>
                  <a:lnTo>
                    <a:pt x="529553" y="1237"/>
                  </a:lnTo>
                  <a:lnTo>
                    <a:pt x="528052" y="1326"/>
                  </a:lnTo>
                  <a:lnTo>
                    <a:pt x="526551" y="1421"/>
                  </a:lnTo>
                  <a:lnTo>
                    <a:pt x="525050" y="1521"/>
                  </a:lnTo>
                  <a:lnTo>
                    <a:pt x="523575" y="1621"/>
                  </a:lnTo>
                  <a:lnTo>
                    <a:pt x="522099" y="1721"/>
                  </a:lnTo>
                  <a:lnTo>
                    <a:pt x="520624" y="1826"/>
                  </a:lnTo>
                  <a:lnTo>
                    <a:pt x="519148" y="1937"/>
                  </a:lnTo>
                  <a:lnTo>
                    <a:pt x="517673" y="2047"/>
                  </a:lnTo>
                  <a:lnTo>
                    <a:pt x="516223" y="2163"/>
                  </a:lnTo>
                  <a:lnTo>
                    <a:pt x="514773" y="2284"/>
                  </a:lnTo>
                  <a:lnTo>
                    <a:pt x="513349" y="2405"/>
                  </a:lnTo>
                  <a:lnTo>
                    <a:pt x="511899" y="2526"/>
                  </a:lnTo>
                  <a:lnTo>
                    <a:pt x="510474" y="2652"/>
                  </a:lnTo>
                  <a:lnTo>
                    <a:pt x="509075" y="2784"/>
                  </a:lnTo>
                  <a:lnTo>
                    <a:pt x="507650" y="2915"/>
                  </a:lnTo>
                  <a:lnTo>
                    <a:pt x="506251" y="3052"/>
                  </a:lnTo>
                  <a:lnTo>
                    <a:pt x="504852" y="3189"/>
                  </a:lnTo>
                  <a:lnTo>
                    <a:pt x="503478" y="3331"/>
                  </a:lnTo>
                  <a:lnTo>
                    <a:pt x="502079" y="3473"/>
                  </a:lnTo>
                  <a:lnTo>
                    <a:pt x="500706" y="3620"/>
                  </a:lnTo>
                  <a:lnTo>
                    <a:pt x="499357" y="3768"/>
                  </a:lnTo>
                  <a:lnTo>
                    <a:pt x="497984" y="3920"/>
                  </a:lnTo>
                  <a:lnTo>
                    <a:pt x="496635" y="4073"/>
                  </a:lnTo>
                  <a:lnTo>
                    <a:pt x="495313" y="4231"/>
                  </a:lnTo>
                  <a:lnTo>
                    <a:pt x="493964" y="4394"/>
                  </a:lnTo>
                  <a:lnTo>
                    <a:pt x="491344" y="4720"/>
                  </a:lnTo>
                  <a:lnTo>
                    <a:pt x="488724" y="5057"/>
                  </a:lnTo>
                  <a:lnTo>
                    <a:pt x="486155" y="5404"/>
                  </a:lnTo>
                  <a:lnTo>
                    <a:pt x="483636" y="5762"/>
                  </a:lnTo>
                  <a:lnTo>
                    <a:pt x="481143" y="6131"/>
                  </a:lnTo>
                  <a:lnTo>
                    <a:pt x="478676" y="6509"/>
                  </a:lnTo>
                  <a:lnTo>
                    <a:pt x="476259" y="6899"/>
                  </a:lnTo>
                  <a:lnTo>
                    <a:pt x="473868" y="7299"/>
                  </a:lnTo>
                  <a:lnTo>
                    <a:pt x="471528" y="7704"/>
                  </a:lnTo>
                  <a:lnTo>
                    <a:pt x="469213" y="8120"/>
                  </a:lnTo>
                  <a:lnTo>
                    <a:pt x="466949" y="8546"/>
                  </a:lnTo>
                  <a:lnTo>
                    <a:pt x="464736" y="8983"/>
                  </a:lnTo>
                  <a:lnTo>
                    <a:pt x="462548" y="9425"/>
                  </a:lnTo>
                  <a:lnTo>
                    <a:pt x="460411" y="9877"/>
                  </a:lnTo>
                  <a:lnTo>
                    <a:pt x="458325" y="10335"/>
                  </a:lnTo>
                  <a:lnTo>
                    <a:pt x="456265" y="10809"/>
                  </a:lnTo>
                  <a:lnTo>
                    <a:pt x="454255" y="11282"/>
                  </a:lnTo>
                  <a:lnTo>
                    <a:pt x="452296" y="11772"/>
                  </a:lnTo>
                  <a:lnTo>
                    <a:pt x="450388" y="12266"/>
                  </a:lnTo>
                  <a:lnTo>
                    <a:pt x="448506" y="12766"/>
                  </a:lnTo>
                  <a:lnTo>
                    <a:pt x="446674" y="13276"/>
                  </a:lnTo>
                  <a:lnTo>
                    <a:pt x="444894" y="13792"/>
                  </a:lnTo>
                  <a:lnTo>
                    <a:pt x="443189" y="14318"/>
                  </a:lnTo>
                  <a:lnTo>
                    <a:pt x="441510" y="14850"/>
                  </a:lnTo>
                  <a:lnTo>
                    <a:pt x="439857" y="15387"/>
                  </a:lnTo>
                  <a:lnTo>
                    <a:pt x="438280" y="15934"/>
                  </a:lnTo>
                  <a:lnTo>
                    <a:pt x="437517" y="16213"/>
                  </a:lnTo>
                  <a:lnTo>
                    <a:pt x="436753" y="16486"/>
                  </a:lnTo>
                  <a:lnTo>
                    <a:pt x="436016" y="16765"/>
                  </a:lnTo>
                  <a:lnTo>
                    <a:pt x="435278" y="17049"/>
                  </a:lnTo>
                  <a:lnTo>
                    <a:pt x="434566" y="17334"/>
                  </a:lnTo>
                  <a:lnTo>
                    <a:pt x="433853" y="17618"/>
                  </a:lnTo>
                  <a:lnTo>
                    <a:pt x="433167" y="17902"/>
                  </a:lnTo>
                  <a:lnTo>
                    <a:pt x="432480" y="18186"/>
                  </a:lnTo>
                  <a:lnTo>
                    <a:pt x="431818" y="18475"/>
                  </a:lnTo>
                  <a:lnTo>
                    <a:pt x="431182" y="18770"/>
                  </a:lnTo>
                  <a:lnTo>
                    <a:pt x="430546" y="19060"/>
                  </a:lnTo>
                  <a:lnTo>
                    <a:pt x="429910" y="19354"/>
                  </a:lnTo>
                  <a:lnTo>
                    <a:pt x="429300" y="19649"/>
                  </a:lnTo>
                  <a:lnTo>
                    <a:pt x="428715" y="19944"/>
                  </a:lnTo>
                  <a:lnTo>
                    <a:pt x="428130" y="20243"/>
                  </a:lnTo>
                  <a:lnTo>
                    <a:pt x="427545" y="20543"/>
                  </a:lnTo>
                  <a:lnTo>
                    <a:pt x="426985" y="20843"/>
                  </a:lnTo>
                  <a:lnTo>
                    <a:pt x="426451" y="21149"/>
                  </a:lnTo>
                  <a:lnTo>
                    <a:pt x="425942" y="21454"/>
                  </a:lnTo>
                  <a:lnTo>
                    <a:pt x="425408" y="21759"/>
                  </a:lnTo>
                  <a:lnTo>
                    <a:pt x="424925" y="22064"/>
                  </a:lnTo>
                  <a:lnTo>
                    <a:pt x="424441" y="22369"/>
                  </a:lnTo>
                  <a:lnTo>
                    <a:pt x="423958" y="22680"/>
                  </a:lnTo>
                  <a:lnTo>
                    <a:pt x="423525" y="22990"/>
                  </a:lnTo>
                  <a:lnTo>
                    <a:pt x="421948" y="22875"/>
                  </a:lnTo>
                  <a:lnTo>
                    <a:pt x="420346" y="22759"/>
                  </a:lnTo>
                  <a:lnTo>
                    <a:pt x="418743" y="22643"/>
                  </a:lnTo>
                  <a:lnTo>
                    <a:pt x="417166" y="22538"/>
                  </a:lnTo>
                  <a:lnTo>
                    <a:pt x="415538" y="22427"/>
                  </a:lnTo>
                  <a:lnTo>
                    <a:pt x="413935" y="22327"/>
                  </a:lnTo>
                  <a:lnTo>
                    <a:pt x="412307" y="22227"/>
                  </a:lnTo>
                  <a:lnTo>
                    <a:pt x="410679" y="22133"/>
                  </a:lnTo>
                  <a:lnTo>
                    <a:pt x="409051" y="22043"/>
                  </a:lnTo>
                  <a:lnTo>
                    <a:pt x="407397" y="21954"/>
                  </a:lnTo>
                  <a:lnTo>
                    <a:pt x="405744" y="21869"/>
                  </a:lnTo>
                  <a:lnTo>
                    <a:pt x="404090" y="21785"/>
                  </a:lnTo>
                  <a:lnTo>
                    <a:pt x="402412" y="21706"/>
                  </a:lnTo>
                  <a:lnTo>
                    <a:pt x="400758" y="21633"/>
                  </a:lnTo>
                  <a:lnTo>
                    <a:pt x="399079" y="21564"/>
                  </a:lnTo>
                  <a:lnTo>
                    <a:pt x="397400" y="21496"/>
                  </a:lnTo>
                  <a:lnTo>
                    <a:pt x="395696" y="21433"/>
                  </a:lnTo>
                  <a:lnTo>
                    <a:pt x="394017" y="21375"/>
                  </a:lnTo>
                  <a:lnTo>
                    <a:pt x="392312" y="21317"/>
                  </a:lnTo>
                  <a:lnTo>
                    <a:pt x="390583" y="21270"/>
                  </a:lnTo>
                  <a:lnTo>
                    <a:pt x="388878" y="21222"/>
                  </a:lnTo>
                  <a:lnTo>
                    <a:pt x="387148" y="21175"/>
                  </a:lnTo>
                  <a:lnTo>
                    <a:pt x="385444" y="21138"/>
                  </a:lnTo>
                  <a:lnTo>
                    <a:pt x="383689" y="21101"/>
                  </a:lnTo>
                  <a:lnTo>
                    <a:pt x="381959" y="21070"/>
                  </a:lnTo>
                  <a:lnTo>
                    <a:pt x="380229" y="21043"/>
                  </a:lnTo>
                  <a:lnTo>
                    <a:pt x="378474" y="21017"/>
                  </a:lnTo>
                  <a:lnTo>
                    <a:pt x="376719" y="21001"/>
                  </a:lnTo>
                  <a:lnTo>
                    <a:pt x="374963" y="20985"/>
                  </a:lnTo>
                  <a:lnTo>
                    <a:pt x="373183" y="20975"/>
                  </a:lnTo>
                  <a:lnTo>
                    <a:pt x="371427" y="20970"/>
                  </a:lnTo>
                  <a:lnTo>
                    <a:pt x="369647" y="20964"/>
                  </a:lnTo>
                  <a:lnTo>
                    <a:pt x="366772" y="20970"/>
                  </a:lnTo>
                  <a:lnTo>
                    <a:pt x="363923" y="20985"/>
                  </a:lnTo>
                  <a:lnTo>
                    <a:pt x="361074" y="21012"/>
                  </a:lnTo>
                  <a:lnTo>
                    <a:pt x="358250" y="21054"/>
                  </a:lnTo>
                  <a:lnTo>
                    <a:pt x="355427" y="21101"/>
                  </a:lnTo>
                  <a:lnTo>
                    <a:pt x="352628" y="21159"/>
                  </a:lnTo>
                  <a:lnTo>
                    <a:pt x="349856" y="21228"/>
                  </a:lnTo>
                  <a:lnTo>
                    <a:pt x="347083" y="21301"/>
                  </a:lnTo>
                  <a:lnTo>
                    <a:pt x="344336" y="21391"/>
                  </a:lnTo>
                  <a:lnTo>
                    <a:pt x="341588" y="21491"/>
                  </a:lnTo>
                  <a:lnTo>
                    <a:pt x="338866" y="21596"/>
                  </a:lnTo>
                  <a:lnTo>
                    <a:pt x="336170" y="21717"/>
                  </a:lnTo>
                  <a:lnTo>
                    <a:pt x="333473" y="21843"/>
                  </a:lnTo>
                  <a:lnTo>
                    <a:pt x="330828" y="21980"/>
                  </a:lnTo>
                  <a:lnTo>
                    <a:pt x="328157" y="22127"/>
                  </a:lnTo>
                  <a:lnTo>
                    <a:pt x="325537" y="22285"/>
                  </a:lnTo>
                  <a:lnTo>
                    <a:pt x="322942" y="22448"/>
                  </a:lnTo>
                  <a:lnTo>
                    <a:pt x="320347" y="22622"/>
                  </a:lnTo>
                  <a:lnTo>
                    <a:pt x="317778" y="22806"/>
                  </a:lnTo>
                  <a:lnTo>
                    <a:pt x="315209" y="23001"/>
                  </a:lnTo>
                  <a:lnTo>
                    <a:pt x="312690" y="23201"/>
                  </a:lnTo>
                  <a:lnTo>
                    <a:pt x="310197" y="23411"/>
                  </a:lnTo>
                  <a:lnTo>
                    <a:pt x="307704" y="23632"/>
                  </a:lnTo>
                  <a:lnTo>
                    <a:pt x="305237" y="23859"/>
                  </a:lnTo>
                  <a:lnTo>
                    <a:pt x="302795" y="24095"/>
                  </a:lnTo>
                  <a:lnTo>
                    <a:pt x="300378" y="24343"/>
                  </a:lnTo>
                  <a:lnTo>
                    <a:pt x="297987" y="24595"/>
                  </a:lnTo>
                  <a:lnTo>
                    <a:pt x="295621" y="24858"/>
                  </a:lnTo>
                  <a:lnTo>
                    <a:pt x="293281" y="25127"/>
                  </a:lnTo>
                  <a:lnTo>
                    <a:pt x="290966" y="25406"/>
                  </a:lnTo>
                  <a:lnTo>
                    <a:pt x="288676" y="25690"/>
                  </a:lnTo>
                  <a:lnTo>
                    <a:pt x="286412" y="25984"/>
                  </a:lnTo>
                  <a:lnTo>
                    <a:pt x="284174" y="26284"/>
                  </a:lnTo>
                  <a:lnTo>
                    <a:pt x="281960" y="26595"/>
                  </a:lnTo>
                  <a:lnTo>
                    <a:pt x="279773" y="26911"/>
                  </a:lnTo>
                  <a:lnTo>
                    <a:pt x="277611" y="27237"/>
                  </a:lnTo>
                  <a:lnTo>
                    <a:pt x="275474" y="27568"/>
                  </a:lnTo>
                  <a:lnTo>
                    <a:pt x="273362" y="27905"/>
                  </a:lnTo>
                  <a:lnTo>
                    <a:pt x="271302" y="28252"/>
                  </a:lnTo>
                  <a:lnTo>
                    <a:pt x="269267" y="28610"/>
                  </a:lnTo>
                  <a:lnTo>
                    <a:pt x="267257" y="28968"/>
                  </a:lnTo>
                  <a:lnTo>
                    <a:pt x="265273" y="29336"/>
                  </a:lnTo>
                  <a:lnTo>
                    <a:pt x="263314" y="29710"/>
                  </a:lnTo>
                  <a:lnTo>
                    <a:pt x="261381" y="30094"/>
                  </a:lnTo>
                  <a:lnTo>
                    <a:pt x="259498" y="30478"/>
                  </a:lnTo>
                  <a:lnTo>
                    <a:pt x="257641" y="30873"/>
                  </a:lnTo>
                  <a:lnTo>
                    <a:pt x="255810" y="31278"/>
                  </a:lnTo>
                  <a:lnTo>
                    <a:pt x="254029" y="31683"/>
                  </a:lnTo>
                  <a:lnTo>
                    <a:pt x="252274" y="32099"/>
                  </a:lnTo>
                  <a:lnTo>
                    <a:pt x="250544" y="32520"/>
                  </a:lnTo>
                  <a:lnTo>
                    <a:pt x="248865" y="32946"/>
                  </a:lnTo>
                  <a:lnTo>
                    <a:pt x="247212" y="33378"/>
                  </a:lnTo>
                  <a:lnTo>
                    <a:pt x="245584" y="33814"/>
                  </a:lnTo>
                  <a:lnTo>
                    <a:pt x="244006" y="34262"/>
                  </a:lnTo>
                  <a:lnTo>
                    <a:pt x="242455" y="34709"/>
                  </a:lnTo>
                  <a:lnTo>
                    <a:pt x="240928" y="35167"/>
                  </a:lnTo>
                  <a:lnTo>
                    <a:pt x="239453" y="35630"/>
                  </a:lnTo>
                  <a:lnTo>
                    <a:pt x="238028" y="36093"/>
                  </a:lnTo>
                  <a:lnTo>
                    <a:pt x="236629" y="36567"/>
                  </a:lnTo>
                  <a:lnTo>
                    <a:pt x="235256" y="37045"/>
                  </a:lnTo>
                  <a:lnTo>
                    <a:pt x="233933" y="37524"/>
                  </a:lnTo>
                  <a:lnTo>
                    <a:pt x="232661" y="38014"/>
                  </a:lnTo>
                  <a:lnTo>
                    <a:pt x="231414" y="38508"/>
                  </a:lnTo>
                  <a:lnTo>
                    <a:pt x="230219" y="39003"/>
                  </a:lnTo>
                  <a:lnTo>
                    <a:pt x="228972" y="38803"/>
                  </a:lnTo>
                  <a:lnTo>
                    <a:pt x="227700" y="38608"/>
                  </a:lnTo>
                  <a:lnTo>
                    <a:pt x="226454" y="38414"/>
                  </a:lnTo>
                  <a:lnTo>
                    <a:pt x="225182" y="38219"/>
                  </a:lnTo>
                  <a:lnTo>
                    <a:pt x="223885" y="38029"/>
                  </a:lnTo>
                  <a:lnTo>
                    <a:pt x="222613" y="37845"/>
                  </a:lnTo>
                  <a:lnTo>
                    <a:pt x="221315" y="37661"/>
                  </a:lnTo>
                  <a:lnTo>
                    <a:pt x="219992" y="37477"/>
                  </a:lnTo>
                  <a:lnTo>
                    <a:pt x="218670" y="37298"/>
                  </a:lnTo>
                  <a:lnTo>
                    <a:pt x="217347" y="37119"/>
                  </a:lnTo>
                  <a:lnTo>
                    <a:pt x="215999" y="36945"/>
                  </a:lnTo>
                  <a:lnTo>
                    <a:pt x="214650" y="36777"/>
                  </a:lnTo>
                  <a:lnTo>
                    <a:pt x="213302" y="36609"/>
                  </a:lnTo>
                  <a:lnTo>
                    <a:pt x="211928" y="36440"/>
                  </a:lnTo>
                  <a:lnTo>
                    <a:pt x="210555" y="36282"/>
                  </a:lnTo>
                  <a:lnTo>
                    <a:pt x="209181" y="36119"/>
                  </a:lnTo>
                  <a:lnTo>
                    <a:pt x="207807" y="35961"/>
                  </a:lnTo>
                  <a:lnTo>
                    <a:pt x="206408" y="35809"/>
                  </a:lnTo>
                  <a:lnTo>
                    <a:pt x="204984" y="35656"/>
                  </a:lnTo>
                  <a:lnTo>
                    <a:pt x="203585" y="35509"/>
                  </a:lnTo>
                  <a:lnTo>
                    <a:pt x="202160" y="35362"/>
                  </a:lnTo>
                  <a:lnTo>
                    <a:pt x="200710" y="35219"/>
                  </a:lnTo>
                  <a:lnTo>
                    <a:pt x="199286" y="35083"/>
                  </a:lnTo>
                  <a:lnTo>
                    <a:pt x="197836" y="34946"/>
                  </a:lnTo>
                  <a:lnTo>
                    <a:pt x="196386" y="34809"/>
                  </a:lnTo>
                  <a:lnTo>
                    <a:pt x="194910" y="34677"/>
                  </a:lnTo>
                  <a:lnTo>
                    <a:pt x="193435" y="34551"/>
                  </a:lnTo>
                  <a:lnTo>
                    <a:pt x="191959" y="34425"/>
                  </a:lnTo>
                  <a:lnTo>
                    <a:pt x="190484" y="34304"/>
                  </a:lnTo>
                  <a:lnTo>
                    <a:pt x="188983" y="34188"/>
                  </a:lnTo>
                  <a:lnTo>
                    <a:pt x="187482" y="34072"/>
                  </a:lnTo>
                  <a:lnTo>
                    <a:pt x="185981" y="33957"/>
                  </a:lnTo>
                  <a:lnTo>
                    <a:pt x="184455" y="33851"/>
                  </a:lnTo>
                  <a:lnTo>
                    <a:pt x="182929" y="33741"/>
                  </a:lnTo>
                  <a:lnTo>
                    <a:pt x="181402" y="33641"/>
                  </a:lnTo>
                  <a:lnTo>
                    <a:pt x="179876" y="33541"/>
                  </a:lnTo>
                  <a:lnTo>
                    <a:pt x="178324" y="33446"/>
                  </a:lnTo>
                  <a:lnTo>
                    <a:pt x="176773" y="33351"/>
                  </a:lnTo>
                  <a:lnTo>
                    <a:pt x="175221" y="33262"/>
                  </a:lnTo>
                  <a:lnTo>
                    <a:pt x="173644" y="33172"/>
                  </a:lnTo>
                  <a:lnTo>
                    <a:pt x="172092" y="33088"/>
                  </a:lnTo>
                  <a:lnTo>
                    <a:pt x="170515" y="33009"/>
                  </a:lnTo>
                  <a:lnTo>
                    <a:pt x="168912" y="32936"/>
                  </a:lnTo>
                  <a:lnTo>
                    <a:pt x="167335" y="32862"/>
                  </a:lnTo>
                  <a:lnTo>
                    <a:pt x="165732" y="32788"/>
                  </a:lnTo>
                  <a:lnTo>
                    <a:pt x="164130" y="32725"/>
                  </a:lnTo>
                  <a:lnTo>
                    <a:pt x="162527" y="32662"/>
                  </a:lnTo>
                  <a:lnTo>
                    <a:pt x="160924" y="32599"/>
                  </a:lnTo>
                  <a:lnTo>
                    <a:pt x="159296" y="32546"/>
                  </a:lnTo>
                  <a:lnTo>
                    <a:pt x="157668" y="32494"/>
                  </a:lnTo>
                  <a:lnTo>
                    <a:pt x="156040" y="32441"/>
                  </a:lnTo>
                  <a:lnTo>
                    <a:pt x="154412" y="32399"/>
                  </a:lnTo>
                  <a:lnTo>
                    <a:pt x="152759" y="32357"/>
                  </a:lnTo>
                  <a:lnTo>
                    <a:pt x="151131" y="32315"/>
                  </a:lnTo>
                  <a:lnTo>
                    <a:pt x="149477" y="32283"/>
                  </a:lnTo>
                  <a:lnTo>
                    <a:pt x="147824" y="32252"/>
                  </a:lnTo>
                  <a:lnTo>
                    <a:pt x="146145" y="32220"/>
                  </a:lnTo>
                  <a:lnTo>
                    <a:pt x="144491" y="32199"/>
                  </a:lnTo>
                  <a:lnTo>
                    <a:pt x="142812" y="32178"/>
                  </a:lnTo>
                  <a:lnTo>
                    <a:pt x="141133" y="32162"/>
                  </a:lnTo>
                  <a:lnTo>
                    <a:pt x="139454" y="32146"/>
                  </a:lnTo>
                  <a:lnTo>
                    <a:pt x="137775" y="32136"/>
                  </a:lnTo>
                  <a:lnTo>
                    <a:pt x="136071" y="32131"/>
                  </a:lnTo>
                  <a:lnTo>
                    <a:pt x="134392" y="32131"/>
                  </a:lnTo>
                  <a:lnTo>
                    <a:pt x="131696" y="32136"/>
                  </a:lnTo>
                  <a:lnTo>
                    <a:pt x="129025" y="32152"/>
                  </a:lnTo>
                  <a:lnTo>
                    <a:pt x="126354" y="32173"/>
                  </a:lnTo>
                  <a:lnTo>
                    <a:pt x="123708" y="32204"/>
                  </a:lnTo>
                  <a:lnTo>
                    <a:pt x="121062" y="32246"/>
                  </a:lnTo>
                  <a:lnTo>
                    <a:pt x="118442" y="32299"/>
                  </a:lnTo>
                  <a:lnTo>
                    <a:pt x="115822" y="32357"/>
                  </a:lnTo>
                  <a:lnTo>
                    <a:pt x="113227" y="32425"/>
                  </a:lnTo>
                  <a:lnTo>
                    <a:pt x="110633" y="32504"/>
                  </a:lnTo>
                  <a:lnTo>
                    <a:pt x="108063" y="32594"/>
                  </a:lnTo>
                  <a:lnTo>
                    <a:pt x="105494" y="32688"/>
                  </a:lnTo>
                  <a:lnTo>
                    <a:pt x="102950" y="32794"/>
                  </a:lnTo>
                  <a:lnTo>
                    <a:pt x="100432" y="32904"/>
                  </a:lnTo>
                  <a:lnTo>
                    <a:pt x="97913" y="33025"/>
                  </a:lnTo>
                  <a:lnTo>
                    <a:pt x="95420" y="33151"/>
                  </a:lnTo>
                  <a:lnTo>
                    <a:pt x="92927" y="33294"/>
                  </a:lnTo>
                  <a:lnTo>
                    <a:pt x="90460" y="33436"/>
                  </a:lnTo>
                  <a:lnTo>
                    <a:pt x="88018" y="33593"/>
                  </a:lnTo>
                  <a:lnTo>
                    <a:pt x="85576" y="33757"/>
                  </a:lnTo>
                  <a:lnTo>
                    <a:pt x="83185" y="33925"/>
                  </a:lnTo>
                  <a:lnTo>
                    <a:pt x="80768" y="34104"/>
                  </a:lnTo>
                  <a:lnTo>
                    <a:pt x="78402" y="34288"/>
                  </a:lnTo>
                  <a:lnTo>
                    <a:pt x="76036" y="34483"/>
                  </a:lnTo>
                  <a:lnTo>
                    <a:pt x="73696" y="34683"/>
                  </a:lnTo>
                  <a:lnTo>
                    <a:pt x="71381" y="34893"/>
                  </a:lnTo>
                  <a:lnTo>
                    <a:pt x="69092" y="35109"/>
                  </a:lnTo>
                  <a:lnTo>
                    <a:pt x="66802" y="35335"/>
                  </a:lnTo>
                  <a:lnTo>
                    <a:pt x="64538" y="35567"/>
                  </a:lnTo>
                  <a:lnTo>
                    <a:pt x="62300" y="35804"/>
                  </a:lnTo>
                  <a:lnTo>
                    <a:pt x="60086" y="36051"/>
                  </a:lnTo>
                  <a:lnTo>
                    <a:pt x="57899" y="36303"/>
                  </a:lnTo>
                  <a:lnTo>
                    <a:pt x="55736" y="36567"/>
                  </a:lnTo>
                  <a:lnTo>
                    <a:pt x="53574" y="36835"/>
                  </a:lnTo>
                  <a:lnTo>
                    <a:pt x="51463" y="37109"/>
                  </a:lnTo>
                  <a:lnTo>
                    <a:pt x="49351" y="37387"/>
                  </a:lnTo>
                  <a:lnTo>
                    <a:pt x="47265" y="37677"/>
                  </a:lnTo>
                  <a:lnTo>
                    <a:pt x="45205" y="37972"/>
                  </a:lnTo>
                  <a:lnTo>
                    <a:pt x="43170" y="38271"/>
                  </a:lnTo>
                  <a:lnTo>
                    <a:pt x="41160" y="38582"/>
                  </a:lnTo>
                  <a:lnTo>
                    <a:pt x="39176" y="38898"/>
                  </a:lnTo>
                  <a:lnTo>
                    <a:pt x="37217" y="39219"/>
                  </a:lnTo>
                  <a:lnTo>
                    <a:pt x="35284" y="39545"/>
                  </a:lnTo>
                  <a:lnTo>
                    <a:pt x="33401" y="39876"/>
                  </a:lnTo>
                  <a:lnTo>
                    <a:pt x="31519" y="40218"/>
                  </a:lnTo>
                  <a:lnTo>
                    <a:pt x="29662" y="40566"/>
                  </a:lnTo>
                  <a:lnTo>
                    <a:pt x="27830" y="40918"/>
                  </a:lnTo>
                  <a:lnTo>
                    <a:pt x="26024" y="41276"/>
                  </a:lnTo>
                  <a:lnTo>
                    <a:pt x="24269" y="41639"/>
                  </a:lnTo>
                  <a:lnTo>
                    <a:pt x="22514" y="42008"/>
                  </a:lnTo>
                  <a:lnTo>
                    <a:pt x="20809" y="42381"/>
                  </a:lnTo>
                  <a:lnTo>
                    <a:pt x="19131" y="42765"/>
                  </a:lnTo>
                  <a:lnTo>
                    <a:pt x="17477" y="43149"/>
                  </a:lnTo>
                  <a:lnTo>
                    <a:pt x="15849" y="43544"/>
                  </a:lnTo>
                  <a:lnTo>
                    <a:pt x="14246" y="43939"/>
                  </a:lnTo>
                  <a:lnTo>
                    <a:pt x="12669" y="44344"/>
                  </a:lnTo>
                  <a:lnTo>
                    <a:pt x="11143" y="44749"/>
                  </a:lnTo>
                  <a:lnTo>
                    <a:pt x="9642" y="45165"/>
                  </a:lnTo>
                  <a:lnTo>
                    <a:pt x="8167" y="45581"/>
                  </a:lnTo>
                  <a:lnTo>
                    <a:pt x="6717" y="46007"/>
                  </a:lnTo>
                  <a:lnTo>
                    <a:pt x="5317" y="46433"/>
                  </a:lnTo>
                  <a:lnTo>
                    <a:pt x="3944" y="46870"/>
                  </a:lnTo>
                  <a:lnTo>
                    <a:pt x="2596" y="47307"/>
                  </a:lnTo>
                  <a:lnTo>
                    <a:pt x="1298" y="47749"/>
                  </a:lnTo>
                  <a:lnTo>
                    <a:pt x="1" y="48196"/>
                  </a:lnTo>
                  <a:lnTo>
                    <a:pt x="996908" y="48196"/>
                  </a:lnTo>
                  <a:lnTo>
                    <a:pt x="996882" y="47780"/>
                  </a:lnTo>
                  <a:lnTo>
                    <a:pt x="996832" y="47364"/>
                  </a:lnTo>
                  <a:lnTo>
                    <a:pt x="996755" y="46954"/>
                  </a:lnTo>
                  <a:lnTo>
                    <a:pt x="996653" y="46544"/>
                  </a:lnTo>
                  <a:lnTo>
                    <a:pt x="996501" y="46133"/>
                  </a:lnTo>
                  <a:lnTo>
                    <a:pt x="996323" y="45723"/>
                  </a:lnTo>
                  <a:lnTo>
                    <a:pt x="996094" y="45317"/>
                  </a:lnTo>
                  <a:lnTo>
                    <a:pt x="995839" y="44912"/>
                  </a:lnTo>
                  <a:lnTo>
                    <a:pt x="995560" y="44507"/>
                  </a:lnTo>
                  <a:lnTo>
                    <a:pt x="995254" y="44102"/>
                  </a:lnTo>
                  <a:lnTo>
                    <a:pt x="994924" y="43702"/>
                  </a:lnTo>
                  <a:lnTo>
                    <a:pt x="994542" y="43302"/>
                  </a:lnTo>
                  <a:lnTo>
                    <a:pt x="994135" y="42902"/>
                  </a:lnTo>
                  <a:lnTo>
                    <a:pt x="993703" y="42507"/>
                  </a:lnTo>
                  <a:lnTo>
                    <a:pt x="993245" y="42113"/>
                  </a:lnTo>
                  <a:lnTo>
                    <a:pt x="992736" y="41718"/>
                  </a:lnTo>
                  <a:lnTo>
                    <a:pt x="992227" y="41329"/>
                  </a:lnTo>
                  <a:lnTo>
                    <a:pt x="991668" y="40939"/>
                  </a:lnTo>
                  <a:lnTo>
                    <a:pt x="991082" y="40550"/>
                  </a:lnTo>
                  <a:lnTo>
                    <a:pt x="990446" y="40166"/>
                  </a:lnTo>
                  <a:lnTo>
                    <a:pt x="989811" y="39782"/>
                  </a:lnTo>
                  <a:lnTo>
                    <a:pt x="989124" y="39398"/>
                  </a:lnTo>
                  <a:lnTo>
                    <a:pt x="988437" y="39019"/>
                  </a:lnTo>
                  <a:lnTo>
                    <a:pt x="987699" y="38640"/>
                  </a:lnTo>
                  <a:lnTo>
                    <a:pt x="986936" y="38266"/>
                  </a:lnTo>
                  <a:lnTo>
                    <a:pt x="986147" y="37893"/>
                  </a:lnTo>
                  <a:lnTo>
                    <a:pt x="985308" y="37519"/>
                  </a:lnTo>
                  <a:lnTo>
                    <a:pt x="984468" y="37145"/>
                  </a:lnTo>
                  <a:lnTo>
                    <a:pt x="983604" y="36782"/>
                  </a:lnTo>
                  <a:lnTo>
                    <a:pt x="982688" y="36414"/>
                  </a:lnTo>
                  <a:lnTo>
                    <a:pt x="981772" y="36051"/>
                  </a:lnTo>
                  <a:lnTo>
                    <a:pt x="980805" y="35688"/>
                  </a:lnTo>
                  <a:lnTo>
                    <a:pt x="979813" y="35330"/>
                  </a:lnTo>
                  <a:lnTo>
                    <a:pt x="978796" y="34972"/>
                  </a:lnTo>
                  <a:lnTo>
                    <a:pt x="977753" y="34620"/>
                  </a:lnTo>
                  <a:lnTo>
                    <a:pt x="976710" y="34267"/>
                  </a:lnTo>
                  <a:lnTo>
                    <a:pt x="975616" y="33914"/>
                  </a:lnTo>
                  <a:lnTo>
                    <a:pt x="974497" y="33567"/>
                  </a:lnTo>
                  <a:lnTo>
                    <a:pt x="973352" y="33225"/>
                  </a:lnTo>
                  <a:lnTo>
                    <a:pt x="972182" y="32878"/>
                  </a:lnTo>
                  <a:lnTo>
                    <a:pt x="970986" y="32541"/>
                  </a:lnTo>
                  <a:lnTo>
                    <a:pt x="969765" y="32204"/>
                  </a:lnTo>
                  <a:lnTo>
                    <a:pt x="968519" y="31867"/>
                  </a:lnTo>
                  <a:lnTo>
                    <a:pt x="967247" y="31536"/>
                  </a:lnTo>
                  <a:lnTo>
                    <a:pt x="965949" y="31204"/>
                  </a:lnTo>
                  <a:lnTo>
                    <a:pt x="964626" y="30878"/>
                  </a:lnTo>
                  <a:lnTo>
                    <a:pt x="963278" y="30552"/>
                  </a:lnTo>
                  <a:lnTo>
                    <a:pt x="961905" y="30231"/>
                  </a:lnTo>
                  <a:lnTo>
                    <a:pt x="960505" y="29910"/>
                  </a:lnTo>
                  <a:lnTo>
                    <a:pt x="959106" y="29594"/>
                  </a:lnTo>
                  <a:lnTo>
                    <a:pt x="957656" y="29284"/>
                  </a:lnTo>
                  <a:lnTo>
                    <a:pt x="956181" y="28968"/>
                  </a:lnTo>
                  <a:lnTo>
                    <a:pt x="954705" y="28663"/>
                  </a:lnTo>
                  <a:lnTo>
                    <a:pt x="953205" y="28358"/>
                  </a:lnTo>
                  <a:lnTo>
                    <a:pt x="951653" y="28058"/>
                  </a:lnTo>
                  <a:lnTo>
                    <a:pt x="950101" y="27758"/>
                  </a:lnTo>
                  <a:lnTo>
                    <a:pt x="948524" y="27463"/>
                  </a:lnTo>
                  <a:lnTo>
                    <a:pt x="946921" y="27168"/>
                  </a:lnTo>
                  <a:lnTo>
                    <a:pt x="945319" y="26879"/>
                  </a:lnTo>
                  <a:lnTo>
                    <a:pt x="943665" y="26590"/>
                  </a:lnTo>
                  <a:lnTo>
                    <a:pt x="942012" y="26305"/>
                  </a:lnTo>
                  <a:lnTo>
                    <a:pt x="940307" y="26027"/>
                  </a:lnTo>
                  <a:lnTo>
                    <a:pt x="938603" y="25748"/>
                  </a:lnTo>
                  <a:lnTo>
                    <a:pt x="936873" y="25474"/>
                  </a:lnTo>
                  <a:lnTo>
                    <a:pt x="935143" y="25206"/>
                  </a:lnTo>
                  <a:lnTo>
                    <a:pt x="933363" y="24937"/>
                  </a:lnTo>
                  <a:lnTo>
                    <a:pt x="931582" y="24674"/>
                  </a:lnTo>
                  <a:lnTo>
                    <a:pt x="929750" y="24411"/>
                  </a:lnTo>
                  <a:lnTo>
                    <a:pt x="927944" y="24153"/>
                  </a:lnTo>
                  <a:lnTo>
                    <a:pt x="926087" y="23901"/>
                  </a:lnTo>
                  <a:lnTo>
                    <a:pt x="924205" y="23648"/>
                  </a:lnTo>
                  <a:lnTo>
                    <a:pt x="922322" y="23401"/>
                  </a:lnTo>
                  <a:lnTo>
                    <a:pt x="920414" y="23159"/>
                  </a:lnTo>
                  <a:lnTo>
                    <a:pt x="918481" y="22917"/>
                  </a:lnTo>
                  <a:lnTo>
                    <a:pt x="916548" y="22680"/>
                  </a:lnTo>
                  <a:lnTo>
                    <a:pt x="914589" y="22448"/>
                  </a:lnTo>
                  <a:lnTo>
                    <a:pt x="912605" y="22217"/>
                  </a:lnTo>
                  <a:lnTo>
                    <a:pt x="910595" y="21991"/>
                  </a:lnTo>
                  <a:lnTo>
                    <a:pt x="908586" y="21770"/>
                  </a:lnTo>
                  <a:lnTo>
                    <a:pt x="906551" y="21554"/>
                  </a:lnTo>
                  <a:lnTo>
                    <a:pt x="904490" y="21338"/>
                  </a:lnTo>
                  <a:lnTo>
                    <a:pt x="902429" y="21128"/>
                  </a:lnTo>
                  <a:lnTo>
                    <a:pt x="900344" y="20917"/>
                  </a:lnTo>
                  <a:lnTo>
                    <a:pt x="898232" y="20717"/>
                  </a:lnTo>
                  <a:lnTo>
                    <a:pt x="896121" y="20517"/>
                  </a:lnTo>
                  <a:lnTo>
                    <a:pt x="893984" y="20322"/>
                  </a:lnTo>
                  <a:lnTo>
                    <a:pt x="891822" y="20128"/>
                  </a:lnTo>
                  <a:lnTo>
                    <a:pt x="889659" y="19944"/>
                  </a:lnTo>
                  <a:lnTo>
                    <a:pt x="887472" y="19759"/>
                  </a:lnTo>
                  <a:lnTo>
                    <a:pt x="885259" y="19580"/>
                  </a:lnTo>
                  <a:lnTo>
                    <a:pt x="883045" y="19402"/>
                  </a:lnTo>
                  <a:lnTo>
                    <a:pt x="880807" y="19233"/>
                  </a:lnTo>
                  <a:lnTo>
                    <a:pt x="878568" y="19065"/>
                  </a:lnTo>
                  <a:lnTo>
                    <a:pt x="876304" y="18902"/>
                  </a:lnTo>
                  <a:lnTo>
                    <a:pt x="874015" y="18744"/>
                  </a:lnTo>
                  <a:lnTo>
                    <a:pt x="871725" y="18586"/>
                  </a:lnTo>
                  <a:lnTo>
                    <a:pt x="869436" y="18439"/>
                  </a:lnTo>
                  <a:lnTo>
                    <a:pt x="867121" y="18291"/>
                  </a:lnTo>
                  <a:lnTo>
                    <a:pt x="864781" y="18149"/>
                  </a:lnTo>
                  <a:lnTo>
                    <a:pt x="862440" y="18012"/>
                  </a:lnTo>
                  <a:lnTo>
                    <a:pt x="860074" y="17881"/>
                  </a:lnTo>
                  <a:lnTo>
                    <a:pt x="857683" y="17749"/>
                  </a:lnTo>
                  <a:lnTo>
                    <a:pt x="855317" y="17628"/>
                  </a:lnTo>
                  <a:lnTo>
                    <a:pt x="852901" y="17507"/>
                  </a:lnTo>
                  <a:lnTo>
                    <a:pt x="850484" y="17391"/>
                  </a:lnTo>
                  <a:lnTo>
                    <a:pt x="848068" y="17281"/>
                  </a:lnTo>
                  <a:lnTo>
                    <a:pt x="845625" y="17176"/>
                  </a:lnTo>
                  <a:lnTo>
                    <a:pt x="843183" y="17076"/>
                  </a:lnTo>
                  <a:lnTo>
                    <a:pt x="840716" y="16976"/>
                  </a:lnTo>
                  <a:lnTo>
                    <a:pt x="838248" y="16886"/>
                  </a:lnTo>
                  <a:lnTo>
                    <a:pt x="835755" y="16797"/>
                  </a:lnTo>
                  <a:lnTo>
                    <a:pt x="833262" y="16718"/>
                  </a:lnTo>
                  <a:lnTo>
                    <a:pt x="830744" y="16639"/>
                  </a:lnTo>
                  <a:lnTo>
                    <a:pt x="828226" y="16565"/>
                  </a:lnTo>
                  <a:lnTo>
                    <a:pt x="825707" y="16497"/>
                  </a:lnTo>
                  <a:lnTo>
                    <a:pt x="823163" y="16434"/>
                  </a:lnTo>
                  <a:lnTo>
                    <a:pt x="820619" y="16376"/>
                  </a:lnTo>
                  <a:lnTo>
                    <a:pt x="818050" y="16323"/>
                  </a:lnTo>
                  <a:lnTo>
                    <a:pt x="815481" y="16271"/>
                  </a:lnTo>
                  <a:lnTo>
                    <a:pt x="812912" y="16229"/>
                  </a:lnTo>
                  <a:lnTo>
                    <a:pt x="810317" y="16192"/>
                  </a:lnTo>
                  <a:lnTo>
                    <a:pt x="807722" y="16155"/>
                  </a:lnTo>
                  <a:lnTo>
                    <a:pt x="805127" y="16129"/>
                  </a:lnTo>
                  <a:lnTo>
                    <a:pt x="802507" y="16107"/>
                  </a:lnTo>
                  <a:lnTo>
                    <a:pt x="799887" y="16086"/>
                  </a:lnTo>
                  <a:lnTo>
                    <a:pt x="797242" y="16076"/>
                  </a:lnTo>
                  <a:lnTo>
                    <a:pt x="794596" y="16065"/>
                  </a:lnTo>
                  <a:lnTo>
                    <a:pt x="789330" y="16065"/>
                  </a:lnTo>
                  <a:lnTo>
                    <a:pt x="786735" y="16076"/>
                  </a:lnTo>
                  <a:lnTo>
                    <a:pt x="784115" y="16086"/>
                  </a:lnTo>
                  <a:lnTo>
                    <a:pt x="781521" y="16102"/>
                  </a:lnTo>
                  <a:lnTo>
                    <a:pt x="778926" y="16129"/>
                  </a:lnTo>
                  <a:lnTo>
                    <a:pt x="776357" y="16155"/>
                  </a:lnTo>
                  <a:lnTo>
                    <a:pt x="773787" y="16186"/>
                  </a:lnTo>
                  <a:lnTo>
                    <a:pt x="771218" y="16229"/>
                  </a:lnTo>
                  <a:lnTo>
                    <a:pt x="768674" y="16271"/>
                  </a:lnTo>
                  <a:lnTo>
                    <a:pt x="766130" y="16318"/>
                  </a:lnTo>
                  <a:lnTo>
                    <a:pt x="763612" y="16371"/>
                  </a:lnTo>
                  <a:lnTo>
                    <a:pt x="761068" y="16428"/>
                  </a:lnTo>
                  <a:lnTo>
                    <a:pt x="758575" y="16492"/>
                  </a:lnTo>
                  <a:lnTo>
                    <a:pt x="756057" y="16555"/>
                  </a:lnTo>
                  <a:lnTo>
                    <a:pt x="753564" y="16628"/>
                  </a:lnTo>
                  <a:lnTo>
                    <a:pt x="751096" y="16707"/>
                  </a:lnTo>
                  <a:lnTo>
                    <a:pt x="748629" y="16786"/>
                  </a:lnTo>
                  <a:lnTo>
                    <a:pt x="746161" y="16870"/>
                  </a:lnTo>
                  <a:lnTo>
                    <a:pt x="743719" y="16965"/>
                  </a:lnTo>
                  <a:lnTo>
                    <a:pt x="741277" y="17060"/>
                  </a:lnTo>
                  <a:lnTo>
                    <a:pt x="738860" y="17160"/>
                  </a:lnTo>
                  <a:lnTo>
                    <a:pt x="736444" y="17260"/>
                  </a:lnTo>
                  <a:lnTo>
                    <a:pt x="734027" y="17370"/>
                  </a:lnTo>
                  <a:lnTo>
                    <a:pt x="731661" y="17481"/>
                  </a:lnTo>
                  <a:lnTo>
                    <a:pt x="729270" y="17602"/>
                  </a:lnTo>
                  <a:lnTo>
                    <a:pt x="726904" y="17723"/>
                  </a:lnTo>
                  <a:lnTo>
                    <a:pt x="724564" y="17849"/>
                  </a:lnTo>
                  <a:lnTo>
                    <a:pt x="722224" y="17981"/>
                  </a:lnTo>
                  <a:lnTo>
                    <a:pt x="719883" y="18112"/>
                  </a:lnTo>
                  <a:lnTo>
                    <a:pt x="717568" y="18254"/>
                  </a:lnTo>
                  <a:lnTo>
                    <a:pt x="715279" y="18396"/>
                  </a:lnTo>
                  <a:lnTo>
                    <a:pt x="712989" y="18544"/>
                  </a:lnTo>
                  <a:lnTo>
                    <a:pt x="711819" y="18033"/>
                  </a:lnTo>
                  <a:lnTo>
                    <a:pt x="710598" y="17528"/>
                  </a:lnTo>
                  <a:lnTo>
                    <a:pt x="709326" y="17028"/>
                  </a:lnTo>
                  <a:lnTo>
                    <a:pt x="708029" y="16528"/>
                  </a:lnTo>
                  <a:lnTo>
                    <a:pt x="706681" y="16039"/>
                  </a:lnTo>
                  <a:lnTo>
                    <a:pt x="705282" y="15555"/>
                  </a:lnTo>
                  <a:lnTo>
                    <a:pt x="703857" y="15076"/>
                  </a:lnTo>
                  <a:lnTo>
                    <a:pt x="702407" y="14603"/>
                  </a:lnTo>
                  <a:lnTo>
                    <a:pt x="700906" y="14134"/>
                  </a:lnTo>
                  <a:lnTo>
                    <a:pt x="699354" y="13671"/>
                  </a:lnTo>
                  <a:lnTo>
                    <a:pt x="697777" y="13219"/>
                  </a:lnTo>
                  <a:lnTo>
                    <a:pt x="696149" y="12766"/>
                  </a:lnTo>
                  <a:lnTo>
                    <a:pt x="694496" y="12324"/>
                  </a:lnTo>
                  <a:lnTo>
                    <a:pt x="692817" y="11887"/>
                  </a:lnTo>
                  <a:lnTo>
                    <a:pt x="691087" y="11451"/>
                  </a:lnTo>
                  <a:lnTo>
                    <a:pt x="689332" y="11030"/>
                  </a:lnTo>
                  <a:lnTo>
                    <a:pt x="687551" y="10609"/>
                  </a:lnTo>
                  <a:lnTo>
                    <a:pt x="685719" y="10198"/>
                  </a:lnTo>
                  <a:lnTo>
                    <a:pt x="683837" y="9793"/>
                  </a:lnTo>
                  <a:lnTo>
                    <a:pt x="681955" y="9393"/>
                  </a:lnTo>
                  <a:lnTo>
                    <a:pt x="680021" y="8998"/>
                  </a:lnTo>
                  <a:lnTo>
                    <a:pt x="678062" y="8614"/>
                  </a:lnTo>
                  <a:lnTo>
                    <a:pt x="676078" y="8235"/>
                  </a:lnTo>
                  <a:lnTo>
                    <a:pt x="674043" y="7867"/>
                  </a:lnTo>
                  <a:lnTo>
                    <a:pt x="671983" y="7504"/>
                  </a:lnTo>
                  <a:lnTo>
                    <a:pt x="669897" y="7146"/>
                  </a:lnTo>
                  <a:lnTo>
                    <a:pt x="667785" y="6799"/>
                  </a:lnTo>
                  <a:lnTo>
                    <a:pt x="665623" y="6457"/>
                  </a:lnTo>
                  <a:lnTo>
                    <a:pt x="663461" y="6120"/>
                  </a:lnTo>
                  <a:lnTo>
                    <a:pt x="661248" y="5794"/>
                  </a:lnTo>
                  <a:lnTo>
                    <a:pt x="659009" y="5478"/>
                  </a:lnTo>
                  <a:lnTo>
                    <a:pt x="656745" y="5168"/>
                  </a:lnTo>
                  <a:lnTo>
                    <a:pt x="654456" y="4862"/>
                  </a:lnTo>
                  <a:lnTo>
                    <a:pt x="652141" y="4568"/>
                  </a:lnTo>
                  <a:lnTo>
                    <a:pt x="649800" y="4284"/>
                  </a:lnTo>
                  <a:lnTo>
                    <a:pt x="647435" y="4005"/>
                  </a:lnTo>
                  <a:lnTo>
                    <a:pt x="645043" y="3736"/>
                  </a:lnTo>
                  <a:lnTo>
                    <a:pt x="642627" y="3473"/>
                  </a:lnTo>
                  <a:lnTo>
                    <a:pt x="640185" y="3226"/>
                  </a:lnTo>
                  <a:lnTo>
                    <a:pt x="637717" y="2979"/>
                  </a:lnTo>
                  <a:lnTo>
                    <a:pt x="635224" y="2747"/>
                  </a:lnTo>
                  <a:lnTo>
                    <a:pt x="632706" y="2521"/>
                  </a:lnTo>
                  <a:lnTo>
                    <a:pt x="630162" y="2305"/>
                  </a:lnTo>
                  <a:lnTo>
                    <a:pt x="627593" y="2094"/>
                  </a:lnTo>
                  <a:lnTo>
                    <a:pt x="625023" y="1895"/>
                  </a:lnTo>
                  <a:lnTo>
                    <a:pt x="622403" y="1705"/>
                  </a:lnTo>
                  <a:lnTo>
                    <a:pt x="619783" y="1526"/>
                  </a:lnTo>
                  <a:lnTo>
                    <a:pt x="617137" y="1358"/>
                  </a:lnTo>
                  <a:lnTo>
                    <a:pt x="614466" y="1195"/>
                  </a:lnTo>
                  <a:lnTo>
                    <a:pt x="611795" y="1042"/>
                  </a:lnTo>
                  <a:lnTo>
                    <a:pt x="609099" y="905"/>
                  </a:lnTo>
                  <a:lnTo>
                    <a:pt x="606351" y="774"/>
                  </a:lnTo>
                  <a:lnTo>
                    <a:pt x="603630" y="647"/>
                  </a:lnTo>
                  <a:lnTo>
                    <a:pt x="600857" y="537"/>
                  </a:lnTo>
                  <a:lnTo>
                    <a:pt x="598084" y="437"/>
                  </a:lnTo>
                  <a:lnTo>
                    <a:pt x="595286" y="347"/>
                  </a:lnTo>
                  <a:lnTo>
                    <a:pt x="592488" y="263"/>
                  </a:lnTo>
                  <a:lnTo>
                    <a:pt x="589638" y="195"/>
                  </a:lnTo>
                  <a:lnTo>
                    <a:pt x="586815" y="137"/>
                  </a:lnTo>
                  <a:lnTo>
                    <a:pt x="583940" y="84"/>
                  </a:lnTo>
                  <a:lnTo>
                    <a:pt x="581091" y="48"/>
                  </a:lnTo>
                  <a:lnTo>
                    <a:pt x="578191" y="21"/>
                  </a:lnTo>
                  <a:lnTo>
                    <a:pt x="575291" y="5"/>
                  </a:lnTo>
                  <a:lnTo>
                    <a:pt x="572391" y="0"/>
                  </a:lnTo>
                  <a:close/>
                </a:path>
              </a:pathLst>
            </a:custGeom>
            <a:solidFill>
              <a:srgbClr val="FFBC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" name="Google Shape;3613;p51">
              <a:extLst>
                <a:ext uri="{FF2B5EF4-FFF2-40B4-BE49-F238E27FC236}">
                  <a16:creationId xmlns:a16="http://schemas.microsoft.com/office/drawing/2014/main" id="{0CA1A412-7571-B1C1-5501-128E2122B437}"/>
                </a:ext>
              </a:extLst>
            </p:cNvPr>
            <p:cNvSpPr/>
            <p:nvPr/>
          </p:nvSpPr>
          <p:spPr>
            <a:xfrm>
              <a:off x="1489842" y="2250175"/>
              <a:ext cx="4263261" cy="1343050"/>
            </a:xfrm>
            <a:custGeom>
              <a:avLst/>
              <a:gdLst/>
              <a:ahLst/>
              <a:cxnLst/>
              <a:rect l="l" t="t" r="r" b="b"/>
              <a:pathLst>
                <a:path w="1023592" h="53722" extrusionOk="0">
                  <a:moveTo>
                    <a:pt x="585720" y="5521"/>
                  </a:moveTo>
                  <a:lnTo>
                    <a:pt x="588289" y="5526"/>
                  </a:lnTo>
                  <a:lnTo>
                    <a:pt x="590859" y="5542"/>
                  </a:lnTo>
                  <a:lnTo>
                    <a:pt x="593428" y="5563"/>
                  </a:lnTo>
                  <a:lnTo>
                    <a:pt x="595972" y="5599"/>
                  </a:lnTo>
                  <a:lnTo>
                    <a:pt x="598516" y="5642"/>
                  </a:lnTo>
                  <a:lnTo>
                    <a:pt x="601060" y="5694"/>
                  </a:lnTo>
                  <a:lnTo>
                    <a:pt x="603603" y="5752"/>
                  </a:lnTo>
                  <a:lnTo>
                    <a:pt x="606122" y="5826"/>
                  </a:lnTo>
                  <a:lnTo>
                    <a:pt x="608640" y="5905"/>
                  </a:lnTo>
                  <a:lnTo>
                    <a:pt x="611159" y="5994"/>
                  </a:lnTo>
                  <a:lnTo>
                    <a:pt x="613652" y="6094"/>
                  </a:lnTo>
                  <a:lnTo>
                    <a:pt x="616145" y="6199"/>
                  </a:lnTo>
                  <a:lnTo>
                    <a:pt x="618612" y="6320"/>
                  </a:lnTo>
                  <a:lnTo>
                    <a:pt x="621080" y="6447"/>
                  </a:lnTo>
                  <a:lnTo>
                    <a:pt x="623522" y="6578"/>
                  </a:lnTo>
                  <a:lnTo>
                    <a:pt x="625964" y="6726"/>
                  </a:lnTo>
                  <a:lnTo>
                    <a:pt x="628380" y="6878"/>
                  </a:lnTo>
                  <a:lnTo>
                    <a:pt x="630797" y="7041"/>
                  </a:lnTo>
                  <a:lnTo>
                    <a:pt x="633188" y="7210"/>
                  </a:lnTo>
                  <a:lnTo>
                    <a:pt x="635580" y="7394"/>
                  </a:lnTo>
                  <a:lnTo>
                    <a:pt x="637945" y="7583"/>
                  </a:lnTo>
                  <a:lnTo>
                    <a:pt x="640286" y="7778"/>
                  </a:lnTo>
                  <a:lnTo>
                    <a:pt x="642626" y="7988"/>
                  </a:lnTo>
                  <a:lnTo>
                    <a:pt x="644941" y="8204"/>
                  </a:lnTo>
                  <a:lnTo>
                    <a:pt x="647256" y="8425"/>
                  </a:lnTo>
                  <a:lnTo>
                    <a:pt x="649520" y="8662"/>
                  </a:lnTo>
                  <a:lnTo>
                    <a:pt x="651784" y="8904"/>
                  </a:lnTo>
                  <a:lnTo>
                    <a:pt x="654022" y="9151"/>
                  </a:lnTo>
                  <a:lnTo>
                    <a:pt x="656261" y="9414"/>
                  </a:lnTo>
                  <a:lnTo>
                    <a:pt x="658449" y="9683"/>
                  </a:lnTo>
                  <a:lnTo>
                    <a:pt x="660636" y="9956"/>
                  </a:lnTo>
                  <a:lnTo>
                    <a:pt x="662799" y="10241"/>
                  </a:lnTo>
                  <a:lnTo>
                    <a:pt x="664859" y="10525"/>
                  </a:lnTo>
                  <a:lnTo>
                    <a:pt x="666920" y="10814"/>
                  </a:lnTo>
                  <a:lnTo>
                    <a:pt x="668929" y="11114"/>
                  </a:lnTo>
                  <a:lnTo>
                    <a:pt x="670914" y="11419"/>
                  </a:lnTo>
                  <a:lnTo>
                    <a:pt x="672872" y="11730"/>
                  </a:lnTo>
                  <a:lnTo>
                    <a:pt x="674806" y="12051"/>
                  </a:lnTo>
                  <a:lnTo>
                    <a:pt x="676713" y="12377"/>
                  </a:lnTo>
                  <a:lnTo>
                    <a:pt x="678596" y="12709"/>
                  </a:lnTo>
                  <a:lnTo>
                    <a:pt x="680453" y="13045"/>
                  </a:lnTo>
                  <a:lnTo>
                    <a:pt x="682259" y="13393"/>
                  </a:lnTo>
                  <a:lnTo>
                    <a:pt x="684065" y="13745"/>
                  </a:lnTo>
                  <a:lnTo>
                    <a:pt x="685820" y="14103"/>
                  </a:lnTo>
                  <a:lnTo>
                    <a:pt x="687576" y="14471"/>
                  </a:lnTo>
                  <a:lnTo>
                    <a:pt x="689280" y="14840"/>
                  </a:lnTo>
                  <a:lnTo>
                    <a:pt x="690959" y="15219"/>
                  </a:lnTo>
                  <a:lnTo>
                    <a:pt x="692587" y="15603"/>
                  </a:lnTo>
                  <a:lnTo>
                    <a:pt x="694215" y="15997"/>
                  </a:lnTo>
                  <a:lnTo>
                    <a:pt x="695818" y="16392"/>
                  </a:lnTo>
                  <a:lnTo>
                    <a:pt x="697369" y="16797"/>
                  </a:lnTo>
                  <a:lnTo>
                    <a:pt x="698870" y="17202"/>
                  </a:lnTo>
                  <a:lnTo>
                    <a:pt x="700346" y="17618"/>
                  </a:lnTo>
                  <a:lnTo>
                    <a:pt x="701796" y="18034"/>
                  </a:lnTo>
                  <a:lnTo>
                    <a:pt x="703220" y="18460"/>
                  </a:lnTo>
                  <a:lnTo>
                    <a:pt x="704594" y="18886"/>
                  </a:lnTo>
                  <a:lnTo>
                    <a:pt x="705917" y="19318"/>
                  </a:lnTo>
                  <a:lnTo>
                    <a:pt x="707214" y="19755"/>
                  </a:lnTo>
                  <a:lnTo>
                    <a:pt x="708486" y="20197"/>
                  </a:lnTo>
                  <a:lnTo>
                    <a:pt x="709707" y="20644"/>
                  </a:lnTo>
                  <a:lnTo>
                    <a:pt x="710903" y="21096"/>
                  </a:lnTo>
                  <a:lnTo>
                    <a:pt x="712047" y="21554"/>
                  </a:lnTo>
                  <a:lnTo>
                    <a:pt x="713167" y="22012"/>
                  </a:lnTo>
                  <a:lnTo>
                    <a:pt x="714235" y="22475"/>
                  </a:lnTo>
                  <a:lnTo>
                    <a:pt x="714464" y="22570"/>
                  </a:lnTo>
                  <a:lnTo>
                    <a:pt x="714693" y="22659"/>
                  </a:lnTo>
                  <a:lnTo>
                    <a:pt x="714922" y="22743"/>
                  </a:lnTo>
                  <a:lnTo>
                    <a:pt x="715202" y="22828"/>
                  </a:lnTo>
                  <a:lnTo>
                    <a:pt x="715456" y="22912"/>
                  </a:lnTo>
                  <a:lnTo>
                    <a:pt x="715761" y="22991"/>
                  </a:lnTo>
                  <a:lnTo>
                    <a:pt x="716041" y="23070"/>
                  </a:lnTo>
                  <a:lnTo>
                    <a:pt x="716372" y="23143"/>
                  </a:lnTo>
                  <a:lnTo>
                    <a:pt x="716677" y="23217"/>
                  </a:lnTo>
                  <a:lnTo>
                    <a:pt x="717008" y="23285"/>
                  </a:lnTo>
                  <a:lnTo>
                    <a:pt x="717364" y="23349"/>
                  </a:lnTo>
                  <a:lnTo>
                    <a:pt x="717720" y="23417"/>
                  </a:lnTo>
                  <a:lnTo>
                    <a:pt x="718076" y="23475"/>
                  </a:lnTo>
                  <a:lnTo>
                    <a:pt x="718458" y="23533"/>
                  </a:lnTo>
                  <a:lnTo>
                    <a:pt x="718840" y="23591"/>
                  </a:lnTo>
                  <a:lnTo>
                    <a:pt x="719221" y="23643"/>
                  </a:lnTo>
                  <a:lnTo>
                    <a:pt x="719628" y="23691"/>
                  </a:lnTo>
                  <a:lnTo>
                    <a:pt x="720035" y="23738"/>
                  </a:lnTo>
                  <a:lnTo>
                    <a:pt x="720442" y="23785"/>
                  </a:lnTo>
                  <a:lnTo>
                    <a:pt x="720875" y="23822"/>
                  </a:lnTo>
                  <a:lnTo>
                    <a:pt x="721307" y="23864"/>
                  </a:lnTo>
                  <a:lnTo>
                    <a:pt x="721740" y="23896"/>
                  </a:lnTo>
                  <a:lnTo>
                    <a:pt x="722172" y="23927"/>
                  </a:lnTo>
                  <a:lnTo>
                    <a:pt x="722604" y="23959"/>
                  </a:lnTo>
                  <a:lnTo>
                    <a:pt x="723062" y="23980"/>
                  </a:lnTo>
                  <a:lnTo>
                    <a:pt x="723520" y="24006"/>
                  </a:lnTo>
                  <a:lnTo>
                    <a:pt x="723978" y="24022"/>
                  </a:lnTo>
                  <a:lnTo>
                    <a:pt x="724436" y="24038"/>
                  </a:lnTo>
                  <a:lnTo>
                    <a:pt x="724919" y="24048"/>
                  </a:lnTo>
                  <a:lnTo>
                    <a:pt x="725377" y="24059"/>
                  </a:lnTo>
                  <a:lnTo>
                    <a:pt x="725861" y="24064"/>
                  </a:lnTo>
                  <a:lnTo>
                    <a:pt x="726827" y="24064"/>
                  </a:lnTo>
                  <a:lnTo>
                    <a:pt x="727336" y="24059"/>
                  </a:lnTo>
                  <a:lnTo>
                    <a:pt x="727845" y="24048"/>
                  </a:lnTo>
                  <a:lnTo>
                    <a:pt x="728328" y="24033"/>
                  </a:lnTo>
                  <a:lnTo>
                    <a:pt x="728837" y="24017"/>
                  </a:lnTo>
                  <a:lnTo>
                    <a:pt x="729346" y="23996"/>
                  </a:lnTo>
                  <a:lnTo>
                    <a:pt x="729854" y="23969"/>
                  </a:lnTo>
                  <a:lnTo>
                    <a:pt x="730363" y="23938"/>
                  </a:lnTo>
                  <a:lnTo>
                    <a:pt x="732576" y="23791"/>
                  </a:lnTo>
                  <a:lnTo>
                    <a:pt x="734840" y="23654"/>
                  </a:lnTo>
                  <a:lnTo>
                    <a:pt x="737079" y="23517"/>
                  </a:lnTo>
                  <a:lnTo>
                    <a:pt x="739343" y="23391"/>
                  </a:lnTo>
                  <a:lnTo>
                    <a:pt x="741607" y="23264"/>
                  </a:lnTo>
                  <a:lnTo>
                    <a:pt x="743871" y="23143"/>
                  </a:lnTo>
                  <a:lnTo>
                    <a:pt x="746160" y="23022"/>
                  </a:lnTo>
                  <a:lnTo>
                    <a:pt x="748450" y="22912"/>
                  </a:lnTo>
                  <a:lnTo>
                    <a:pt x="750739" y="22807"/>
                  </a:lnTo>
                  <a:lnTo>
                    <a:pt x="753054" y="22701"/>
                  </a:lnTo>
                  <a:lnTo>
                    <a:pt x="755369" y="22601"/>
                  </a:lnTo>
                  <a:lnTo>
                    <a:pt x="757684" y="22507"/>
                  </a:lnTo>
                  <a:lnTo>
                    <a:pt x="759999" y="22417"/>
                  </a:lnTo>
                  <a:lnTo>
                    <a:pt x="762339" y="22333"/>
                  </a:lnTo>
                  <a:lnTo>
                    <a:pt x="764680" y="22254"/>
                  </a:lnTo>
                  <a:lnTo>
                    <a:pt x="767020" y="22175"/>
                  </a:lnTo>
                  <a:lnTo>
                    <a:pt x="769360" y="22107"/>
                  </a:lnTo>
                  <a:lnTo>
                    <a:pt x="771726" y="22038"/>
                  </a:lnTo>
                  <a:lnTo>
                    <a:pt x="774092" y="21975"/>
                  </a:lnTo>
                  <a:lnTo>
                    <a:pt x="776458" y="21917"/>
                  </a:lnTo>
                  <a:lnTo>
                    <a:pt x="778823" y="21865"/>
                  </a:lnTo>
                  <a:lnTo>
                    <a:pt x="781215" y="21817"/>
                  </a:lnTo>
                  <a:lnTo>
                    <a:pt x="783606" y="21775"/>
                  </a:lnTo>
                  <a:lnTo>
                    <a:pt x="785997" y="21733"/>
                  </a:lnTo>
                  <a:lnTo>
                    <a:pt x="788388" y="21701"/>
                  </a:lnTo>
                  <a:lnTo>
                    <a:pt x="790779" y="21670"/>
                  </a:lnTo>
                  <a:lnTo>
                    <a:pt x="793196" y="21644"/>
                  </a:lnTo>
                  <a:lnTo>
                    <a:pt x="795587" y="21623"/>
                  </a:lnTo>
                  <a:lnTo>
                    <a:pt x="798004" y="21607"/>
                  </a:lnTo>
                  <a:lnTo>
                    <a:pt x="800446" y="21596"/>
                  </a:lnTo>
                  <a:lnTo>
                    <a:pt x="802863" y="21591"/>
                  </a:lnTo>
                  <a:lnTo>
                    <a:pt x="805279" y="21586"/>
                  </a:lnTo>
                  <a:lnTo>
                    <a:pt x="807747" y="21591"/>
                  </a:lnTo>
                  <a:lnTo>
                    <a:pt x="810214" y="21596"/>
                  </a:lnTo>
                  <a:lnTo>
                    <a:pt x="812656" y="21607"/>
                  </a:lnTo>
                  <a:lnTo>
                    <a:pt x="815099" y="21623"/>
                  </a:lnTo>
                  <a:lnTo>
                    <a:pt x="817541" y="21644"/>
                  </a:lnTo>
                  <a:lnTo>
                    <a:pt x="819983" y="21670"/>
                  </a:lnTo>
                  <a:lnTo>
                    <a:pt x="822399" y="21701"/>
                  </a:lnTo>
                  <a:lnTo>
                    <a:pt x="824842" y="21738"/>
                  </a:lnTo>
                  <a:lnTo>
                    <a:pt x="827258" y="21775"/>
                  </a:lnTo>
                  <a:lnTo>
                    <a:pt x="829675" y="21823"/>
                  </a:lnTo>
                  <a:lnTo>
                    <a:pt x="832066" y="21870"/>
                  </a:lnTo>
                  <a:lnTo>
                    <a:pt x="834483" y="21928"/>
                  </a:lnTo>
                  <a:lnTo>
                    <a:pt x="836874" y="21986"/>
                  </a:lnTo>
                  <a:lnTo>
                    <a:pt x="839265" y="22049"/>
                  </a:lnTo>
                  <a:lnTo>
                    <a:pt x="841631" y="22117"/>
                  </a:lnTo>
                  <a:lnTo>
                    <a:pt x="844022" y="22186"/>
                  </a:lnTo>
                  <a:lnTo>
                    <a:pt x="846388" y="22265"/>
                  </a:lnTo>
                  <a:lnTo>
                    <a:pt x="848754" y="22349"/>
                  </a:lnTo>
                  <a:lnTo>
                    <a:pt x="851094" y="22433"/>
                  </a:lnTo>
                  <a:lnTo>
                    <a:pt x="853434" y="22528"/>
                  </a:lnTo>
                  <a:lnTo>
                    <a:pt x="855775" y="22622"/>
                  </a:lnTo>
                  <a:lnTo>
                    <a:pt x="858115" y="22722"/>
                  </a:lnTo>
                  <a:lnTo>
                    <a:pt x="860430" y="22828"/>
                  </a:lnTo>
                  <a:lnTo>
                    <a:pt x="862745" y="22938"/>
                  </a:lnTo>
                  <a:lnTo>
                    <a:pt x="865060" y="23049"/>
                  </a:lnTo>
                  <a:lnTo>
                    <a:pt x="867375" y="23170"/>
                  </a:lnTo>
                  <a:lnTo>
                    <a:pt x="869664" y="23291"/>
                  </a:lnTo>
                  <a:lnTo>
                    <a:pt x="871928" y="23422"/>
                  </a:lnTo>
                  <a:lnTo>
                    <a:pt x="874218" y="23554"/>
                  </a:lnTo>
                  <a:lnTo>
                    <a:pt x="876482" y="23691"/>
                  </a:lnTo>
                  <a:lnTo>
                    <a:pt x="878746" y="23833"/>
                  </a:lnTo>
                  <a:lnTo>
                    <a:pt x="880984" y="23980"/>
                  </a:lnTo>
                  <a:lnTo>
                    <a:pt x="883121" y="24127"/>
                  </a:lnTo>
                  <a:lnTo>
                    <a:pt x="885258" y="24275"/>
                  </a:lnTo>
                  <a:lnTo>
                    <a:pt x="887395" y="24427"/>
                  </a:lnTo>
                  <a:lnTo>
                    <a:pt x="889506" y="24585"/>
                  </a:lnTo>
                  <a:lnTo>
                    <a:pt x="891592" y="24743"/>
                  </a:lnTo>
                  <a:lnTo>
                    <a:pt x="893678" y="24911"/>
                  </a:lnTo>
                  <a:lnTo>
                    <a:pt x="895764" y="25080"/>
                  </a:lnTo>
                  <a:lnTo>
                    <a:pt x="897824" y="25253"/>
                  </a:lnTo>
                  <a:lnTo>
                    <a:pt x="899859" y="25427"/>
                  </a:lnTo>
                  <a:lnTo>
                    <a:pt x="901895" y="25606"/>
                  </a:lnTo>
                  <a:lnTo>
                    <a:pt x="903930" y="25795"/>
                  </a:lnTo>
                  <a:lnTo>
                    <a:pt x="905939" y="25980"/>
                  </a:lnTo>
                  <a:lnTo>
                    <a:pt x="907923" y="26174"/>
                  </a:lnTo>
                  <a:lnTo>
                    <a:pt x="909882" y="26369"/>
                  </a:lnTo>
                  <a:lnTo>
                    <a:pt x="911841" y="26569"/>
                  </a:lnTo>
                  <a:lnTo>
                    <a:pt x="913800" y="26769"/>
                  </a:lnTo>
                  <a:lnTo>
                    <a:pt x="915682" y="26974"/>
                  </a:lnTo>
                  <a:lnTo>
                    <a:pt x="917565" y="27185"/>
                  </a:lnTo>
                  <a:lnTo>
                    <a:pt x="919447" y="27395"/>
                  </a:lnTo>
                  <a:lnTo>
                    <a:pt x="921304" y="27606"/>
                  </a:lnTo>
                  <a:lnTo>
                    <a:pt x="923136" y="27827"/>
                  </a:lnTo>
                  <a:lnTo>
                    <a:pt x="924942" y="28048"/>
                  </a:lnTo>
                  <a:lnTo>
                    <a:pt x="926748" y="28274"/>
                  </a:lnTo>
                  <a:lnTo>
                    <a:pt x="928529" y="28500"/>
                  </a:lnTo>
                  <a:lnTo>
                    <a:pt x="930309" y="28732"/>
                  </a:lnTo>
                  <a:lnTo>
                    <a:pt x="932065" y="28963"/>
                  </a:lnTo>
                  <a:lnTo>
                    <a:pt x="933794" y="29205"/>
                  </a:lnTo>
                  <a:lnTo>
                    <a:pt x="935499" y="29442"/>
                  </a:lnTo>
                  <a:lnTo>
                    <a:pt x="937178" y="29689"/>
                  </a:lnTo>
                  <a:lnTo>
                    <a:pt x="938857" y="29937"/>
                  </a:lnTo>
                  <a:lnTo>
                    <a:pt x="940510" y="30184"/>
                  </a:lnTo>
                  <a:lnTo>
                    <a:pt x="942138" y="30437"/>
                  </a:lnTo>
                  <a:lnTo>
                    <a:pt x="943741" y="30694"/>
                  </a:lnTo>
                  <a:lnTo>
                    <a:pt x="945318" y="30947"/>
                  </a:lnTo>
                  <a:lnTo>
                    <a:pt x="946895" y="31210"/>
                  </a:lnTo>
                  <a:lnTo>
                    <a:pt x="948421" y="31473"/>
                  </a:lnTo>
                  <a:lnTo>
                    <a:pt x="949948" y="31736"/>
                  </a:lnTo>
                  <a:lnTo>
                    <a:pt x="951449" y="32005"/>
                  </a:lnTo>
                  <a:lnTo>
                    <a:pt x="952949" y="32278"/>
                  </a:lnTo>
                  <a:lnTo>
                    <a:pt x="954399" y="32552"/>
                  </a:lnTo>
                  <a:lnTo>
                    <a:pt x="955824" y="32826"/>
                  </a:lnTo>
                  <a:lnTo>
                    <a:pt x="957249" y="33104"/>
                  </a:lnTo>
                  <a:lnTo>
                    <a:pt x="958648" y="33389"/>
                  </a:lnTo>
                  <a:lnTo>
                    <a:pt x="960021" y="33673"/>
                  </a:lnTo>
                  <a:lnTo>
                    <a:pt x="961370" y="33957"/>
                  </a:lnTo>
                  <a:lnTo>
                    <a:pt x="962692" y="34246"/>
                  </a:lnTo>
                  <a:lnTo>
                    <a:pt x="963990" y="34536"/>
                  </a:lnTo>
                  <a:lnTo>
                    <a:pt x="965262" y="34830"/>
                  </a:lnTo>
                  <a:lnTo>
                    <a:pt x="966534" y="35125"/>
                  </a:lnTo>
                  <a:lnTo>
                    <a:pt x="967755" y="35425"/>
                  </a:lnTo>
                  <a:lnTo>
                    <a:pt x="968976" y="35725"/>
                  </a:lnTo>
                  <a:lnTo>
                    <a:pt x="970146" y="36025"/>
                  </a:lnTo>
                  <a:lnTo>
                    <a:pt x="971316" y="36330"/>
                  </a:lnTo>
                  <a:lnTo>
                    <a:pt x="972461" y="36635"/>
                  </a:lnTo>
                  <a:lnTo>
                    <a:pt x="973580" y="36941"/>
                  </a:lnTo>
                  <a:lnTo>
                    <a:pt x="974648" y="37251"/>
                  </a:lnTo>
                  <a:lnTo>
                    <a:pt x="975717" y="37567"/>
                  </a:lnTo>
                  <a:lnTo>
                    <a:pt x="976760" y="37877"/>
                  </a:lnTo>
                  <a:lnTo>
                    <a:pt x="977777" y="38193"/>
                  </a:lnTo>
                  <a:lnTo>
                    <a:pt x="978770" y="38514"/>
                  </a:lnTo>
                  <a:lnTo>
                    <a:pt x="979736" y="38830"/>
                  </a:lnTo>
                  <a:lnTo>
                    <a:pt x="980677" y="39151"/>
                  </a:lnTo>
                  <a:lnTo>
                    <a:pt x="981593" y="39472"/>
                  </a:lnTo>
                  <a:lnTo>
                    <a:pt x="982484" y="39798"/>
                  </a:lnTo>
                  <a:lnTo>
                    <a:pt x="983145" y="40050"/>
                  </a:lnTo>
                  <a:lnTo>
                    <a:pt x="983806" y="40303"/>
                  </a:lnTo>
                  <a:lnTo>
                    <a:pt x="984442" y="40556"/>
                  </a:lnTo>
                  <a:lnTo>
                    <a:pt x="985078" y="40813"/>
                  </a:lnTo>
                  <a:lnTo>
                    <a:pt x="985689" y="41066"/>
                  </a:lnTo>
                  <a:lnTo>
                    <a:pt x="986274" y="41324"/>
                  </a:lnTo>
                  <a:lnTo>
                    <a:pt x="986859" y="41582"/>
                  </a:lnTo>
                  <a:lnTo>
                    <a:pt x="987419" y="41840"/>
                  </a:lnTo>
                  <a:lnTo>
                    <a:pt x="987953" y="42097"/>
                  </a:lnTo>
                  <a:lnTo>
                    <a:pt x="988487" y="42355"/>
                  </a:lnTo>
                  <a:lnTo>
                    <a:pt x="988996" y="42618"/>
                  </a:lnTo>
                  <a:lnTo>
                    <a:pt x="989505" y="42876"/>
                  </a:lnTo>
                  <a:lnTo>
                    <a:pt x="989988" y="43139"/>
                  </a:lnTo>
                  <a:lnTo>
                    <a:pt x="990446" y="43397"/>
                  </a:lnTo>
                  <a:lnTo>
                    <a:pt x="990904" y="43660"/>
                  </a:lnTo>
                  <a:lnTo>
                    <a:pt x="991336" y="43923"/>
                  </a:lnTo>
                  <a:lnTo>
                    <a:pt x="991743" y="44186"/>
                  </a:lnTo>
                  <a:lnTo>
                    <a:pt x="992150" y="44450"/>
                  </a:lnTo>
                  <a:lnTo>
                    <a:pt x="992532" y="44713"/>
                  </a:lnTo>
                  <a:lnTo>
                    <a:pt x="992913" y="44981"/>
                  </a:lnTo>
                  <a:lnTo>
                    <a:pt x="993244" y="45244"/>
                  </a:lnTo>
                  <a:lnTo>
                    <a:pt x="993600" y="45513"/>
                  </a:lnTo>
                  <a:lnTo>
                    <a:pt x="993905" y="45776"/>
                  </a:lnTo>
                  <a:lnTo>
                    <a:pt x="994211" y="46044"/>
                  </a:lnTo>
                  <a:lnTo>
                    <a:pt x="994490" y="46312"/>
                  </a:lnTo>
                  <a:lnTo>
                    <a:pt x="994770" y="46581"/>
                  </a:lnTo>
                  <a:lnTo>
                    <a:pt x="995025" y="46849"/>
                  </a:lnTo>
                  <a:lnTo>
                    <a:pt x="995254" y="47117"/>
                  </a:lnTo>
                  <a:lnTo>
                    <a:pt x="995483" y="47386"/>
                  </a:lnTo>
                  <a:lnTo>
                    <a:pt x="995686" y="47659"/>
                  </a:lnTo>
                  <a:lnTo>
                    <a:pt x="995890" y="47928"/>
                  </a:lnTo>
                  <a:lnTo>
                    <a:pt x="996068" y="48196"/>
                  </a:lnTo>
                  <a:lnTo>
                    <a:pt x="38921" y="48196"/>
                  </a:lnTo>
                  <a:lnTo>
                    <a:pt x="39888" y="47959"/>
                  </a:lnTo>
                  <a:lnTo>
                    <a:pt x="40880" y="47717"/>
                  </a:lnTo>
                  <a:lnTo>
                    <a:pt x="41897" y="47486"/>
                  </a:lnTo>
                  <a:lnTo>
                    <a:pt x="42915" y="47249"/>
                  </a:lnTo>
                  <a:lnTo>
                    <a:pt x="43958" y="47017"/>
                  </a:lnTo>
                  <a:lnTo>
                    <a:pt x="45001" y="46791"/>
                  </a:lnTo>
                  <a:lnTo>
                    <a:pt x="46044" y="46560"/>
                  </a:lnTo>
                  <a:lnTo>
                    <a:pt x="47112" y="46339"/>
                  </a:lnTo>
                  <a:lnTo>
                    <a:pt x="48180" y="46118"/>
                  </a:lnTo>
                  <a:lnTo>
                    <a:pt x="49274" y="45897"/>
                  </a:lnTo>
                  <a:lnTo>
                    <a:pt x="50368" y="45681"/>
                  </a:lnTo>
                  <a:lnTo>
                    <a:pt x="51487" y="45465"/>
                  </a:lnTo>
                  <a:lnTo>
                    <a:pt x="52607" y="45249"/>
                  </a:lnTo>
                  <a:lnTo>
                    <a:pt x="53726" y="45039"/>
                  </a:lnTo>
                  <a:lnTo>
                    <a:pt x="54871" y="44834"/>
                  </a:lnTo>
                  <a:lnTo>
                    <a:pt x="56016" y="44629"/>
                  </a:lnTo>
                  <a:lnTo>
                    <a:pt x="57186" y="44423"/>
                  </a:lnTo>
                  <a:lnTo>
                    <a:pt x="58356" y="44223"/>
                  </a:lnTo>
                  <a:lnTo>
                    <a:pt x="59551" y="44029"/>
                  </a:lnTo>
                  <a:lnTo>
                    <a:pt x="60747" y="43834"/>
                  </a:lnTo>
                  <a:lnTo>
                    <a:pt x="61943" y="43639"/>
                  </a:lnTo>
                  <a:lnTo>
                    <a:pt x="63164" y="43450"/>
                  </a:lnTo>
                  <a:lnTo>
                    <a:pt x="64385" y="43266"/>
                  </a:lnTo>
                  <a:lnTo>
                    <a:pt x="65631" y="43081"/>
                  </a:lnTo>
                  <a:lnTo>
                    <a:pt x="66878" y="42897"/>
                  </a:lnTo>
                  <a:lnTo>
                    <a:pt x="68124" y="42718"/>
                  </a:lnTo>
                  <a:lnTo>
                    <a:pt x="69396" y="42545"/>
                  </a:lnTo>
                  <a:lnTo>
                    <a:pt x="70668" y="42371"/>
                  </a:lnTo>
                  <a:lnTo>
                    <a:pt x="71940" y="42197"/>
                  </a:lnTo>
                  <a:lnTo>
                    <a:pt x="73237" y="42034"/>
                  </a:lnTo>
                  <a:lnTo>
                    <a:pt x="74535" y="41866"/>
                  </a:lnTo>
                  <a:lnTo>
                    <a:pt x="75832" y="41703"/>
                  </a:lnTo>
                  <a:lnTo>
                    <a:pt x="77842" y="41466"/>
                  </a:lnTo>
                  <a:lnTo>
                    <a:pt x="79877" y="41229"/>
                  </a:lnTo>
                  <a:lnTo>
                    <a:pt x="81912" y="41003"/>
                  </a:lnTo>
                  <a:lnTo>
                    <a:pt x="83972" y="40782"/>
                  </a:lnTo>
                  <a:lnTo>
                    <a:pt x="86058" y="40571"/>
                  </a:lnTo>
                  <a:lnTo>
                    <a:pt x="88144" y="40366"/>
                  </a:lnTo>
                  <a:lnTo>
                    <a:pt x="90256" y="40166"/>
                  </a:lnTo>
                  <a:lnTo>
                    <a:pt x="92367" y="39977"/>
                  </a:lnTo>
                  <a:lnTo>
                    <a:pt x="94504" y="39793"/>
                  </a:lnTo>
                  <a:lnTo>
                    <a:pt x="96666" y="39619"/>
                  </a:lnTo>
                  <a:lnTo>
                    <a:pt x="98828" y="39451"/>
                  </a:lnTo>
                  <a:lnTo>
                    <a:pt x="100991" y="39287"/>
                  </a:lnTo>
                  <a:lnTo>
                    <a:pt x="103178" y="39135"/>
                  </a:lnTo>
                  <a:lnTo>
                    <a:pt x="105392" y="38988"/>
                  </a:lnTo>
                  <a:lnTo>
                    <a:pt x="107605" y="38845"/>
                  </a:lnTo>
                  <a:lnTo>
                    <a:pt x="109818" y="38714"/>
                  </a:lnTo>
                  <a:lnTo>
                    <a:pt x="112133" y="38588"/>
                  </a:lnTo>
                  <a:lnTo>
                    <a:pt x="114448" y="38467"/>
                  </a:lnTo>
                  <a:lnTo>
                    <a:pt x="116763" y="38356"/>
                  </a:lnTo>
                  <a:lnTo>
                    <a:pt x="119103" y="38251"/>
                  </a:lnTo>
                  <a:lnTo>
                    <a:pt x="121469" y="38156"/>
                  </a:lnTo>
                  <a:lnTo>
                    <a:pt x="123809" y="38072"/>
                  </a:lnTo>
                  <a:lnTo>
                    <a:pt x="126175" y="37993"/>
                  </a:lnTo>
                  <a:lnTo>
                    <a:pt x="128541" y="37919"/>
                  </a:lnTo>
                  <a:lnTo>
                    <a:pt x="130932" y="37856"/>
                  </a:lnTo>
                  <a:lnTo>
                    <a:pt x="133297" y="37804"/>
                  </a:lnTo>
                  <a:lnTo>
                    <a:pt x="135689" y="37756"/>
                  </a:lnTo>
                  <a:lnTo>
                    <a:pt x="138080" y="37719"/>
                  </a:lnTo>
                  <a:lnTo>
                    <a:pt x="140497" y="37693"/>
                  </a:lnTo>
                  <a:lnTo>
                    <a:pt x="142888" y="37672"/>
                  </a:lnTo>
                  <a:lnTo>
                    <a:pt x="145304" y="37656"/>
                  </a:lnTo>
                  <a:lnTo>
                    <a:pt x="149222" y="37656"/>
                  </a:lnTo>
                  <a:lnTo>
                    <a:pt x="150748" y="37661"/>
                  </a:lnTo>
                  <a:lnTo>
                    <a:pt x="152249" y="37667"/>
                  </a:lnTo>
                  <a:lnTo>
                    <a:pt x="153750" y="37683"/>
                  </a:lnTo>
                  <a:lnTo>
                    <a:pt x="155276" y="37693"/>
                  </a:lnTo>
                  <a:lnTo>
                    <a:pt x="156777" y="37714"/>
                  </a:lnTo>
                  <a:lnTo>
                    <a:pt x="158278" y="37735"/>
                  </a:lnTo>
                  <a:lnTo>
                    <a:pt x="159779" y="37761"/>
                  </a:lnTo>
                  <a:lnTo>
                    <a:pt x="161280" y="37788"/>
                  </a:lnTo>
                  <a:lnTo>
                    <a:pt x="162755" y="37819"/>
                  </a:lnTo>
                  <a:lnTo>
                    <a:pt x="164256" y="37851"/>
                  </a:lnTo>
                  <a:lnTo>
                    <a:pt x="165732" y="37888"/>
                  </a:lnTo>
                  <a:lnTo>
                    <a:pt x="167232" y="37930"/>
                  </a:lnTo>
                  <a:lnTo>
                    <a:pt x="168708" y="37977"/>
                  </a:lnTo>
                  <a:lnTo>
                    <a:pt x="170183" y="38025"/>
                  </a:lnTo>
                  <a:lnTo>
                    <a:pt x="171684" y="38072"/>
                  </a:lnTo>
                  <a:lnTo>
                    <a:pt x="173134" y="38130"/>
                  </a:lnTo>
                  <a:lnTo>
                    <a:pt x="174610" y="38182"/>
                  </a:lnTo>
                  <a:lnTo>
                    <a:pt x="176085" y="38246"/>
                  </a:lnTo>
                  <a:lnTo>
                    <a:pt x="177560" y="38309"/>
                  </a:lnTo>
                  <a:lnTo>
                    <a:pt x="179010" y="38377"/>
                  </a:lnTo>
                  <a:lnTo>
                    <a:pt x="180460" y="38446"/>
                  </a:lnTo>
                  <a:lnTo>
                    <a:pt x="181936" y="38519"/>
                  </a:lnTo>
                  <a:lnTo>
                    <a:pt x="183386" y="38593"/>
                  </a:lnTo>
                  <a:lnTo>
                    <a:pt x="184810" y="38677"/>
                  </a:lnTo>
                  <a:lnTo>
                    <a:pt x="186260" y="38756"/>
                  </a:lnTo>
                  <a:lnTo>
                    <a:pt x="187710" y="38845"/>
                  </a:lnTo>
                  <a:lnTo>
                    <a:pt x="189135" y="38935"/>
                  </a:lnTo>
                  <a:lnTo>
                    <a:pt x="190559" y="39024"/>
                  </a:lnTo>
                  <a:lnTo>
                    <a:pt x="192009" y="39124"/>
                  </a:lnTo>
                  <a:lnTo>
                    <a:pt x="193434" y="39219"/>
                  </a:lnTo>
                  <a:lnTo>
                    <a:pt x="194833" y="39324"/>
                  </a:lnTo>
                  <a:lnTo>
                    <a:pt x="197555" y="39530"/>
                  </a:lnTo>
                  <a:lnTo>
                    <a:pt x="200251" y="39745"/>
                  </a:lnTo>
                  <a:lnTo>
                    <a:pt x="202923" y="39977"/>
                  </a:lnTo>
                  <a:lnTo>
                    <a:pt x="205594" y="40214"/>
                  </a:lnTo>
                  <a:lnTo>
                    <a:pt x="208214" y="40466"/>
                  </a:lnTo>
                  <a:lnTo>
                    <a:pt x="210808" y="40729"/>
                  </a:lnTo>
                  <a:lnTo>
                    <a:pt x="213378" y="40998"/>
                  </a:lnTo>
                  <a:lnTo>
                    <a:pt x="215922" y="41282"/>
                  </a:lnTo>
                  <a:lnTo>
                    <a:pt x="218440" y="41576"/>
                  </a:lnTo>
                  <a:lnTo>
                    <a:pt x="220933" y="41882"/>
                  </a:lnTo>
                  <a:lnTo>
                    <a:pt x="223400" y="42197"/>
                  </a:lnTo>
                  <a:lnTo>
                    <a:pt x="225843" y="42524"/>
                  </a:lnTo>
                  <a:lnTo>
                    <a:pt x="228259" y="42866"/>
                  </a:lnTo>
                  <a:lnTo>
                    <a:pt x="230625" y="43213"/>
                  </a:lnTo>
                  <a:lnTo>
                    <a:pt x="232965" y="43571"/>
                  </a:lnTo>
                  <a:lnTo>
                    <a:pt x="235280" y="43939"/>
                  </a:lnTo>
                  <a:lnTo>
                    <a:pt x="235891" y="44034"/>
                  </a:lnTo>
                  <a:lnTo>
                    <a:pt x="236527" y="44118"/>
                  </a:lnTo>
                  <a:lnTo>
                    <a:pt x="237163" y="44192"/>
                  </a:lnTo>
                  <a:lnTo>
                    <a:pt x="237824" y="44265"/>
                  </a:lnTo>
                  <a:lnTo>
                    <a:pt x="238511" y="44323"/>
                  </a:lnTo>
                  <a:lnTo>
                    <a:pt x="239198" y="44381"/>
                  </a:lnTo>
                  <a:lnTo>
                    <a:pt x="239910" y="44423"/>
                  </a:lnTo>
                  <a:lnTo>
                    <a:pt x="240622" y="44460"/>
                  </a:lnTo>
                  <a:lnTo>
                    <a:pt x="241335" y="44492"/>
                  </a:lnTo>
                  <a:lnTo>
                    <a:pt x="242072" y="44513"/>
                  </a:lnTo>
                  <a:lnTo>
                    <a:pt x="242810" y="44523"/>
                  </a:lnTo>
                  <a:lnTo>
                    <a:pt x="243548" y="44529"/>
                  </a:lnTo>
                  <a:lnTo>
                    <a:pt x="244285" y="44523"/>
                  </a:lnTo>
                  <a:lnTo>
                    <a:pt x="245023" y="44513"/>
                  </a:lnTo>
                  <a:lnTo>
                    <a:pt x="245761" y="44492"/>
                  </a:lnTo>
                  <a:lnTo>
                    <a:pt x="246499" y="44460"/>
                  </a:lnTo>
                  <a:lnTo>
                    <a:pt x="247236" y="44418"/>
                  </a:lnTo>
                  <a:lnTo>
                    <a:pt x="247949" y="44371"/>
                  </a:lnTo>
                  <a:lnTo>
                    <a:pt x="248661" y="44318"/>
                  </a:lnTo>
                  <a:lnTo>
                    <a:pt x="249322" y="44255"/>
                  </a:lnTo>
                  <a:lnTo>
                    <a:pt x="249984" y="44186"/>
                  </a:lnTo>
                  <a:lnTo>
                    <a:pt x="250620" y="44108"/>
                  </a:lnTo>
                  <a:lnTo>
                    <a:pt x="251230" y="44023"/>
                  </a:lnTo>
                  <a:lnTo>
                    <a:pt x="251815" y="43934"/>
                  </a:lnTo>
                  <a:lnTo>
                    <a:pt x="252400" y="43834"/>
                  </a:lnTo>
                  <a:lnTo>
                    <a:pt x="252934" y="43729"/>
                  </a:lnTo>
                  <a:lnTo>
                    <a:pt x="253443" y="43618"/>
                  </a:lnTo>
                  <a:lnTo>
                    <a:pt x="253927" y="43502"/>
                  </a:lnTo>
                  <a:lnTo>
                    <a:pt x="254359" y="43381"/>
                  </a:lnTo>
                  <a:lnTo>
                    <a:pt x="254791" y="43255"/>
                  </a:lnTo>
                  <a:lnTo>
                    <a:pt x="255173" y="43118"/>
                  </a:lnTo>
                  <a:lnTo>
                    <a:pt x="255529" y="42981"/>
                  </a:lnTo>
                  <a:lnTo>
                    <a:pt x="256623" y="42529"/>
                  </a:lnTo>
                  <a:lnTo>
                    <a:pt x="257768" y="42076"/>
                  </a:lnTo>
                  <a:lnTo>
                    <a:pt x="258938" y="41634"/>
                  </a:lnTo>
                  <a:lnTo>
                    <a:pt x="260134" y="41192"/>
                  </a:lnTo>
                  <a:lnTo>
                    <a:pt x="261380" y="40756"/>
                  </a:lnTo>
                  <a:lnTo>
                    <a:pt x="262652" y="40324"/>
                  </a:lnTo>
                  <a:lnTo>
                    <a:pt x="263975" y="39898"/>
                  </a:lnTo>
                  <a:lnTo>
                    <a:pt x="265323" y="39477"/>
                  </a:lnTo>
                  <a:lnTo>
                    <a:pt x="266697" y="39061"/>
                  </a:lnTo>
                  <a:lnTo>
                    <a:pt x="268096" y="38651"/>
                  </a:lnTo>
                  <a:lnTo>
                    <a:pt x="269546" y="38240"/>
                  </a:lnTo>
                  <a:lnTo>
                    <a:pt x="271021" y="37840"/>
                  </a:lnTo>
                  <a:lnTo>
                    <a:pt x="272548" y="37446"/>
                  </a:lnTo>
                  <a:lnTo>
                    <a:pt x="274074" y="37056"/>
                  </a:lnTo>
                  <a:lnTo>
                    <a:pt x="275651" y="36672"/>
                  </a:lnTo>
                  <a:lnTo>
                    <a:pt x="277254" y="36293"/>
                  </a:lnTo>
                  <a:lnTo>
                    <a:pt x="278907" y="35920"/>
                  </a:lnTo>
                  <a:lnTo>
                    <a:pt x="280561" y="35557"/>
                  </a:lnTo>
                  <a:lnTo>
                    <a:pt x="282265" y="35194"/>
                  </a:lnTo>
                  <a:lnTo>
                    <a:pt x="283995" y="34841"/>
                  </a:lnTo>
                  <a:lnTo>
                    <a:pt x="285750" y="34488"/>
                  </a:lnTo>
                  <a:lnTo>
                    <a:pt x="287531" y="34146"/>
                  </a:lnTo>
                  <a:lnTo>
                    <a:pt x="289337" y="33810"/>
                  </a:lnTo>
                  <a:lnTo>
                    <a:pt x="291194" y="33478"/>
                  </a:lnTo>
                  <a:lnTo>
                    <a:pt x="293051" y="33157"/>
                  </a:lnTo>
                  <a:lnTo>
                    <a:pt x="294959" y="32836"/>
                  </a:lnTo>
                  <a:lnTo>
                    <a:pt x="296892" y="32526"/>
                  </a:lnTo>
                  <a:lnTo>
                    <a:pt x="298825" y="32220"/>
                  </a:lnTo>
                  <a:lnTo>
                    <a:pt x="300810" y="31926"/>
                  </a:lnTo>
                  <a:lnTo>
                    <a:pt x="302819" y="31636"/>
                  </a:lnTo>
                  <a:lnTo>
                    <a:pt x="304854" y="31352"/>
                  </a:lnTo>
                  <a:lnTo>
                    <a:pt x="306915" y="31073"/>
                  </a:lnTo>
                  <a:lnTo>
                    <a:pt x="309001" y="30800"/>
                  </a:lnTo>
                  <a:lnTo>
                    <a:pt x="311138" y="30537"/>
                  </a:lnTo>
                  <a:lnTo>
                    <a:pt x="313274" y="30284"/>
                  </a:lnTo>
                  <a:lnTo>
                    <a:pt x="315411" y="30031"/>
                  </a:lnTo>
                  <a:lnTo>
                    <a:pt x="317599" y="29795"/>
                  </a:lnTo>
                  <a:lnTo>
                    <a:pt x="319787" y="29563"/>
                  </a:lnTo>
                  <a:lnTo>
                    <a:pt x="322000" y="29337"/>
                  </a:lnTo>
                  <a:lnTo>
                    <a:pt x="324238" y="29121"/>
                  </a:lnTo>
                  <a:lnTo>
                    <a:pt x="326477" y="28916"/>
                  </a:lnTo>
                  <a:lnTo>
                    <a:pt x="328741" y="28716"/>
                  </a:lnTo>
                  <a:lnTo>
                    <a:pt x="331030" y="28526"/>
                  </a:lnTo>
                  <a:lnTo>
                    <a:pt x="333320" y="28342"/>
                  </a:lnTo>
                  <a:lnTo>
                    <a:pt x="335635" y="28169"/>
                  </a:lnTo>
                  <a:lnTo>
                    <a:pt x="337975" y="28000"/>
                  </a:lnTo>
                  <a:lnTo>
                    <a:pt x="340316" y="27842"/>
                  </a:lnTo>
                  <a:lnTo>
                    <a:pt x="342656" y="27695"/>
                  </a:lnTo>
                  <a:lnTo>
                    <a:pt x="345123" y="27548"/>
                  </a:lnTo>
                  <a:lnTo>
                    <a:pt x="347565" y="27411"/>
                  </a:lnTo>
                  <a:lnTo>
                    <a:pt x="350033" y="27285"/>
                  </a:lnTo>
                  <a:lnTo>
                    <a:pt x="352526" y="27169"/>
                  </a:lnTo>
                  <a:lnTo>
                    <a:pt x="355019" y="27058"/>
                  </a:lnTo>
                  <a:lnTo>
                    <a:pt x="357512" y="26964"/>
                  </a:lnTo>
                  <a:lnTo>
                    <a:pt x="360030" y="26874"/>
                  </a:lnTo>
                  <a:lnTo>
                    <a:pt x="362549" y="26790"/>
                  </a:lnTo>
                  <a:lnTo>
                    <a:pt x="365093" y="26722"/>
                  </a:lnTo>
                  <a:lnTo>
                    <a:pt x="367611" y="26658"/>
                  </a:lnTo>
                  <a:lnTo>
                    <a:pt x="370155" y="26606"/>
                  </a:lnTo>
                  <a:lnTo>
                    <a:pt x="372724" y="26564"/>
                  </a:lnTo>
                  <a:lnTo>
                    <a:pt x="375268" y="26532"/>
                  </a:lnTo>
                  <a:lnTo>
                    <a:pt x="377837" y="26511"/>
                  </a:lnTo>
                  <a:lnTo>
                    <a:pt x="380407" y="26495"/>
                  </a:lnTo>
                  <a:lnTo>
                    <a:pt x="382976" y="26490"/>
                  </a:lnTo>
                  <a:lnTo>
                    <a:pt x="384528" y="26490"/>
                  </a:lnTo>
                  <a:lnTo>
                    <a:pt x="386079" y="26495"/>
                  </a:lnTo>
                  <a:lnTo>
                    <a:pt x="387631" y="26506"/>
                  </a:lnTo>
                  <a:lnTo>
                    <a:pt x="389183" y="26516"/>
                  </a:lnTo>
                  <a:lnTo>
                    <a:pt x="390760" y="26537"/>
                  </a:lnTo>
                  <a:lnTo>
                    <a:pt x="392312" y="26553"/>
                  </a:lnTo>
                  <a:lnTo>
                    <a:pt x="393863" y="26579"/>
                  </a:lnTo>
                  <a:lnTo>
                    <a:pt x="395415" y="26606"/>
                  </a:lnTo>
                  <a:lnTo>
                    <a:pt x="396967" y="26637"/>
                  </a:lnTo>
                  <a:lnTo>
                    <a:pt x="398519" y="26674"/>
                  </a:lnTo>
                  <a:lnTo>
                    <a:pt x="400070" y="26711"/>
                  </a:lnTo>
                  <a:lnTo>
                    <a:pt x="401622" y="26753"/>
                  </a:lnTo>
                  <a:lnTo>
                    <a:pt x="403148" y="26795"/>
                  </a:lnTo>
                  <a:lnTo>
                    <a:pt x="404700" y="26848"/>
                  </a:lnTo>
                  <a:lnTo>
                    <a:pt x="406252" y="26900"/>
                  </a:lnTo>
                  <a:lnTo>
                    <a:pt x="407804" y="26953"/>
                  </a:lnTo>
                  <a:lnTo>
                    <a:pt x="409330" y="27016"/>
                  </a:lnTo>
                  <a:lnTo>
                    <a:pt x="410882" y="27079"/>
                  </a:lnTo>
                  <a:lnTo>
                    <a:pt x="412408" y="27148"/>
                  </a:lnTo>
                  <a:lnTo>
                    <a:pt x="413960" y="27216"/>
                  </a:lnTo>
                  <a:lnTo>
                    <a:pt x="415486" y="27290"/>
                  </a:lnTo>
                  <a:lnTo>
                    <a:pt x="417012" y="27369"/>
                  </a:lnTo>
                  <a:lnTo>
                    <a:pt x="418539" y="27448"/>
                  </a:lnTo>
                  <a:lnTo>
                    <a:pt x="420065" y="27537"/>
                  </a:lnTo>
                  <a:lnTo>
                    <a:pt x="421591" y="27621"/>
                  </a:lnTo>
                  <a:lnTo>
                    <a:pt x="423118" y="27716"/>
                  </a:lnTo>
                  <a:lnTo>
                    <a:pt x="424644" y="27811"/>
                  </a:lnTo>
                  <a:lnTo>
                    <a:pt x="426170" y="27911"/>
                  </a:lnTo>
                  <a:lnTo>
                    <a:pt x="427671" y="28016"/>
                  </a:lnTo>
                  <a:lnTo>
                    <a:pt x="429197" y="28121"/>
                  </a:lnTo>
                  <a:lnTo>
                    <a:pt x="430698" y="28232"/>
                  </a:lnTo>
                  <a:lnTo>
                    <a:pt x="432199" y="28342"/>
                  </a:lnTo>
                  <a:lnTo>
                    <a:pt x="432861" y="28390"/>
                  </a:lnTo>
                  <a:lnTo>
                    <a:pt x="433522" y="28426"/>
                  </a:lnTo>
                  <a:lnTo>
                    <a:pt x="434183" y="28463"/>
                  </a:lnTo>
                  <a:lnTo>
                    <a:pt x="434870" y="28484"/>
                  </a:lnTo>
                  <a:lnTo>
                    <a:pt x="435532" y="28500"/>
                  </a:lnTo>
                  <a:lnTo>
                    <a:pt x="436218" y="28511"/>
                  </a:lnTo>
                  <a:lnTo>
                    <a:pt x="436905" y="28516"/>
                  </a:lnTo>
                  <a:lnTo>
                    <a:pt x="437567" y="28511"/>
                  </a:lnTo>
                  <a:lnTo>
                    <a:pt x="438254" y="28500"/>
                  </a:lnTo>
                  <a:lnTo>
                    <a:pt x="438915" y="28484"/>
                  </a:lnTo>
                  <a:lnTo>
                    <a:pt x="439602" y="28458"/>
                  </a:lnTo>
                  <a:lnTo>
                    <a:pt x="440263" y="28426"/>
                  </a:lnTo>
                  <a:lnTo>
                    <a:pt x="440899" y="28384"/>
                  </a:lnTo>
                  <a:lnTo>
                    <a:pt x="441561" y="28337"/>
                  </a:lnTo>
                  <a:lnTo>
                    <a:pt x="442196" y="28284"/>
                  </a:lnTo>
                  <a:lnTo>
                    <a:pt x="442807" y="28221"/>
                  </a:lnTo>
                  <a:lnTo>
                    <a:pt x="443418" y="28158"/>
                  </a:lnTo>
                  <a:lnTo>
                    <a:pt x="444028" y="28084"/>
                  </a:lnTo>
                  <a:lnTo>
                    <a:pt x="444588" y="28006"/>
                  </a:lnTo>
                  <a:lnTo>
                    <a:pt x="445122" y="27921"/>
                  </a:lnTo>
                  <a:lnTo>
                    <a:pt x="445656" y="27832"/>
                  </a:lnTo>
                  <a:lnTo>
                    <a:pt x="446139" y="27732"/>
                  </a:lnTo>
                  <a:lnTo>
                    <a:pt x="446623" y="27632"/>
                  </a:lnTo>
                  <a:lnTo>
                    <a:pt x="447081" y="27527"/>
                  </a:lnTo>
                  <a:lnTo>
                    <a:pt x="447488" y="27416"/>
                  </a:lnTo>
                  <a:lnTo>
                    <a:pt x="447895" y="27306"/>
                  </a:lnTo>
                  <a:lnTo>
                    <a:pt x="448251" y="27185"/>
                  </a:lnTo>
                  <a:lnTo>
                    <a:pt x="448607" y="27064"/>
                  </a:lnTo>
                  <a:lnTo>
                    <a:pt x="448912" y="26937"/>
                  </a:lnTo>
                  <a:lnTo>
                    <a:pt x="449192" y="26806"/>
                  </a:lnTo>
                  <a:lnTo>
                    <a:pt x="449421" y="26674"/>
                  </a:lnTo>
                  <a:lnTo>
                    <a:pt x="449650" y="26537"/>
                  </a:lnTo>
                  <a:lnTo>
                    <a:pt x="450464" y="25980"/>
                  </a:lnTo>
                  <a:lnTo>
                    <a:pt x="451354" y="25422"/>
                  </a:lnTo>
                  <a:lnTo>
                    <a:pt x="452296" y="24869"/>
                  </a:lnTo>
                  <a:lnTo>
                    <a:pt x="453288" y="24322"/>
                  </a:lnTo>
                  <a:lnTo>
                    <a:pt x="454331" y="23780"/>
                  </a:lnTo>
                  <a:lnTo>
                    <a:pt x="455424" y="23243"/>
                  </a:lnTo>
                  <a:lnTo>
                    <a:pt x="456569" y="22707"/>
                  </a:lnTo>
                  <a:lnTo>
                    <a:pt x="457765" y="22175"/>
                  </a:lnTo>
                  <a:lnTo>
                    <a:pt x="459011" y="21654"/>
                  </a:lnTo>
                  <a:lnTo>
                    <a:pt x="460334" y="21133"/>
                  </a:lnTo>
                  <a:lnTo>
                    <a:pt x="461682" y="20623"/>
                  </a:lnTo>
                  <a:lnTo>
                    <a:pt x="463081" y="20112"/>
                  </a:lnTo>
                  <a:lnTo>
                    <a:pt x="464531" y="19607"/>
                  </a:lnTo>
                  <a:lnTo>
                    <a:pt x="466032" y="19113"/>
                  </a:lnTo>
                  <a:lnTo>
                    <a:pt x="467584" y="18618"/>
                  </a:lnTo>
                  <a:lnTo>
                    <a:pt x="469187" y="18134"/>
                  </a:lnTo>
                  <a:lnTo>
                    <a:pt x="470815" y="17660"/>
                  </a:lnTo>
                  <a:lnTo>
                    <a:pt x="472494" y="17192"/>
                  </a:lnTo>
                  <a:lnTo>
                    <a:pt x="474198" y="16734"/>
                  </a:lnTo>
                  <a:lnTo>
                    <a:pt x="475953" y="16282"/>
                  </a:lnTo>
                  <a:lnTo>
                    <a:pt x="477734" y="15840"/>
                  </a:lnTo>
                  <a:lnTo>
                    <a:pt x="479566" y="15403"/>
                  </a:lnTo>
                  <a:lnTo>
                    <a:pt x="481448" y="14971"/>
                  </a:lnTo>
                  <a:lnTo>
                    <a:pt x="483356" y="14550"/>
                  </a:lnTo>
                  <a:lnTo>
                    <a:pt x="485315" y="14140"/>
                  </a:lnTo>
                  <a:lnTo>
                    <a:pt x="487324" y="13735"/>
                  </a:lnTo>
                  <a:lnTo>
                    <a:pt x="489359" y="13335"/>
                  </a:lnTo>
                  <a:lnTo>
                    <a:pt x="491420" y="12945"/>
                  </a:lnTo>
                  <a:lnTo>
                    <a:pt x="493531" y="12566"/>
                  </a:lnTo>
                  <a:lnTo>
                    <a:pt x="495668" y="12193"/>
                  </a:lnTo>
                  <a:lnTo>
                    <a:pt x="497856" y="11830"/>
                  </a:lnTo>
                  <a:lnTo>
                    <a:pt x="500069" y="11472"/>
                  </a:lnTo>
                  <a:lnTo>
                    <a:pt x="502358" y="11125"/>
                  </a:lnTo>
                  <a:lnTo>
                    <a:pt x="504648" y="10783"/>
                  </a:lnTo>
                  <a:lnTo>
                    <a:pt x="506988" y="10451"/>
                  </a:lnTo>
                  <a:lnTo>
                    <a:pt x="509354" y="10130"/>
                  </a:lnTo>
                  <a:lnTo>
                    <a:pt x="511745" y="9820"/>
                  </a:lnTo>
                  <a:lnTo>
                    <a:pt x="514162" y="9525"/>
                  </a:lnTo>
                  <a:lnTo>
                    <a:pt x="516604" y="9230"/>
                  </a:lnTo>
                  <a:lnTo>
                    <a:pt x="519097" y="8951"/>
                  </a:lnTo>
                  <a:lnTo>
                    <a:pt x="521590" y="8683"/>
                  </a:lnTo>
                  <a:lnTo>
                    <a:pt x="524108" y="8425"/>
                  </a:lnTo>
                  <a:lnTo>
                    <a:pt x="526652" y="8178"/>
                  </a:lnTo>
                  <a:lnTo>
                    <a:pt x="529221" y="7941"/>
                  </a:lnTo>
                  <a:lnTo>
                    <a:pt x="531816" y="7715"/>
                  </a:lnTo>
                  <a:lnTo>
                    <a:pt x="534436" y="7499"/>
                  </a:lnTo>
                  <a:lnTo>
                    <a:pt x="537082" y="7294"/>
                  </a:lnTo>
                  <a:lnTo>
                    <a:pt x="539753" y="7094"/>
                  </a:lnTo>
                  <a:lnTo>
                    <a:pt x="542526" y="6904"/>
                  </a:lnTo>
                  <a:lnTo>
                    <a:pt x="545298" y="6731"/>
                  </a:lnTo>
                  <a:lnTo>
                    <a:pt x="548122" y="6562"/>
                  </a:lnTo>
                  <a:lnTo>
                    <a:pt x="550920" y="6410"/>
                  </a:lnTo>
                  <a:lnTo>
                    <a:pt x="553769" y="6268"/>
                  </a:lnTo>
                  <a:lnTo>
                    <a:pt x="556619" y="6141"/>
                  </a:lnTo>
                  <a:lnTo>
                    <a:pt x="559468" y="6020"/>
                  </a:lnTo>
                  <a:lnTo>
                    <a:pt x="562342" y="5915"/>
                  </a:lnTo>
                  <a:lnTo>
                    <a:pt x="565242" y="5826"/>
                  </a:lnTo>
                  <a:lnTo>
                    <a:pt x="568142" y="5747"/>
                  </a:lnTo>
                  <a:lnTo>
                    <a:pt x="571042" y="5678"/>
                  </a:lnTo>
                  <a:lnTo>
                    <a:pt x="573968" y="5620"/>
                  </a:lnTo>
                  <a:lnTo>
                    <a:pt x="576893" y="5578"/>
                  </a:lnTo>
                  <a:lnTo>
                    <a:pt x="579818" y="5547"/>
                  </a:lnTo>
                  <a:lnTo>
                    <a:pt x="582769" y="5526"/>
                  </a:lnTo>
                  <a:lnTo>
                    <a:pt x="585720" y="5521"/>
                  </a:lnTo>
                  <a:close/>
                  <a:moveTo>
                    <a:pt x="583965" y="1"/>
                  </a:moveTo>
                  <a:lnTo>
                    <a:pt x="582210" y="6"/>
                  </a:lnTo>
                  <a:lnTo>
                    <a:pt x="580454" y="16"/>
                  </a:lnTo>
                  <a:lnTo>
                    <a:pt x="578725" y="32"/>
                  </a:lnTo>
                  <a:lnTo>
                    <a:pt x="576969" y="48"/>
                  </a:lnTo>
                  <a:lnTo>
                    <a:pt x="575240" y="69"/>
                  </a:lnTo>
                  <a:lnTo>
                    <a:pt x="573484" y="90"/>
                  </a:lnTo>
                  <a:lnTo>
                    <a:pt x="571754" y="116"/>
                  </a:lnTo>
                  <a:lnTo>
                    <a:pt x="570025" y="148"/>
                  </a:lnTo>
                  <a:lnTo>
                    <a:pt x="568295" y="185"/>
                  </a:lnTo>
                  <a:lnTo>
                    <a:pt x="566565" y="222"/>
                  </a:lnTo>
                  <a:lnTo>
                    <a:pt x="564835" y="264"/>
                  </a:lnTo>
                  <a:lnTo>
                    <a:pt x="563105" y="311"/>
                  </a:lnTo>
                  <a:lnTo>
                    <a:pt x="561401" y="358"/>
                  </a:lnTo>
                  <a:lnTo>
                    <a:pt x="559671" y="416"/>
                  </a:lnTo>
                  <a:lnTo>
                    <a:pt x="557967" y="469"/>
                  </a:lnTo>
                  <a:lnTo>
                    <a:pt x="556262" y="532"/>
                  </a:lnTo>
                  <a:lnTo>
                    <a:pt x="554558" y="595"/>
                  </a:lnTo>
                  <a:lnTo>
                    <a:pt x="552854" y="664"/>
                  </a:lnTo>
                  <a:lnTo>
                    <a:pt x="551149" y="732"/>
                  </a:lnTo>
                  <a:lnTo>
                    <a:pt x="549445" y="811"/>
                  </a:lnTo>
                  <a:lnTo>
                    <a:pt x="547766" y="890"/>
                  </a:lnTo>
                  <a:lnTo>
                    <a:pt x="546087" y="969"/>
                  </a:lnTo>
                  <a:lnTo>
                    <a:pt x="544383" y="1058"/>
                  </a:lnTo>
                  <a:lnTo>
                    <a:pt x="542729" y="1148"/>
                  </a:lnTo>
                  <a:lnTo>
                    <a:pt x="541050" y="1237"/>
                  </a:lnTo>
                  <a:lnTo>
                    <a:pt x="539371" y="1337"/>
                  </a:lnTo>
                  <a:lnTo>
                    <a:pt x="537718" y="1437"/>
                  </a:lnTo>
                  <a:lnTo>
                    <a:pt x="536039" y="1542"/>
                  </a:lnTo>
                  <a:lnTo>
                    <a:pt x="534385" y="1648"/>
                  </a:lnTo>
                  <a:lnTo>
                    <a:pt x="532732" y="1758"/>
                  </a:lnTo>
                  <a:lnTo>
                    <a:pt x="531104" y="1874"/>
                  </a:lnTo>
                  <a:lnTo>
                    <a:pt x="529501" y="1990"/>
                  </a:lnTo>
                  <a:lnTo>
                    <a:pt x="527924" y="2105"/>
                  </a:lnTo>
                  <a:lnTo>
                    <a:pt x="526347" y="2226"/>
                  </a:lnTo>
                  <a:lnTo>
                    <a:pt x="524795" y="2347"/>
                  </a:lnTo>
                  <a:lnTo>
                    <a:pt x="523218" y="2479"/>
                  </a:lnTo>
                  <a:lnTo>
                    <a:pt x="521666" y="2605"/>
                  </a:lnTo>
                  <a:lnTo>
                    <a:pt x="520140" y="2742"/>
                  </a:lnTo>
                  <a:lnTo>
                    <a:pt x="518588" y="2879"/>
                  </a:lnTo>
                  <a:lnTo>
                    <a:pt x="517062" y="3016"/>
                  </a:lnTo>
                  <a:lnTo>
                    <a:pt x="515535" y="3158"/>
                  </a:lnTo>
                  <a:lnTo>
                    <a:pt x="514009" y="3305"/>
                  </a:lnTo>
                  <a:lnTo>
                    <a:pt x="512508" y="3453"/>
                  </a:lnTo>
                  <a:lnTo>
                    <a:pt x="511007" y="3605"/>
                  </a:lnTo>
                  <a:lnTo>
                    <a:pt x="509507" y="3763"/>
                  </a:lnTo>
                  <a:lnTo>
                    <a:pt x="508006" y="3921"/>
                  </a:lnTo>
                  <a:lnTo>
                    <a:pt x="506530" y="4079"/>
                  </a:lnTo>
                  <a:lnTo>
                    <a:pt x="505055" y="4247"/>
                  </a:lnTo>
                  <a:lnTo>
                    <a:pt x="503605" y="4415"/>
                  </a:lnTo>
                  <a:lnTo>
                    <a:pt x="502129" y="4584"/>
                  </a:lnTo>
                  <a:lnTo>
                    <a:pt x="500679" y="4758"/>
                  </a:lnTo>
                  <a:lnTo>
                    <a:pt x="499255" y="4936"/>
                  </a:lnTo>
                  <a:lnTo>
                    <a:pt x="497805" y="5115"/>
                  </a:lnTo>
                  <a:lnTo>
                    <a:pt x="496380" y="5294"/>
                  </a:lnTo>
                  <a:lnTo>
                    <a:pt x="494981" y="5484"/>
                  </a:lnTo>
                  <a:lnTo>
                    <a:pt x="493557" y="5673"/>
                  </a:lnTo>
                  <a:lnTo>
                    <a:pt x="492158" y="5863"/>
                  </a:lnTo>
                  <a:lnTo>
                    <a:pt x="490758" y="6057"/>
                  </a:lnTo>
                  <a:lnTo>
                    <a:pt x="489385" y="6257"/>
                  </a:lnTo>
                  <a:lnTo>
                    <a:pt x="488011" y="6457"/>
                  </a:lnTo>
                  <a:lnTo>
                    <a:pt x="486637" y="6657"/>
                  </a:lnTo>
                  <a:lnTo>
                    <a:pt x="485289" y="6868"/>
                  </a:lnTo>
                  <a:lnTo>
                    <a:pt x="483941" y="7073"/>
                  </a:lnTo>
                  <a:lnTo>
                    <a:pt x="482618" y="7283"/>
                  </a:lnTo>
                  <a:lnTo>
                    <a:pt x="481295" y="7499"/>
                  </a:lnTo>
                  <a:lnTo>
                    <a:pt x="479998" y="7715"/>
                  </a:lnTo>
                  <a:lnTo>
                    <a:pt x="478726" y="7931"/>
                  </a:lnTo>
                  <a:lnTo>
                    <a:pt x="477429" y="8152"/>
                  </a:lnTo>
                  <a:lnTo>
                    <a:pt x="476157" y="8373"/>
                  </a:lnTo>
                  <a:lnTo>
                    <a:pt x="474910" y="8599"/>
                  </a:lnTo>
                  <a:lnTo>
                    <a:pt x="473664" y="8825"/>
                  </a:lnTo>
                  <a:lnTo>
                    <a:pt x="472417" y="9051"/>
                  </a:lnTo>
                  <a:lnTo>
                    <a:pt x="471196" y="9288"/>
                  </a:lnTo>
                  <a:lnTo>
                    <a:pt x="470001" y="9520"/>
                  </a:lnTo>
                  <a:lnTo>
                    <a:pt x="468805" y="9757"/>
                  </a:lnTo>
                  <a:lnTo>
                    <a:pt x="467609" y="9999"/>
                  </a:lnTo>
                  <a:lnTo>
                    <a:pt x="466439" y="10241"/>
                  </a:lnTo>
                  <a:lnTo>
                    <a:pt x="465269" y="10483"/>
                  </a:lnTo>
                  <a:lnTo>
                    <a:pt x="464099" y="10730"/>
                  </a:lnTo>
                  <a:lnTo>
                    <a:pt x="462954" y="10977"/>
                  </a:lnTo>
                  <a:lnTo>
                    <a:pt x="461835" y="11230"/>
                  </a:lnTo>
                  <a:lnTo>
                    <a:pt x="460716" y="11482"/>
                  </a:lnTo>
                  <a:lnTo>
                    <a:pt x="459596" y="11735"/>
                  </a:lnTo>
                  <a:lnTo>
                    <a:pt x="458503" y="11993"/>
                  </a:lnTo>
                  <a:lnTo>
                    <a:pt x="457434" y="12256"/>
                  </a:lnTo>
                  <a:lnTo>
                    <a:pt x="456366" y="12519"/>
                  </a:lnTo>
                  <a:lnTo>
                    <a:pt x="455297" y="12782"/>
                  </a:lnTo>
                  <a:lnTo>
                    <a:pt x="454254" y="13051"/>
                  </a:lnTo>
                  <a:lnTo>
                    <a:pt x="453211" y="13319"/>
                  </a:lnTo>
                  <a:lnTo>
                    <a:pt x="452194" y="13587"/>
                  </a:lnTo>
                  <a:lnTo>
                    <a:pt x="451202" y="13861"/>
                  </a:lnTo>
                  <a:lnTo>
                    <a:pt x="450184" y="14140"/>
                  </a:lnTo>
                  <a:lnTo>
                    <a:pt x="449217" y="14419"/>
                  </a:lnTo>
                  <a:lnTo>
                    <a:pt x="448251" y="14698"/>
                  </a:lnTo>
                  <a:lnTo>
                    <a:pt x="447284" y="14977"/>
                  </a:lnTo>
                  <a:lnTo>
                    <a:pt x="445860" y="15408"/>
                  </a:lnTo>
                  <a:lnTo>
                    <a:pt x="444460" y="15845"/>
                  </a:lnTo>
                  <a:lnTo>
                    <a:pt x="443112" y="16282"/>
                  </a:lnTo>
                  <a:lnTo>
                    <a:pt x="441789" y="16724"/>
                  </a:lnTo>
                  <a:lnTo>
                    <a:pt x="440492" y="17166"/>
                  </a:lnTo>
                  <a:lnTo>
                    <a:pt x="439220" y="17618"/>
                  </a:lnTo>
                  <a:lnTo>
                    <a:pt x="437999" y="18065"/>
                  </a:lnTo>
                  <a:lnTo>
                    <a:pt x="436804" y="18523"/>
                  </a:lnTo>
                  <a:lnTo>
                    <a:pt x="435659" y="18981"/>
                  </a:lnTo>
                  <a:lnTo>
                    <a:pt x="434514" y="19444"/>
                  </a:lnTo>
                  <a:lnTo>
                    <a:pt x="433420" y="19912"/>
                  </a:lnTo>
                  <a:lnTo>
                    <a:pt x="432377" y="20381"/>
                  </a:lnTo>
                  <a:lnTo>
                    <a:pt x="431334" y="20854"/>
                  </a:lnTo>
                  <a:lnTo>
                    <a:pt x="430342" y="21328"/>
                  </a:lnTo>
                  <a:lnTo>
                    <a:pt x="429401" y="21807"/>
                  </a:lnTo>
                  <a:lnTo>
                    <a:pt x="428485" y="22286"/>
                  </a:lnTo>
                  <a:lnTo>
                    <a:pt x="425661" y="22128"/>
                  </a:lnTo>
                  <a:lnTo>
                    <a:pt x="422863" y="21980"/>
                  </a:lnTo>
                  <a:lnTo>
                    <a:pt x="420040" y="21838"/>
                  </a:lnTo>
                  <a:lnTo>
                    <a:pt x="417216" y="21712"/>
                  </a:lnTo>
                  <a:lnTo>
                    <a:pt x="414392" y="21591"/>
                  </a:lnTo>
                  <a:lnTo>
                    <a:pt x="411543" y="21486"/>
                  </a:lnTo>
                  <a:lnTo>
                    <a:pt x="408694" y="21386"/>
                  </a:lnTo>
                  <a:lnTo>
                    <a:pt x="405870" y="21302"/>
                  </a:lnTo>
                  <a:lnTo>
                    <a:pt x="403021" y="21223"/>
                  </a:lnTo>
                  <a:lnTo>
                    <a:pt x="400147" y="21154"/>
                  </a:lnTo>
                  <a:lnTo>
                    <a:pt x="397298" y="21096"/>
                  </a:lnTo>
                  <a:lnTo>
                    <a:pt x="394449" y="21049"/>
                  </a:lnTo>
                  <a:lnTo>
                    <a:pt x="391574" y="21017"/>
                  </a:lnTo>
                  <a:lnTo>
                    <a:pt x="388699" y="20991"/>
                  </a:lnTo>
                  <a:lnTo>
                    <a:pt x="385850" y="20975"/>
                  </a:lnTo>
                  <a:lnTo>
                    <a:pt x="382976" y="20970"/>
                  </a:lnTo>
                  <a:lnTo>
                    <a:pt x="379949" y="20975"/>
                  </a:lnTo>
                  <a:lnTo>
                    <a:pt x="376947" y="20991"/>
                  </a:lnTo>
                  <a:lnTo>
                    <a:pt x="373945" y="21017"/>
                  </a:lnTo>
                  <a:lnTo>
                    <a:pt x="370969" y="21054"/>
                  </a:lnTo>
                  <a:lnTo>
                    <a:pt x="367967" y="21107"/>
                  </a:lnTo>
                  <a:lnTo>
                    <a:pt x="364991" y="21165"/>
                  </a:lnTo>
                  <a:lnTo>
                    <a:pt x="362040" y="21238"/>
                  </a:lnTo>
                  <a:lnTo>
                    <a:pt x="359064" y="21317"/>
                  </a:lnTo>
                  <a:lnTo>
                    <a:pt x="356113" y="21412"/>
                  </a:lnTo>
                  <a:lnTo>
                    <a:pt x="353187" y="21512"/>
                  </a:lnTo>
                  <a:lnTo>
                    <a:pt x="350262" y="21628"/>
                  </a:lnTo>
                  <a:lnTo>
                    <a:pt x="347337" y="21754"/>
                  </a:lnTo>
                  <a:lnTo>
                    <a:pt x="344437" y="21886"/>
                  </a:lnTo>
                  <a:lnTo>
                    <a:pt x="341562" y="22033"/>
                  </a:lnTo>
                  <a:lnTo>
                    <a:pt x="338687" y="22191"/>
                  </a:lnTo>
                  <a:lnTo>
                    <a:pt x="335813" y="22359"/>
                  </a:lnTo>
                  <a:lnTo>
                    <a:pt x="332989" y="22533"/>
                  </a:lnTo>
                  <a:lnTo>
                    <a:pt x="330140" y="22722"/>
                  </a:lnTo>
                  <a:lnTo>
                    <a:pt x="327342" y="22917"/>
                  </a:lnTo>
                  <a:lnTo>
                    <a:pt x="324544" y="23128"/>
                  </a:lnTo>
                  <a:lnTo>
                    <a:pt x="321771" y="23349"/>
                  </a:lnTo>
                  <a:lnTo>
                    <a:pt x="318998" y="23575"/>
                  </a:lnTo>
                  <a:lnTo>
                    <a:pt x="316276" y="23817"/>
                  </a:lnTo>
                  <a:lnTo>
                    <a:pt x="313554" y="24064"/>
                  </a:lnTo>
                  <a:lnTo>
                    <a:pt x="310832" y="24322"/>
                  </a:lnTo>
                  <a:lnTo>
                    <a:pt x="308161" y="24590"/>
                  </a:lnTo>
                  <a:lnTo>
                    <a:pt x="305490" y="24875"/>
                  </a:lnTo>
                  <a:lnTo>
                    <a:pt x="302870" y="25164"/>
                  </a:lnTo>
                  <a:lnTo>
                    <a:pt x="300250" y="25464"/>
                  </a:lnTo>
                  <a:lnTo>
                    <a:pt x="297655" y="25769"/>
                  </a:lnTo>
                  <a:lnTo>
                    <a:pt x="295086" y="26090"/>
                  </a:lnTo>
                  <a:lnTo>
                    <a:pt x="292542" y="26422"/>
                  </a:lnTo>
                  <a:lnTo>
                    <a:pt x="290507" y="26695"/>
                  </a:lnTo>
                  <a:lnTo>
                    <a:pt x="288497" y="26974"/>
                  </a:lnTo>
                  <a:lnTo>
                    <a:pt x="286513" y="27258"/>
                  </a:lnTo>
                  <a:lnTo>
                    <a:pt x="284529" y="27548"/>
                  </a:lnTo>
                  <a:lnTo>
                    <a:pt x="282596" y="27842"/>
                  </a:lnTo>
                  <a:lnTo>
                    <a:pt x="280662" y="28142"/>
                  </a:lnTo>
                  <a:lnTo>
                    <a:pt x="278754" y="28448"/>
                  </a:lnTo>
                  <a:lnTo>
                    <a:pt x="276872" y="28763"/>
                  </a:lnTo>
                  <a:lnTo>
                    <a:pt x="275015" y="29079"/>
                  </a:lnTo>
                  <a:lnTo>
                    <a:pt x="273183" y="29400"/>
                  </a:lnTo>
                  <a:lnTo>
                    <a:pt x="271352" y="29731"/>
                  </a:lnTo>
                  <a:lnTo>
                    <a:pt x="269571" y="30063"/>
                  </a:lnTo>
                  <a:lnTo>
                    <a:pt x="267816" y="30400"/>
                  </a:lnTo>
                  <a:lnTo>
                    <a:pt x="266061" y="30742"/>
                  </a:lnTo>
                  <a:lnTo>
                    <a:pt x="264356" y="31089"/>
                  </a:lnTo>
                  <a:lnTo>
                    <a:pt x="262652" y="31442"/>
                  </a:lnTo>
                  <a:lnTo>
                    <a:pt x="260973" y="31799"/>
                  </a:lnTo>
                  <a:lnTo>
                    <a:pt x="259345" y="32163"/>
                  </a:lnTo>
                  <a:lnTo>
                    <a:pt x="257717" y="32531"/>
                  </a:lnTo>
                  <a:lnTo>
                    <a:pt x="256114" y="32905"/>
                  </a:lnTo>
                  <a:lnTo>
                    <a:pt x="254563" y="33283"/>
                  </a:lnTo>
                  <a:lnTo>
                    <a:pt x="253011" y="33662"/>
                  </a:lnTo>
                  <a:lnTo>
                    <a:pt x="251510" y="34046"/>
                  </a:lnTo>
                  <a:lnTo>
                    <a:pt x="250009" y="34441"/>
                  </a:lnTo>
                  <a:lnTo>
                    <a:pt x="248534" y="34836"/>
                  </a:lnTo>
                  <a:lnTo>
                    <a:pt x="247109" y="35236"/>
                  </a:lnTo>
                  <a:lnTo>
                    <a:pt x="245710" y="35636"/>
                  </a:lnTo>
                  <a:lnTo>
                    <a:pt x="244311" y="36046"/>
                  </a:lnTo>
                  <a:lnTo>
                    <a:pt x="242963" y="36456"/>
                  </a:lnTo>
                  <a:lnTo>
                    <a:pt x="241640" y="36872"/>
                  </a:lnTo>
                  <a:lnTo>
                    <a:pt x="240342" y="37293"/>
                  </a:lnTo>
                  <a:lnTo>
                    <a:pt x="239071" y="37719"/>
                  </a:lnTo>
                  <a:lnTo>
                    <a:pt x="236985" y="37440"/>
                  </a:lnTo>
                  <a:lnTo>
                    <a:pt x="234873" y="37172"/>
                  </a:lnTo>
                  <a:lnTo>
                    <a:pt x="232762" y="36914"/>
                  </a:lnTo>
                  <a:lnTo>
                    <a:pt x="230625" y="36656"/>
                  </a:lnTo>
                  <a:lnTo>
                    <a:pt x="228463" y="36409"/>
                  </a:lnTo>
                  <a:lnTo>
                    <a:pt x="226300" y="36167"/>
                  </a:lnTo>
                  <a:lnTo>
                    <a:pt x="224113" y="35930"/>
                  </a:lnTo>
                  <a:lnTo>
                    <a:pt x="221925" y="35704"/>
                  </a:lnTo>
                  <a:lnTo>
                    <a:pt x="219686" y="35483"/>
                  </a:lnTo>
                  <a:lnTo>
                    <a:pt x="217473" y="35267"/>
                  </a:lnTo>
                  <a:lnTo>
                    <a:pt x="215209" y="35057"/>
                  </a:lnTo>
                  <a:lnTo>
                    <a:pt x="212945" y="34857"/>
                  </a:lnTo>
                  <a:lnTo>
                    <a:pt x="210681" y="34662"/>
                  </a:lnTo>
                  <a:lnTo>
                    <a:pt x="208392" y="34473"/>
                  </a:lnTo>
                  <a:lnTo>
                    <a:pt x="206077" y="34294"/>
                  </a:lnTo>
                  <a:lnTo>
                    <a:pt x="203762" y="34120"/>
                  </a:lnTo>
                  <a:lnTo>
                    <a:pt x="202058" y="33999"/>
                  </a:lnTo>
                  <a:lnTo>
                    <a:pt x="200379" y="33878"/>
                  </a:lnTo>
                  <a:lnTo>
                    <a:pt x="198674" y="33768"/>
                  </a:lnTo>
                  <a:lnTo>
                    <a:pt x="196970" y="33657"/>
                  </a:lnTo>
                  <a:lnTo>
                    <a:pt x="195266" y="33547"/>
                  </a:lnTo>
                  <a:lnTo>
                    <a:pt x="193561" y="33447"/>
                  </a:lnTo>
                  <a:lnTo>
                    <a:pt x="191831" y="33347"/>
                  </a:lnTo>
                  <a:lnTo>
                    <a:pt x="190102" y="33252"/>
                  </a:lnTo>
                  <a:lnTo>
                    <a:pt x="188397" y="33162"/>
                  </a:lnTo>
                  <a:lnTo>
                    <a:pt x="186667" y="33073"/>
                  </a:lnTo>
                  <a:lnTo>
                    <a:pt x="184912" y="32989"/>
                  </a:lnTo>
                  <a:lnTo>
                    <a:pt x="183182" y="32910"/>
                  </a:lnTo>
                  <a:lnTo>
                    <a:pt x="181452" y="32836"/>
                  </a:lnTo>
                  <a:lnTo>
                    <a:pt x="179697" y="32762"/>
                  </a:lnTo>
                  <a:lnTo>
                    <a:pt x="177942" y="32694"/>
                  </a:lnTo>
                  <a:lnTo>
                    <a:pt x="176187" y="32631"/>
                  </a:lnTo>
                  <a:lnTo>
                    <a:pt x="174431" y="32573"/>
                  </a:lnTo>
                  <a:lnTo>
                    <a:pt x="172676" y="32515"/>
                  </a:lnTo>
                  <a:lnTo>
                    <a:pt x="170921" y="32463"/>
                  </a:lnTo>
                  <a:lnTo>
                    <a:pt x="169140" y="32415"/>
                  </a:lnTo>
                  <a:lnTo>
                    <a:pt x="167385" y="32368"/>
                  </a:lnTo>
                  <a:lnTo>
                    <a:pt x="165604" y="32331"/>
                  </a:lnTo>
                  <a:lnTo>
                    <a:pt x="163824" y="32289"/>
                  </a:lnTo>
                  <a:lnTo>
                    <a:pt x="162043" y="32257"/>
                  </a:lnTo>
                  <a:lnTo>
                    <a:pt x="160262" y="32231"/>
                  </a:lnTo>
                  <a:lnTo>
                    <a:pt x="158482" y="32205"/>
                  </a:lnTo>
                  <a:lnTo>
                    <a:pt x="156701" y="32184"/>
                  </a:lnTo>
                  <a:lnTo>
                    <a:pt x="154895" y="32163"/>
                  </a:lnTo>
                  <a:lnTo>
                    <a:pt x="153114" y="32152"/>
                  </a:lnTo>
                  <a:lnTo>
                    <a:pt x="151308" y="32142"/>
                  </a:lnTo>
                  <a:lnTo>
                    <a:pt x="149527" y="32136"/>
                  </a:lnTo>
                  <a:lnTo>
                    <a:pt x="147721" y="32131"/>
                  </a:lnTo>
                  <a:lnTo>
                    <a:pt x="144847" y="32136"/>
                  </a:lnTo>
                  <a:lnTo>
                    <a:pt x="141997" y="32152"/>
                  </a:lnTo>
                  <a:lnTo>
                    <a:pt x="139148" y="32178"/>
                  </a:lnTo>
                  <a:lnTo>
                    <a:pt x="136299" y="32210"/>
                  </a:lnTo>
                  <a:lnTo>
                    <a:pt x="133450" y="32257"/>
                  </a:lnTo>
                  <a:lnTo>
                    <a:pt x="130601" y="32310"/>
                  </a:lnTo>
                  <a:lnTo>
                    <a:pt x="127777" y="32378"/>
                  </a:lnTo>
                  <a:lnTo>
                    <a:pt x="124954" y="32452"/>
                  </a:lnTo>
                  <a:lnTo>
                    <a:pt x="122130" y="32536"/>
                  </a:lnTo>
                  <a:lnTo>
                    <a:pt x="119332" y="32626"/>
                  </a:lnTo>
                  <a:lnTo>
                    <a:pt x="116534" y="32731"/>
                  </a:lnTo>
                  <a:lnTo>
                    <a:pt x="113735" y="32847"/>
                  </a:lnTo>
                  <a:lnTo>
                    <a:pt x="110963" y="32968"/>
                  </a:lnTo>
                  <a:lnTo>
                    <a:pt x="108190" y="33099"/>
                  </a:lnTo>
                  <a:lnTo>
                    <a:pt x="105442" y="33241"/>
                  </a:lnTo>
                  <a:lnTo>
                    <a:pt x="102695" y="33394"/>
                  </a:lnTo>
                  <a:lnTo>
                    <a:pt x="100049" y="33552"/>
                  </a:lnTo>
                  <a:lnTo>
                    <a:pt x="97404" y="33715"/>
                  </a:lnTo>
                  <a:lnTo>
                    <a:pt x="94784" y="33894"/>
                  </a:lnTo>
                  <a:lnTo>
                    <a:pt x="92189" y="34073"/>
                  </a:lnTo>
                  <a:lnTo>
                    <a:pt x="89594" y="34267"/>
                  </a:lnTo>
                  <a:lnTo>
                    <a:pt x="87025" y="34467"/>
                  </a:lnTo>
                  <a:lnTo>
                    <a:pt x="84481" y="34678"/>
                  </a:lnTo>
                  <a:lnTo>
                    <a:pt x="81937" y="34899"/>
                  </a:lnTo>
                  <a:lnTo>
                    <a:pt x="79419" y="35125"/>
                  </a:lnTo>
                  <a:lnTo>
                    <a:pt x="76900" y="35357"/>
                  </a:lnTo>
                  <a:lnTo>
                    <a:pt x="74408" y="35604"/>
                  </a:lnTo>
                  <a:lnTo>
                    <a:pt x="71940" y="35857"/>
                  </a:lnTo>
                  <a:lnTo>
                    <a:pt x="69498" y="36120"/>
                  </a:lnTo>
                  <a:lnTo>
                    <a:pt x="67056" y="36388"/>
                  </a:lnTo>
                  <a:lnTo>
                    <a:pt x="64665" y="36667"/>
                  </a:lnTo>
                  <a:lnTo>
                    <a:pt x="62273" y="36951"/>
                  </a:lnTo>
                  <a:lnTo>
                    <a:pt x="59933" y="37241"/>
                  </a:lnTo>
                  <a:lnTo>
                    <a:pt x="57644" y="37540"/>
                  </a:lnTo>
                  <a:lnTo>
                    <a:pt x="55354" y="37846"/>
                  </a:lnTo>
                  <a:lnTo>
                    <a:pt x="53090" y="38156"/>
                  </a:lnTo>
                  <a:lnTo>
                    <a:pt x="50852" y="38477"/>
                  </a:lnTo>
                  <a:lnTo>
                    <a:pt x="48664" y="38803"/>
                  </a:lnTo>
                  <a:lnTo>
                    <a:pt x="46476" y="39140"/>
                  </a:lnTo>
                  <a:lnTo>
                    <a:pt x="44339" y="39482"/>
                  </a:lnTo>
                  <a:lnTo>
                    <a:pt x="42202" y="39829"/>
                  </a:lnTo>
                  <a:lnTo>
                    <a:pt x="40116" y="40182"/>
                  </a:lnTo>
                  <a:lnTo>
                    <a:pt x="38031" y="40545"/>
                  </a:lnTo>
                  <a:lnTo>
                    <a:pt x="35995" y="40913"/>
                  </a:lnTo>
                  <a:lnTo>
                    <a:pt x="33986" y="41292"/>
                  </a:lnTo>
                  <a:lnTo>
                    <a:pt x="32002" y="41671"/>
                  </a:lnTo>
                  <a:lnTo>
                    <a:pt x="30043" y="42061"/>
                  </a:lnTo>
                  <a:lnTo>
                    <a:pt x="28135" y="42455"/>
                  </a:lnTo>
                  <a:lnTo>
                    <a:pt x="26227" y="42860"/>
                  </a:lnTo>
                  <a:lnTo>
                    <a:pt x="24370" y="43266"/>
                  </a:lnTo>
                  <a:lnTo>
                    <a:pt x="22539" y="43681"/>
                  </a:lnTo>
                  <a:lnTo>
                    <a:pt x="20732" y="44097"/>
                  </a:lnTo>
                  <a:lnTo>
                    <a:pt x="18977" y="44523"/>
                  </a:lnTo>
                  <a:lnTo>
                    <a:pt x="17247" y="44955"/>
                  </a:lnTo>
                  <a:lnTo>
                    <a:pt x="15543" y="45392"/>
                  </a:lnTo>
                  <a:lnTo>
                    <a:pt x="13889" y="45839"/>
                  </a:lnTo>
                  <a:lnTo>
                    <a:pt x="12236" y="46286"/>
                  </a:lnTo>
                  <a:lnTo>
                    <a:pt x="10633" y="46739"/>
                  </a:lnTo>
                  <a:lnTo>
                    <a:pt x="9082" y="47196"/>
                  </a:lnTo>
                  <a:lnTo>
                    <a:pt x="7555" y="47665"/>
                  </a:lnTo>
                  <a:lnTo>
                    <a:pt x="6054" y="48133"/>
                  </a:lnTo>
                  <a:lnTo>
                    <a:pt x="4604" y="48607"/>
                  </a:lnTo>
                  <a:lnTo>
                    <a:pt x="3180" y="49091"/>
                  </a:lnTo>
                  <a:lnTo>
                    <a:pt x="1781" y="49575"/>
                  </a:lnTo>
                  <a:lnTo>
                    <a:pt x="1374" y="49738"/>
                  </a:lnTo>
                  <a:lnTo>
                    <a:pt x="1018" y="49906"/>
                  </a:lnTo>
                  <a:lnTo>
                    <a:pt x="687" y="50075"/>
                  </a:lnTo>
                  <a:lnTo>
                    <a:pt x="458" y="50248"/>
                  </a:lnTo>
                  <a:lnTo>
                    <a:pt x="254" y="50422"/>
                  </a:lnTo>
                  <a:lnTo>
                    <a:pt x="102" y="50601"/>
                  </a:lnTo>
                  <a:lnTo>
                    <a:pt x="26" y="50775"/>
                  </a:lnTo>
                  <a:lnTo>
                    <a:pt x="0" y="50954"/>
                  </a:lnTo>
                  <a:lnTo>
                    <a:pt x="26" y="51132"/>
                  </a:lnTo>
                  <a:lnTo>
                    <a:pt x="102" y="51311"/>
                  </a:lnTo>
                  <a:lnTo>
                    <a:pt x="254" y="51490"/>
                  </a:lnTo>
                  <a:lnTo>
                    <a:pt x="433" y="51664"/>
                  </a:lnTo>
                  <a:lnTo>
                    <a:pt x="687" y="51838"/>
                  </a:lnTo>
                  <a:lnTo>
                    <a:pt x="992" y="52006"/>
                  </a:lnTo>
                  <a:lnTo>
                    <a:pt x="1348" y="52174"/>
                  </a:lnTo>
                  <a:lnTo>
                    <a:pt x="1781" y="52337"/>
                  </a:lnTo>
                  <a:lnTo>
                    <a:pt x="2239" y="52495"/>
                  </a:lnTo>
                  <a:lnTo>
                    <a:pt x="2773" y="52643"/>
                  </a:lnTo>
                  <a:lnTo>
                    <a:pt x="3333" y="52785"/>
                  </a:lnTo>
                  <a:lnTo>
                    <a:pt x="3918" y="52916"/>
                  </a:lnTo>
                  <a:lnTo>
                    <a:pt x="4554" y="53037"/>
                  </a:lnTo>
                  <a:lnTo>
                    <a:pt x="5215" y="53153"/>
                  </a:lnTo>
                  <a:lnTo>
                    <a:pt x="5927" y="53253"/>
                  </a:lnTo>
                  <a:lnTo>
                    <a:pt x="6665" y="53348"/>
                  </a:lnTo>
                  <a:lnTo>
                    <a:pt x="7428" y="53432"/>
                  </a:lnTo>
                  <a:lnTo>
                    <a:pt x="8217" y="53506"/>
                  </a:lnTo>
                  <a:lnTo>
                    <a:pt x="9031" y="53569"/>
                  </a:lnTo>
                  <a:lnTo>
                    <a:pt x="9845" y="53621"/>
                  </a:lnTo>
                  <a:lnTo>
                    <a:pt x="10710" y="53664"/>
                  </a:lnTo>
                  <a:lnTo>
                    <a:pt x="11575" y="53695"/>
                  </a:lnTo>
                  <a:lnTo>
                    <a:pt x="12439" y="53711"/>
                  </a:lnTo>
                  <a:lnTo>
                    <a:pt x="13330" y="53721"/>
                  </a:lnTo>
                  <a:lnTo>
                    <a:pt x="1010237" y="53721"/>
                  </a:lnTo>
                  <a:lnTo>
                    <a:pt x="1010924" y="53716"/>
                  </a:lnTo>
                  <a:lnTo>
                    <a:pt x="1011611" y="53706"/>
                  </a:lnTo>
                  <a:lnTo>
                    <a:pt x="1012272" y="53690"/>
                  </a:lnTo>
                  <a:lnTo>
                    <a:pt x="1012933" y="53664"/>
                  </a:lnTo>
                  <a:lnTo>
                    <a:pt x="1013569" y="53632"/>
                  </a:lnTo>
                  <a:lnTo>
                    <a:pt x="1014205" y="53595"/>
                  </a:lnTo>
                  <a:lnTo>
                    <a:pt x="1014816" y="53553"/>
                  </a:lnTo>
                  <a:lnTo>
                    <a:pt x="1015426" y="53500"/>
                  </a:lnTo>
                  <a:lnTo>
                    <a:pt x="1016011" y="53448"/>
                  </a:lnTo>
                  <a:lnTo>
                    <a:pt x="1016596" y="53385"/>
                  </a:lnTo>
                  <a:lnTo>
                    <a:pt x="1017156" y="53322"/>
                  </a:lnTo>
                  <a:lnTo>
                    <a:pt x="1017690" y="53248"/>
                  </a:lnTo>
                  <a:lnTo>
                    <a:pt x="1018225" y="53169"/>
                  </a:lnTo>
                  <a:lnTo>
                    <a:pt x="1018733" y="53090"/>
                  </a:lnTo>
                  <a:lnTo>
                    <a:pt x="1019217" y="53001"/>
                  </a:lnTo>
                  <a:lnTo>
                    <a:pt x="1019675" y="52911"/>
                  </a:lnTo>
                  <a:lnTo>
                    <a:pt x="1020107" y="52816"/>
                  </a:lnTo>
                  <a:lnTo>
                    <a:pt x="1020539" y="52716"/>
                  </a:lnTo>
                  <a:lnTo>
                    <a:pt x="1020921" y="52611"/>
                  </a:lnTo>
                  <a:lnTo>
                    <a:pt x="1021303" y="52501"/>
                  </a:lnTo>
                  <a:lnTo>
                    <a:pt x="1021659" y="52390"/>
                  </a:lnTo>
                  <a:lnTo>
                    <a:pt x="1021964" y="52274"/>
                  </a:lnTo>
                  <a:lnTo>
                    <a:pt x="1022269" y="52153"/>
                  </a:lnTo>
                  <a:lnTo>
                    <a:pt x="1022524" y="52032"/>
                  </a:lnTo>
                  <a:lnTo>
                    <a:pt x="1022778" y="51906"/>
                  </a:lnTo>
                  <a:lnTo>
                    <a:pt x="1022982" y="51780"/>
                  </a:lnTo>
                  <a:lnTo>
                    <a:pt x="1023160" y="51648"/>
                  </a:lnTo>
                  <a:lnTo>
                    <a:pt x="1023312" y="51517"/>
                  </a:lnTo>
                  <a:lnTo>
                    <a:pt x="1023439" y="51380"/>
                  </a:lnTo>
                  <a:lnTo>
                    <a:pt x="1023516" y="51243"/>
                  </a:lnTo>
                  <a:lnTo>
                    <a:pt x="1023567" y="51101"/>
                  </a:lnTo>
                  <a:lnTo>
                    <a:pt x="1023592" y="50959"/>
                  </a:lnTo>
                  <a:lnTo>
                    <a:pt x="1023567" y="50506"/>
                  </a:lnTo>
                  <a:lnTo>
                    <a:pt x="1023516" y="50048"/>
                  </a:lnTo>
                  <a:lnTo>
                    <a:pt x="1023414" y="49596"/>
                  </a:lnTo>
                  <a:lnTo>
                    <a:pt x="1023287" y="49143"/>
                  </a:lnTo>
                  <a:lnTo>
                    <a:pt x="1023134" y="48691"/>
                  </a:lnTo>
                  <a:lnTo>
                    <a:pt x="1022931" y="48238"/>
                  </a:lnTo>
                  <a:lnTo>
                    <a:pt x="1022702" y="47786"/>
                  </a:lnTo>
                  <a:lnTo>
                    <a:pt x="1022422" y="47333"/>
                  </a:lnTo>
                  <a:lnTo>
                    <a:pt x="1022117" y="46886"/>
                  </a:lnTo>
                  <a:lnTo>
                    <a:pt x="1021760" y="46433"/>
                  </a:lnTo>
                  <a:lnTo>
                    <a:pt x="1021379" y="45986"/>
                  </a:lnTo>
                  <a:lnTo>
                    <a:pt x="1020972" y="45539"/>
                  </a:lnTo>
                  <a:lnTo>
                    <a:pt x="1020514" y="45092"/>
                  </a:lnTo>
                  <a:lnTo>
                    <a:pt x="1020031" y="44650"/>
                  </a:lnTo>
                  <a:lnTo>
                    <a:pt x="1019522" y="44208"/>
                  </a:lnTo>
                  <a:lnTo>
                    <a:pt x="1018962" y="43766"/>
                  </a:lnTo>
                  <a:lnTo>
                    <a:pt x="1018377" y="43334"/>
                  </a:lnTo>
                  <a:lnTo>
                    <a:pt x="1017767" y="42908"/>
                  </a:lnTo>
                  <a:lnTo>
                    <a:pt x="1017131" y="42487"/>
                  </a:lnTo>
                  <a:lnTo>
                    <a:pt x="1016444" y="42061"/>
                  </a:lnTo>
                  <a:lnTo>
                    <a:pt x="1015732" y="41640"/>
                  </a:lnTo>
                  <a:lnTo>
                    <a:pt x="1014994" y="41219"/>
                  </a:lnTo>
                  <a:lnTo>
                    <a:pt x="1014231" y="40798"/>
                  </a:lnTo>
                  <a:lnTo>
                    <a:pt x="1013417" y="40382"/>
                  </a:lnTo>
                  <a:lnTo>
                    <a:pt x="1012577" y="39966"/>
                  </a:lnTo>
                  <a:lnTo>
                    <a:pt x="1011712" y="39551"/>
                  </a:lnTo>
                  <a:lnTo>
                    <a:pt x="1010796" y="39140"/>
                  </a:lnTo>
                  <a:lnTo>
                    <a:pt x="1009855" y="38730"/>
                  </a:lnTo>
                  <a:lnTo>
                    <a:pt x="1008889" y="38319"/>
                  </a:lnTo>
                  <a:lnTo>
                    <a:pt x="1007871" y="37914"/>
                  </a:lnTo>
                  <a:lnTo>
                    <a:pt x="1006854" y="37509"/>
                  </a:lnTo>
                  <a:lnTo>
                    <a:pt x="1005785" y="37109"/>
                  </a:lnTo>
                  <a:lnTo>
                    <a:pt x="1004717" y="36720"/>
                  </a:lnTo>
                  <a:lnTo>
                    <a:pt x="1003623" y="36330"/>
                  </a:lnTo>
                  <a:lnTo>
                    <a:pt x="1002504" y="35946"/>
                  </a:lnTo>
                  <a:lnTo>
                    <a:pt x="1001333" y="35562"/>
                  </a:lnTo>
                  <a:lnTo>
                    <a:pt x="1000138" y="35183"/>
                  </a:lnTo>
                  <a:lnTo>
                    <a:pt x="998917" y="34804"/>
                  </a:lnTo>
                  <a:lnTo>
                    <a:pt x="997670" y="34425"/>
                  </a:lnTo>
                  <a:lnTo>
                    <a:pt x="996398" y="34052"/>
                  </a:lnTo>
                  <a:lnTo>
                    <a:pt x="995101" y="33683"/>
                  </a:lnTo>
                  <a:lnTo>
                    <a:pt x="993778" y="33310"/>
                  </a:lnTo>
                  <a:lnTo>
                    <a:pt x="992405" y="32947"/>
                  </a:lnTo>
                  <a:lnTo>
                    <a:pt x="991031" y="32584"/>
                  </a:lnTo>
                  <a:lnTo>
                    <a:pt x="989606" y="32220"/>
                  </a:lnTo>
                  <a:lnTo>
                    <a:pt x="988156" y="31863"/>
                  </a:lnTo>
                  <a:lnTo>
                    <a:pt x="986706" y="31510"/>
                  </a:lnTo>
                  <a:lnTo>
                    <a:pt x="985205" y="31158"/>
                  </a:lnTo>
                  <a:lnTo>
                    <a:pt x="983705" y="30815"/>
                  </a:lnTo>
                  <a:lnTo>
                    <a:pt x="982178" y="30473"/>
                  </a:lnTo>
                  <a:lnTo>
                    <a:pt x="980627" y="30137"/>
                  </a:lnTo>
                  <a:lnTo>
                    <a:pt x="979049" y="29800"/>
                  </a:lnTo>
                  <a:lnTo>
                    <a:pt x="977447" y="29474"/>
                  </a:lnTo>
                  <a:lnTo>
                    <a:pt x="975819" y="29142"/>
                  </a:lnTo>
                  <a:lnTo>
                    <a:pt x="974191" y="28816"/>
                  </a:lnTo>
                  <a:lnTo>
                    <a:pt x="972512" y="28495"/>
                  </a:lnTo>
                  <a:lnTo>
                    <a:pt x="970807" y="28174"/>
                  </a:lnTo>
                  <a:lnTo>
                    <a:pt x="969077" y="27858"/>
                  </a:lnTo>
                  <a:lnTo>
                    <a:pt x="967348" y="27548"/>
                  </a:lnTo>
                  <a:lnTo>
                    <a:pt x="965567" y="27237"/>
                  </a:lnTo>
                  <a:lnTo>
                    <a:pt x="963786" y="26932"/>
                  </a:lnTo>
                  <a:lnTo>
                    <a:pt x="961955" y="26632"/>
                  </a:lnTo>
                  <a:lnTo>
                    <a:pt x="960123" y="26332"/>
                  </a:lnTo>
                  <a:lnTo>
                    <a:pt x="958266" y="26037"/>
                  </a:lnTo>
                  <a:lnTo>
                    <a:pt x="956409" y="25748"/>
                  </a:lnTo>
                  <a:lnTo>
                    <a:pt x="954527" y="25464"/>
                  </a:lnTo>
                  <a:lnTo>
                    <a:pt x="952593" y="25180"/>
                  </a:lnTo>
                  <a:lnTo>
                    <a:pt x="950660" y="24901"/>
                  </a:lnTo>
                  <a:lnTo>
                    <a:pt x="948727" y="24627"/>
                  </a:lnTo>
                  <a:lnTo>
                    <a:pt x="946743" y="24354"/>
                  </a:lnTo>
                  <a:lnTo>
                    <a:pt x="944758" y="24090"/>
                  </a:lnTo>
                  <a:lnTo>
                    <a:pt x="942723" y="23822"/>
                  </a:lnTo>
                  <a:lnTo>
                    <a:pt x="940688" y="23564"/>
                  </a:lnTo>
                  <a:lnTo>
                    <a:pt x="938653" y="23306"/>
                  </a:lnTo>
                  <a:lnTo>
                    <a:pt x="936567" y="23054"/>
                  </a:lnTo>
                  <a:lnTo>
                    <a:pt x="934481" y="22807"/>
                  </a:lnTo>
                  <a:lnTo>
                    <a:pt x="932370" y="22564"/>
                  </a:lnTo>
                  <a:lnTo>
                    <a:pt x="930258" y="22322"/>
                  </a:lnTo>
                  <a:lnTo>
                    <a:pt x="928122" y="22091"/>
                  </a:lnTo>
                  <a:lnTo>
                    <a:pt x="925959" y="21859"/>
                  </a:lnTo>
                  <a:lnTo>
                    <a:pt x="923772" y="21628"/>
                  </a:lnTo>
                  <a:lnTo>
                    <a:pt x="921584" y="21407"/>
                  </a:lnTo>
                  <a:lnTo>
                    <a:pt x="919345" y="21186"/>
                  </a:lnTo>
                  <a:lnTo>
                    <a:pt x="917107" y="20970"/>
                  </a:lnTo>
                  <a:lnTo>
                    <a:pt x="914868" y="20760"/>
                  </a:lnTo>
                  <a:lnTo>
                    <a:pt x="912604" y="20549"/>
                  </a:lnTo>
                  <a:lnTo>
                    <a:pt x="910315" y="20349"/>
                  </a:lnTo>
                  <a:lnTo>
                    <a:pt x="908000" y="20149"/>
                  </a:lnTo>
                  <a:lnTo>
                    <a:pt x="905685" y="19954"/>
                  </a:lnTo>
                  <a:lnTo>
                    <a:pt x="903370" y="19765"/>
                  </a:lnTo>
                  <a:lnTo>
                    <a:pt x="901030" y="19581"/>
                  </a:lnTo>
                  <a:lnTo>
                    <a:pt x="898664" y="19397"/>
                  </a:lnTo>
                  <a:lnTo>
                    <a:pt x="896298" y="19223"/>
                  </a:lnTo>
                  <a:lnTo>
                    <a:pt x="893932" y="19049"/>
                  </a:lnTo>
                  <a:lnTo>
                    <a:pt x="891541" y="18886"/>
                  </a:lnTo>
                  <a:lnTo>
                    <a:pt x="889150" y="18723"/>
                  </a:lnTo>
                  <a:lnTo>
                    <a:pt x="886682" y="18565"/>
                  </a:lnTo>
                  <a:lnTo>
                    <a:pt x="884215" y="18407"/>
                  </a:lnTo>
                  <a:lnTo>
                    <a:pt x="881747" y="18260"/>
                  </a:lnTo>
                  <a:lnTo>
                    <a:pt x="879254" y="18113"/>
                  </a:lnTo>
                  <a:lnTo>
                    <a:pt x="876761" y="17971"/>
                  </a:lnTo>
                  <a:lnTo>
                    <a:pt x="874243" y="17834"/>
                  </a:lnTo>
                  <a:lnTo>
                    <a:pt x="871725" y="17708"/>
                  </a:lnTo>
                  <a:lnTo>
                    <a:pt x="869206" y="17581"/>
                  </a:lnTo>
                  <a:lnTo>
                    <a:pt x="866662" y="17460"/>
                  </a:lnTo>
                  <a:lnTo>
                    <a:pt x="864093" y="17344"/>
                  </a:lnTo>
                  <a:lnTo>
                    <a:pt x="861549" y="17229"/>
                  </a:lnTo>
                  <a:lnTo>
                    <a:pt x="858980" y="17123"/>
                  </a:lnTo>
                  <a:lnTo>
                    <a:pt x="856411" y="17023"/>
                  </a:lnTo>
                  <a:lnTo>
                    <a:pt x="853816" y="16929"/>
                  </a:lnTo>
                  <a:lnTo>
                    <a:pt x="851221" y="16839"/>
                  </a:lnTo>
                  <a:lnTo>
                    <a:pt x="848626" y="16750"/>
                  </a:lnTo>
                  <a:lnTo>
                    <a:pt x="845981" y="16671"/>
                  </a:lnTo>
                  <a:lnTo>
                    <a:pt x="843310" y="16592"/>
                  </a:lnTo>
                  <a:lnTo>
                    <a:pt x="840613" y="16518"/>
                  </a:lnTo>
                  <a:lnTo>
                    <a:pt x="837942" y="16450"/>
                  </a:lnTo>
                  <a:lnTo>
                    <a:pt x="835246" y="16392"/>
                  </a:lnTo>
                  <a:lnTo>
                    <a:pt x="832549" y="16334"/>
                  </a:lnTo>
                  <a:lnTo>
                    <a:pt x="829827" y="16282"/>
                  </a:lnTo>
                  <a:lnTo>
                    <a:pt x="827106" y="16239"/>
                  </a:lnTo>
                  <a:lnTo>
                    <a:pt x="824409" y="16197"/>
                  </a:lnTo>
                  <a:lnTo>
                    <a:pt x="821687" y="16160"/>
                  </a:lnTo>
                  <a:lnTo>
                    <a:pt x="818940" y="16134"/>
                  </a:lnTo>
                  <a:lnTo>
                    <a:pt x="816218" y="16108"/>
                  </a:lnTo>
                  <a:lnTo>
                    <a:pt x="813496" y="16092"/>
                  </a:lnTo>
                  <a:lnTo>
                    <a:pt x="810749" y="16076"/>
                  </a:lnTo>
                  <a:lnTo>
                    <a:pt x="808027" y="16071"/>
                  </a:lnTo>
                  <a:lnTo>
                    <a:pt x="805279" y="16066"/>
                  </a:lnTo>
                  <a:lnTo>
                    <a:pt x="802964" y="16066"/>
                  </a:lnTo>
                  <a:lnTo>
                    <a:pt x="800650" y="16071"/>
                  </a:lnTo>
                  <a:lnTo>
                    <a:pt x="798335" y="16082"/>
                  </a:lnTo>
                  <a:lnTo>
                    <a:pt x="796020" y="16097"/>
                  </a:lnTo>
                  <a:lnTo>
                    <a:pt x="793730" y="16113"/>
                  </a:lnTo>
                  <a:lnTo>
                    <a:pt x="791415" y="16134"/>
                  </a:lnTo>
                  <a:lnTo>
                    <a:pt x="789126" y="16160"/>
                  </a:lnTo>
                  <a:lnTo>
                    <a:pt x="786836" y="16187"/>
                  </a:lnTo>
                  <a:lnTo>
                    <a:pt x="784547" y="16218"/>
                  </a:lnTo>
                  <a:lnTo>
                    <a:pt x="782258" y="16255"/>
                  </a:lnTo>
                  <a:lnTo>
                    <a:pt x="779968" y="16297"/>
                  </a:lnTo>
                  <a:lnTo>
                    <a:pt x="777704" y="16339"/>
                  </a:lnTo>
                  <a:lnTo>
                    <a:pt x="775415" y="16387"/>
                  </a:lnTo>
                  <a:lnTo>
                    <a:pt x="773151" y="16439"/>
                  </a:lnTo>
                  <a:lnTo>
                    <a:pt x="770887" y="16497"/>
                  </a:lnTo>
                  <a:lnTo>
                    <a:pt x="768623" y="16555"/>
                  </a:lnTo>
                  <a:lnTo>
                    <a:pt x="766384" y="16618"/>
                  </a:lnTo>
                  <a:lnTo>
                    <a:pt x="764120" y="16687"/>
                  </a:lnTo>
                  <a:lnTo>
                    <a:pt x="761881" y="16755"/>
                  </a:lnTo>
                  <a:lnTo>
                    <a:pt x="759643" y="16829"/>
                  </a:lnTo>
                  <a:lnTo>
                    <a:pt x="757404" y="16908"/>
                  </a:lnTo>
                  <a:lnTo>
                    <a:pt x="755166" y="16987"/>
                  </a:lnTo>
                  <a:lnTo>
                    <a:pt x="752952" y="17076"/>
                  </a:lnTo>
                  <a:lnTo>
                    <a:pt x="750739" y="17166"/>
                  </a:lnTo>
                  <a:lnTo>
                    <a:pt x="748526" y="17255"/>
                  </a:lnTo>
                  <a:lnTo>
                    <a:pt x="746313" y="17355"/>
                  </a:lnTo>
                  <a:lnTo>
                    <a:pt x="744100" y="17455"/>
                  </a:lnTo>
                  <a:lnTo>
                    <a:pt x="741912" y="17560"/>
                  </a:lnTo>
                  <a:lnTo>
                    <a:pt x="739724" y="17665"/>
                  </a:lnTo>
                  <a:lnTo>
                    <a:pt x="737537" y="17776"/>
                  </a:lnTo>
                  <a:lnTo>
                    <a:pt x="735349" y="17892"/>
                  </a:lnTo>
                  <a:lnTo>
                    <a:pt x="733187" y="18013"/>
                  </a:lnTo>
                  <a:lnTo>
                    <a:pt x="732093" y="17613"/>
                  </a:lnTo>
                  <a:lnTo>
                    <a:pt x="730974" y="17213"/>
                  </a:lnTo>
                  <a:lnTo>
                    <a:pt x="729829" y="16818"/>
                  </a:lnTo>
                  <a:lnTo>
                    <a:pt x="728659" y="16424"/>
                  </a:lnTo>
                  <a:lnTo>
                    <a:pt x="727463" y="16034"/>
                  </a:lnTo>
                  <a:lnTo>
                    <a:pt x="726242" y="15650"/>
                  </a:lnTo>
                  <a:lnTo>
                    <a:pt x="724996" y="15266"/>
                  </a:lnTo>
                  <a:lnTo>
                    <a:pt x="723724" y="14887"/>
                  </a:lnTo>
                  <a:lnTo>
                    <a:pt x="722426" y="14513"/>
                  </a:lnTo>
                  <a:lnTo>
                    <a:pt x="721129" y="14140"/>
                  </a:lnTo>
                  <a:lnTo>
                    <a:pt x="719781" y="13771"/>
                  </a:lnTo>
                  <a:lnTo>
                    <a:pt x="718407" y="13403"/>
                  </a:lnTo>
                  <a:lnTo>
                    <a:pt x="717033" y="13040"/>
                  </a:lnTo>
                  <a:lnTo>
                    <a:pt x="715609" y="12682"/>
                  </a:lnTo>
                  <a:lnTo>
                    <a:pt x="714184" y="12330"/>
                  </a:lnTo>
                  <a:lnTo>
                    <a:pt x="712734" y="11977"/>
                  </a:lnTo>
                  <a:lnTo>
                    <a:pt x="710776" y="11519"/>
                  </a:lnTo>
                  <a:lnTo>
                    <a:pt x="708791" y="11072"/>
                  </a:lnTo>
                  <a:lnTo>
                    <a:pt x="706756" y="10630"/>
                  </a:lnTo>
                  <a:lnTo>
                    <a:pt x="704696" y="10199"/>
                  </a:lnTo>
                  <a:lnTo>
                    <a:pt x="702610" y="9772"/>
                  </a:lnTo>
                  <a:lnTo>
                    <a:pt x="700473" y="9351"/>
                  </a:lnTo>
                  <a:lnTo>
                    <a:pt x="698311" y="8941"/>
                  </a:lnTo>
                  <a:lnTo>
                    <a:pt x="696098" y="8541"/>
                  </a:lnTo>
                  <a:lnTo>
                    <a:pt x="693859" y="8146"/>
                  </a:lnTo>
                  <a:lnTo>
                    <a:pt x="691595" y="7762"/>
                  </a:lnTo>
                  <a:lnTo>
                    <a:pt x="689306" y="7383"/>
                  </a:lnTo>
                  <a:lnTo>
                    <a:pt x="686991" y="7010"/>
                  </a:lnTo>
                  <a:lnTo>
                    <a:pt x="684625" y="6652"/>
                  </a:lnTo>
                  <a:lnTo>
                    <a:pt x="682234" y="6294"/>
                  </a:lnTo>
                  <a:lnTo>
                    <a:pt x="679817" y="5952"/>
                  </a:lnTo>
                  <a:lnTo>
                    <a:pt x="677375" y="5615"/>
                  </a:lnTo>
                  <a:lnTo>
                    <a:pt x="674806" y="5278"/>
                  </a:lnTo>
                  <a:lnTo>
                    <a:pt x="672211" y="4947"/>
                  </a:lnTo>
                  <a:lnTo>
                    <a:pt x="669591" y="4626"/>
                  </a:lnTo>
                  <a:lnTo>
                    <a:pt x="666945" y="4321"/>
                  </a:lnTo>
                  <a:lnTo>
                    <a:pt x="664274" y="4021"/>
                  </a:lnTo>
                  <a:lnTo>
                    <a:pt x="661578" y="3731"/>
                  </a:lnTo>
                  <a:lnTo>
                    <a:pt x="658856" y="3458"/>
                  </a:lnTo>
                  <a:lnTo>
                    <a:pt x="656134" y="3189"/>
                  </a:lnTo>
                  <a:lnTo>
                    <a:pt x="653386" y="2932"/>
                  </a:lnTo>
                  <a:lnTo>
                    <a:pt x="650588" y="2684"/>
                  </a:lnTo>
                  <a:lnTo>
                    <a:pt x="647815" y="2447"/>
                  </a:lnTo>
                  <a:lnTo>
                    <a:pt x="644992" y="2226"/>
                  </a:lnTo>
                  <a:lnTo>
                    <a:pt x="642168" y="2011"/>
                  </a:lnTo>
                  <a:lnTo>
                    <a:pt x="639319" y="1805"/>
                  </a:lnTo>
                  <a:lnTo>
                    <a:pt x="636444" y="1611"/>
                  </a:lnTo>
                  <a:lnTo>
                    <a:pt x="633570" y="1432"/>
                  </a:lnTo>
                  <a:lnTo>
                    <a:pt x="630670" y="1258"/>
                  </a:lnTo>
                  <a:lnTo>
                    <a:pt x="627744" y="1100"/>
                  </a:lnTo>
                  <a:lnTo>
                    <a:pt x="624819" y="948"/>
                  </a:lnTo>
                  <a:lnTo>
                    <a:pt x="621868" y="811"/>
                  </a:lnTo>
                  <a:lnTo>
                    <a:pt x="618917" y="679"/>
                  </a:lnTo>
                  <a:lnTo>
                    <a:pt x="615941" y="564"/>
                  </a:lnTo>
                  <a:lnTo>
                    <a:pt x="612965" y="458"/>
                  </a:lnTo>
                  <a:lnTo>
                    <a:pt x="609988" y="364"/>
                  </a:lnTo>
                  <a:lnTo>
                    <a:pt x="606987" y="279"/>
                  </a:lnTo>
                  <a:lnTo>
                    <a:pt x="603960" y="206"/>
                  </a:lnTo>
                  <a:lnTo>
                    <a:pt x="600932" y="143"/>
                  </a:lnTo>
                  <a:lnTo>
                    <a:pt x="597905" y="90"/>
                  </a:lnTo>
                  <a:lnTo>
                    <a:pt x="594878" y="53"/>
                  </a:lnTo>
                  <a:lnTo>
                    <a:pt x="591825" y="22"/>
                  </a:lnTo>
                  <a:lnTo>
                    <a:pt x="588773" y="6"/>
                  </a:lnTo>
                  <a:lnTo>
                    <a:pt x="58572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4161E868-5B24-B8CF-5424-106B454D029A}"/>
              </a:ext>
            </a:extLst>
          </p:cNvPr>
          <p:cNvSpPr/>
          <p:nvPr/>
        </p:nvSpPr>
        <p:spPr>
          <a:xfrm>
            <a:off x="2743201" y="4000617"/>
            <a:ext cx="7267074" cy="769441"/>
          </a:xfrm>
          <a:prstGeom prst="rect">
            <a:avLst/>
          </a:prstGeom>
          <a:solidFill>
            <a:srgbClr val="FFFBD7"/>
          </a:solidFill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UTM Avo"/>
                <a:ea typeface="+mn-ea"/>
                <a:cs typeface="+mn-ea"/>
                <a:sym typeface="+mn-lt"/>
              </a:rPr>
              <a:t>1. </a:t>
            </a:r>
            <a:r>
              <a:rPr lang="vi-VN" sz="4400" b="1" dirty="0">
                <a:latin typeface="UTM Avo"/>
                <a:ea typeface="+mn-ea"/>
                <a:cs typeface="+mn-ea"/>
                <a:sym typeface="+mn-lt"/>
              </a:rPr>
              <a:t>BÀI TẬP THEO NHÓM</a:t>
            </a:r>
            <a:endParaRPr lang="en-US" sz="4400" b="1" dirty="0">
              <a:latin typeface="UTM Avo"/>
              <a:ea typeface="+mn-ea"/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5C06C394-76C1-9775-34C7-5C3FE31138D5}"/>
              </a:ext>
            </a:extLst>
          </p:cNvPr>
          <p:cNvSpPr/>
          <p:nvPr/>
        </p:nvSpPr>
        <p:spPr>
          <a:xfrm>
            <a:off x="963685" y="1858922"/>
            <a:ext cx="10264631" cy="4317288"/>
          </a:xfrm>
          <a:prstGeom prst="rect">
            <a:avLst/>
          </a:prstGeom>
          <a:solidFill>
            <a:srgbClr val="FFFFFF"/>
          </a:solidFill>
          <a:ln w="19050" cap="flat" cmpd="sng" algn="ctr">
            <a:solidFill>
              <a:srgbClr val="19191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UTM Avo"/>
              <a:cs typeface="+mn-ea"/>
              <a:sym typeface="+mn-lt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9CD86A8-9FFF-5FC6-4942-9E023E062B30}"/>
              </a:ext>
            </a:extLst>
          </p:cNvPr>
          <p:cNvGrpSpPr/>
          <p:nvPr/>
        </p:nvGrpSpPr>
        <p:grpSpPr>
          <a:xfrm>
            <a:off x="1381373" y="2159535"/>
            <a:ext cx="9429253" cy="4005704"/>
            <a:chOff x="1036898" y="945882"/>
            <a:chExt cx="7071940" cy="3004278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AF95F4DC-AB7B-28E7-0785-3745D27FC6B6}"/>
                </a:ext>
              </a:extLst>
            </p:cNvPr>
            <p:cNvGrpSpPr/>
            <p:nvPr/>
          </p:nvGrpSpPr>
          <p:grpSpPr>
            <a:xfrm>
              <a:off x="2813123" y="945882"/>
              <a:ext cx="3519490" cy="621778"/>
              <a:chOff x="826756" y="544158"/>
              <a:chExt cx="3519490" cy="621778"/>
            </a:xfrm>
          </p:grpSpPr>
          <p:sp>
            <p:nvSpPr>
              <p:cNvPr id="21" name="Rectangle: Rounded Corners 2">
                <a:extLst>
                  <a:ext uri="{FF2B5EF4-FFF2-40B4-BE49-F238E27FC236}">
                    <a16:creationId xmlns:a16="http://schemas.microsoft.com/office/drawing/2014/main" id="{5DDA5026-7682-20B5-3263-20C492A9E833}"/>
                  </a:ext>
                </a:extLst>
              </p:cNvPr>
              <p:cNvSpPr/>
              <p:nvPr/>
            </p:nvSpPr>
            <p:spPr>
              <a:xfrm>
                <a:off x="826756" y="544158"/>
                <a:ext cx="3483138" cy="560792"/>
              </a:xfrm>
              <a:prstGeom prst="roundRect">
                <a:avLst>
                  <a:gd name="adj" fmla="val 50000"/>
                </a:avLst>
              </a:prstGeom>
              <a:noFill/>
              <a:ln w="12700" cap="flat" cmpd="sng" algn="ctr">
                <a:solidFill>
                  <a:srgbClr val="8DCAD3">
                    <a:lumMod val="50000"/>
                  </a:srgbClr>
                </a:solidFill>
                <a:prstDash val="dash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UTM Avo"/>
                  <a:cs typeface="+mn-ea"/>
                  <a:sym typeface="+mn-lt"/>
                </a:endParaRPr>
              </a:p>
            </p:txBody>
          </p:sp>
          <p:sp>
            <p:nvSpPr>
              <p:cNvPr id="22" name="Rectangle: Rounded Corners 1">
                <a:extLst>
                  <a:ext uri="{FF2B5EF4-FFF2-40B4-BE49-F238E27FC236}">
                    <a16:creationId xmlns:a16="http://schemas.microsoft.com/office/drawing/2014/main" id="{870588F3-606E-F514-5765-D36F2C9AE992}"/>
                  </a:ext>
                </a:extLst>
              </p:cNvPr>
              <p:cNvSpPr/>
              <p:nvPr/>
            </p:nvSpPr>
            <p:spPr>
              <a:xfrm>
                <a:off x="863108" y="605144"/>
                <a:ext cx="3483138" cy="560792"/>
              </a:xfrm>
              <a:prstGeom prst="roundRect">
                <a:avLst>
                  <a:gd name="adj" fmla="val 50000"/>
                </a:avLst>
              </a:prstGeom>
              <a:solidFill>
                <a:srgbClr val="8DCAD3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UTM Avo"/>
                    <a:cs typeface="+mn-ea"/>
                    <a:sym typeface="+mn-lt"/>
                  </a:rPr>
                  <a:t>NHIỆM VỤ NHÓM</a:t>
                </a:r>
              </a:p>
            </p:txBody>
          </p:sp>
        </p:grp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499CB90-116A-B16A-9B98-7CDCE0F96CFF}"/>
                </a:ext>
              </a:extLst>
            </p:cNvPr>
            <p:cNvSpPr/>
            <p:nvPr/>
          </p:nvSpPr>
          <p:spPr>
            <a:xfrm>
              <a:off x="1036898" y="1732133"/>
              <a:ext cx="7071940" cy="1256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UTM Avo"/>
                  <a:ea typeface="+mn-ea"/>
                  <a:cs typeface="+mn-ea"/>
                  <a:sym typeface="+mn-lt"/>
                </a:rPr>
                <a:t>Mỗi nhóm tự chọn một chủ đề hoặc chọn một chủ đề gợi ý ở Bảng 1. Sau đó, các nhóm thực hiện và trình bày kết quả trước lớp. 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/>
                <a:ea typeface="+mn-ea"/>
                <a:cs typeface="+mn-ea"/>
                <a:sym typeface="+mn-lt"/>
              </a:endParaRP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9D85F4F-5E54-4426-B768-0D364E1C17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337" t="2416" r="23342" b="78538"/>
            <a:stretch/>
          </p:blipFill>
          <p:spPr>
            <a:xfrm>
              <a:off x="5781563" y="2801464"/>
              <a:ext cx="2200387" cy="1148696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63820942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0DFC6A8-3223-63C2-8917-B2A40F300393}"/>
              </a:ext>
            </a:extLst>
          </p:cNvPr>
          <p:cNvSpPr/>
          <p:nvPr/>
        </p:nvSpPr>
        <p:spPr>
          <a:xfrm>
            <a:off x="870858" y="1917921"/>
            <a:ext cx="104502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>
                <a:solidFill>
                  <a:srgbClr val="191919"/>
                </a:solidFill>
                <a:latin typeface="UTM Avo"/>
                <a:ea typeface="+mn-ea"/>
                <a:cs typeface="+mn-ea"/>
                <a:sym typeface="+mn-lt"/>
              </a:rPr>
              <a:t>Bảng 1. Danh sách chủ đề gợi ý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482C32B-D689-B1DA-7C9A-B3FB5B6430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0029347"/>
              </p:ext>
            </p:extLst>
          </p:nvPr>
        </p:nvGraphicFramePr>
        <p:xfrm>
          <a:off x="1383694" y="2907371"/>
          <a:ext cx="9424612" cy="3409476"/>
        </p:xfrm>
        <a:graphic>
          <a:graphicData uri="http://schemas.openxmlformats.org/drawingml/2006/table">
            <a:tbl>
              <a:tblPr firstRow="1" bandRow="1"/>
              <a:tblGrid>
                <a:gridCol w="1198389">
                  <a:extLst>
                    <a:ext uri="{9D8B030D-6E8A-4147-A177-3AD203B41FA5}">
                      <a16:colId xmlns:a16="http://schemas.microsoft.com/office/drawing/2014/main" val="3737986897"/>
                    </a:ext>
                  </a:extLst>
                </a:gridCol>
                <a:gridCol w="8226223">
                  <a:extLst>
                    <a:ext uri="{9D8B030D-6E8A-4147-A177-3AD203B41FA5}">
                      <a16:colId xmlns:a16="http://schemas.microsoft.com/office/drawing/2014/main" val="881830076"/>
                    </a:ext>
                  </a:extLst>
                </a:gridCol>
              </a:tblGrid>
              <a:tr h="75600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UTM Avo"/>
                          <a:ea typeface="UTM Avo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UTM Avo"/>
                          <a:ea typeface="UTM Avo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UTM Avo"/>
                          <a:ea typeface="UTM Avo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UTM Avo"/>
                          <a:ea typeface="UTM Avo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UTM Avo"/>
                          <a:ea typeface="UTM Avo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UTM Avo"/>
                          <a:ea typeface="UTM Avo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UTM Avo"/>
                          <a:ea typeface="UTM Avo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UTM Avo"/>
                          <a:ea typeface="UTM Avo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UTM Avo"/>
                          <a:ea typeface="UTM Avo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dirty="0">
                          <a:latin typeface="UTM Avo" panose="02040603050506020204" pitchFamily="18"/>
                          <a:ea typeface="+mn-ea"/>
                          <a:cs typeface="+mn-ea"/>
                          <a:sym typeface="+mn-lt"/>
                        </a:rPr>
                        <a:t>1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AC6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UTM Avo"/>
                          <a:ea typeface="UTM Avo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UTM Avo"/>
                          <a:ea typeface="UTM Avo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UTM Avo"/>
                          <a:ea typeface="UTM Avo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UTM Avo"/>
                          <a:ea typeface="UTM Avo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UTM Avo"/>
                          <a:ea typeface="UTM Avo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UTM Avo"/>
                          <a:ea typeface="UTM Avo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UTM Avo"/>
                          <a:ea typeface="UTM Avo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UTM Avo"/>
                          <a:ea typeface="UTM Avo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UTM Avo"/>
                          <a:ea typeface="UTM Avo"/>
                          <a:sym typeface="Arial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400" dirty="0" err="1">
                          <a:latin typeface="UTM Avo" panose="02040603050506020204" pitchFamily="18"/>
                          <a:ea typeface="+mn-ea"/>
                          <a:cs typeface="+mn-ea"/>
                          <a:sym typeface="+mn-lt"/>
                        </a:rPr>
                        <a:t>Vẽ</a:t>
                      </a:r>
                      <a:r>
                        <a:rPr lang="en-US" sz="2400" baseline="0" dirty="0">
                          <a:latin typeface="UTM Avo" panose="02040603050506020204" pitchFamily="18"/>
                          <a:ea typeface="+mn-ea"/>
                          <a:cs typeface="+mn-ea"/>
                          <a:sym typeface="+mn-lt"/>
                        </a:rPr>
                        <a:t> </a:t>
                      </a:r>
                      <a:r>
                        <a:rPr lang="en-US" sz="2400" baseline="0" dirty="0" err="1">
                          <a:latin typeface="UTM Avo" panose="02040603050506020204" pitchFamily="18"/>
                          <a:ea typeface="+mn-ea"/>
                          <a:cs typeface="+mn-ea"/>
                          <a:sym typeface="+mn-lt"/>
                        </a:rPr>
                        <a:t>một</a:t>
                      </a:r>
                      <a:r>
                        <a:rPr lang="en-US" sz="2400" baseline="0" dirty="0">
                          <a:latin typeface="UTM Avo" panose="02040603050506020204" pitchFamily="18"/>
                          <a:ea typeface="+mn-ea"/>
                          <a:cs typeface="+mn-ea"/>
                          <a:sym typeface="+mn-lt"/>
                        </a:rPr>
                        <a:t> </a:t>
                      </a:r>
                      <a:r>
                        <a:rPr lang="en-US" sz="2400" baseline="0" dirty="0" err="1">
                          <a:latin typeface="UTM Avo" panose="02040603050506020204" pitchFamily="18"/>
                          <a:ea typeface="+mn-ea"/>
                          <a:cs typeface="+mn-ea"/>
                          <a:sym typeface="+mn-lt"/>
                        </a:rPr>
                        <a:t>bức</a:t>
                      </a:r>
                      <a:r>
                        <a:rPr lang="en-US" sz="2400" baseline="0" dirty="0">
                          <a:latin typeface="UTM Avo" panose="02040603050506020204" pitchFamily="18"/>
                          <a:ea typeface="+mn-ea"/>
                          <a:cs typeface="+mn-ea"/>
                          <a:sym typeface="+mn-lt"/>
                        </a:rPr>
                        <a:t> </a:t>
                      </a:r>
                      <a:r>
                        <a:rPr lang="en-US" sz="2400" baseline="0" dirty="0" err="1">
                          <a:latin typeface="UTM Avo" panose="02040603050506020204" pitchFamily="18"/>
                          <a:ea typeface="+mn-ea"/>
                          <a:cs typeface="+mn-ea"/>
                          <a:sym typeface="+mn-lt"/>
                        </a:rPr>
                        <a:t>tranh</a:t>
                      </a:r>
                      <a:r>
                        <a:rPr lang="en-US" sz="2400" baseline="0" dirty="0">
                          <a:latin typeface="UTM Avo" panose="02040603050506020204" pitchFamily="18"/>
                          <a:ea typeface="+mn-ea"/>
                          <a:cs typeface="+mn-ea"/>
                          <a:sym typeface="+mn-lt"/>
                        </a:rPr>
                        <a:t> </a:t>
                      </a:r>
                      <a:r>
                        <a:rPr lang="en-US" sz="2400" baseline="0" dirty="0" err="1">
                          <a:latin typeface="UTM Avo" panose="02040603050506020204" pitchFamily="18"/>
                          <a:ea typeface="+mn-ea"/>
                          <a:cs typeface="+mn-ea"/>
                          <a:sym typeface="+mn-lt"/>
                        </a:rPr>
                        <a:t>để</a:t>
                      </a:r>
                      <a:r>
                        <a:rPr lang="en-US" sz="2400" baseline="0" dirty="0">
                          <a:latin typeface="UTM Avo" panose="02040603050506020204" pitchFamily="18"/>
                          <a:ea typeface="+mn-ea"/>
                          <a:cs typeface="+mn-ea"/>
                          <a:sym typeface="+mn-lt"/>
                        </a:rPr>
                        <a:t> </a:t>
                      </a:r>
                      <a:r>
                        <a:rPr lang="en-US" sz="2400" baseline="0" dirty="0" err="1">
                          <a:latin typeface="UTM Avo" panose="02040603050506020204" pitchFamily="18"/>
                          <a:ea typeface="+mn-ea"/>
                          <a:cs typeface="+mn-ea"/>
                          <a:sym typeface="+mn-lt"/>
                        </a:rPr>
                        <a:t>tặng</a:t>
                      </a:r>
                      <a:r>
                        <a:rPr lang="en-US" sz="2400" baseline="0" dirty="0">
                          <a:latin typeface="UTM Avo" panose="02040603050506020204" pitchFamily="18"/>
                          <a:ea typeface="+mn-ea"/>
                          <a:cs typeface="+mn-ea"/>
                          <a:sym typeface="+mn-lt"/>
                        </a:rPr>
                        <a:t> </a:t>
                      </a:r>
                      <a:r>
                        <a:rPr lang="en-US" sz="2400" baseline="0" dirty="0" err="1">
                          <a:latin typeface="UTM Avo" panose="02040603050506020204" pitchFamily="18"/>
                          <a:ea typeface="+mn-ea"/>
                          <a:cs typeface="+mn-ea"/>
                          <a:sym typeface="+mn-lt"/>
                        </a:rPr>
                        <a:t>người</a:t>
                      </a:r>
                      <a:r>
                        <a:rPr lang="en-US" sz="2400" baseline="0" dirty="0">
                          <a:latin typeface="UTM Avo" panose="02040603050506020204" pitchFamily="18"/>
                          <a:ea typeface="+mn-ea"/>
                          <a:cs typeface="+mn-ea"/>
                          <a:sym typeface="+mn-lt"/>
                        </a:rPr>
                        <a:t> </a:t>
                      </a:r>
                      <a:r>
                        <a:rPr lang="en-US" sz="2400" baseline="0" dirty="0" err="1">
                          <a:latin typeface="UTM Avo" panose="02040603050506020204" pitchFamily="18"/>
                          <a:ea typeface="+mn-ea"/>
                          <a:cs typeface="+mn-ea"/>
                          <a:sym typeface="+mn-lt"/>
                        </a:rPr>
                        <a:t>thân</a:t>
                      </a:r>
                      <a:r>
                        <a:rPr lang="en-US" sz="2400" baseline="0" dirty="0">
                          <a:latin typeface="UTM Avo" panose="02040603050506020204" pitchFamily="18"/>
                          <a:ea typeface="+mn-ea"/>
                          <a:cs typeface="+mn-ea"/>
                          <a:sym typeface="+mn-lt"/>
                        </a:rPr>
                        <a:t> </a:t>
                      </a:r>
                      <a:r>
                        <a:rPr lang="en-US" sz="2400" baseline="0" dirty="0" err="1">
                          <a:latin typeface="UTM Avo" panose="02040603050506020204" pitchFamily="18"/>
                          <a:ea typeface="+mn-ea"/>
                          <a:cs typeface="+mn-ea"/>
                          <a:sym typeface="+mn-lt"/>
                        </a:rPr>
                        <a:t>nhân</a:t>
                      </a:r>
                      <a:r>
                        <a:rPr lang="en-US" sz="2400" baseline="0" dirty="0">
                          <a:latin typeface="UTM Avo" panose="02040603050506020204" pitchFamily="18"/>
                          <a:ea typeface="+mn-ea"/>
                          <a:cs typeface="+mn-ea"/>
                          <a:sym typeface="+mn-lt"/>
                        </a:rPr>
                        <a:t> </a:t>
                      </a:r>
                      <a:r>
                        <a:rPr lang="en-US" sz="2400" baseline="0" dirty="0" err="1">
                          <a:latin typeface="UTM Avo" panose="02040603050506020204" pitchFamily="18"/>
                          <a:ea typeface="+mn-ea"/>
                          <a:cs typeface="+mn-ea"/>
                          <a:sym typeface="+mn-lt"/>
                        </a:rPr>
                        <a:t>một</a:t>
                      </a:r>
                      <a:r>
                        <a:rPr lang="en-US" sz="2400" baseline="0" dirty="0">
                          <a:latin typeface="UTM Avo" panose="02040603050506020204" pitchFamily="18"/>
                          <a:ea typeface="+mn-ea"/>
                          <a:cs typeface="+mn-ea"/>
                          <a:sym typeface="+mn-lt"/>
                        </a:rPr>
                        <a:t> </a:t>
                      </a:r>
                      <a:r>
                        <a:rPr lang="en-US" sz="2400" baseline="0" dirty="0" err="1">
                          <a:latin typeface="UTM Avo" panose="02040603050506020204" pitchFamily="18"/>
                          <a:ea typeface="+mn-ea"/>
                          <a:cs typeface="+mn-ea"/>
                          <a:sym typeface="+mn-lt"/>
                        </a:rPr>
                        <a:t>dịp</a:t>
                      </a:r>
                      <a:r>
                        <a:rPr lang="en-US" sz="2400" baseline="0" dirty="0">
                          <a:latin typeface="UTM Avo" panose="02040603050506020204" pitchFamily="18"/>
                          <a:ea typeface="+mn-ea"/>
                          <a:cs typeface="+mn-ea"/>
                          <a:sym typeface="+mn-lt"/>
                        </a:rPr>
                        <a:t> </a:t>
                      </a:r>
                      <a:r>
                        <a:rPr lang="en-US" sz="2400" baseline="0" dirty="0" err="1">
                          <a:latin typeface="UTM Avo" panose="02040603050506020204" pitchFamily="18"/>
                          <a:ea typeface="+mn-ea"/>
                          <a:cs typeface="+mn-ea"/>
                          <a:sym typeface="+mn-lt"/>
                        </a:rPr>
                        <a:t>đặc</a:t>
                      </a:r>
                      <a:r>
                        <a:rPr lang="en-US" sz="2400" baseline="0" dirty="0">
                          <a:latin typeface="UTM Avo" panose="02040603050506020204" pitchFamily="18"/>
                          <a:ea typeface="+mn-ea"/>
                          <a:cs typeface="+mn-ea"/>
                          <a:sym typeface="+mn-lt"/>
                        </a:rPr>
                        <a:t> </a:t>
                      </a:r>
                      <a:r>
                        <a:rPr lang="en-US" sz="2400" baseline="0" dirty="0" err="1">
                          <a:latin typeface="UTM Avo" panose="02040603050506020204" pitchFamily="18"/>
                          <a:ea typeface="+mn-ea"/>
                          <a:cs typeface="+mn-ea"/>
                          <a:sym typeface="+mn-lt"/>
                        </a:rPr>
                        <a:t>biệt</a:t>
                      </a:r>
                      <a:r>
                        <a:rPr lang="en-US" sz="2400" baseline="0" dirty="0">
                          <a:latin typeface="UTM Avo" panose="02040603050506020204" pitchFamily="18"/>
                          <a:ea typeface="+mn-ea"/>
                          <a:cs typeface="+mn-ea"/>
                          <a:sym typeface="+mn-lt"/>
                        </a:rPr>
                        <a:t> (</a:t>
                      </a:r>
                      <a:r>
                        <a:rPr lang="en-US" sz="2400" baseline="0" dirty="0" err="1">
                          <a:latin typeface="UTM Avo" panose="02040603050506020204" pitchFamily="18"/>
                          <a:ea typeface="+mn-ea"/>
                          <a:cs typeface="+mn-ea"/>
                          <a:sym typeface="+mn-lt"/>
                        </a:rPr>
                        <a:t>sinh</a:t>
                      </a:r>
                      <a:r>
                        <a:rPr lang="en-US" sz="2400" baseline="0" dirty="0">
                          <a:latin typeface="UTM Avo" panose="02040603050506020204" pitchFamily="18"/>
                          <a:ea typeface="+mn-ea"/>
                          <a:cs typeface="+mn-ea"/>
                          <a:sym typeface="+mn-lt"/>
                        </a:rPr>
                        <a:t> </a:t>
                      </a:r>
                      <a:r>
                        <a:rPr lang="en-US" sz="2400" baseline="0" dirty="0" err="1">
                          <a:latin typeface="UTM Avo" panose="02040603050506020204" pitchFamily="18"/>
                          <a:ea typeface="+mn-ea"/>
                          <a:cs typeface="+mn-ea"/>
                          <a:sym typeface="+mn-lt"/>
                        </a:rPr>
                        <a:t>nhật</a:t>
                      </a:r>
                      <a:r>
                        <a:rPr lang="en-US" sz="2400" baseline="0" dirty="0">
                          <a:latin typeface="UTM Avo" panose="02040603050506020204" pitchFamily="18"/>
                          <a:ea typeface="+mn-ea"/>
                          <a:cs typeface="+mn-ea"/>
                          <a:sym typeface="+mn-lt"/>
                        </a:rPr>
                        <a:t>, </a:t>
                      </a:r>
                      <a:r>
                        <a:rPr lang="en-US" sz="2400" baseline="0" dirty="0" err="1">
                          <a:latin typeface="UTM Avo" panose="02040603050506020204" pitchFamily="18"/>
                          <a:ea typeface="+mn-ea"/>
                          <a:cs typeface="+mn-ea"/>
                          <a:sym typeface="+mn-lt"/>
                        </a:rPr>
                        <a:t>ngày</a:t>
                      </a:r>
                      <a:r>
                        <a:rPr lang="en-US" sz="2400" baseline="0" dirty="0">
                          <a:latin typeface="UTM Avo" panose="02040603050506020204" pitchFamily="18"/>
                          <a:ea typeface="+mn-ea"/>
                          <a:cs typeface="+mn-ea"/>
                          <a:sym typeface="+mn-lt"/>
                        </a:rPr>
                        <a:t> </a:t>
                      </a:r>
                      <a:r>
                        <a:rPr lang="en-US" sz="2400" baseline="0" dirty="0" err="1">
                          <a:latin typeface="UTM Avo" panose="02040603050506020204" pitchFamily="18"/>
                          <a:ea typeface="+mn-ea"/>
                          <a:cs typeface="+mn-ea"/>
                          <a:sym typeface="+mn-lt"/>
                        </a:rPr>
                        <a:t>lễ</a:t>
                      </a:r>
                      <a:r>
                        <a:rPr lang="en-US" sz="2400" baseline="0" dirty="0">
                          <a:latin typeface="UTM Avo" panose="02040603050506020204" pitchFamily="18"/>
                          <a:ea typeface="+mn-ea"/>
                          <a:cs typeface="+mn-ea"/>
                          <a:sym typeface="+mn-lt"/>
                        </a:rPr>
                        <a:t> 20/11,…).</a:t>
                      </a:r>
                      <a:endParaRPr lang="en-US" sz="2400" dirty="0">
                        <a:latin typeface="UTM Avo" panose="02040603050506020204" pitchFamily="18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AC6A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5962264"/>
                  </a:ext>
                </a:extLst>
              </a:tr>
              <a:tr h="75600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UTM Avo"/>
                          <a:ea typeface="UTM Avo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UTM Avo"/>
                          <a:ea typeface="UTM Avo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UTM Avo"/>
                          <a:ea typeface="UTM Avo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UTM Avo"/>
                          <a:ea typeface="UTM Avo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UTM Avo"/>
                          <a:ea typeface="UTM Avo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UTM Avo"/>
                          <a:ea typeface="UTM Avo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UTM Avo"/>
                          <a:ea typeface="UTM Avo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UTM Avo"/>
                          <a:ea typeface="UTM Avo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UTM Avo"/>
                          <a:ea typeface="UTM Avo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>
                          <a:latin typeface="UTM Avo" panose="02040603050506020204" pitchFamily="18"/>
                          <a:ea typeface="+mn-ea"/>
                          <a:cs typeface="+mn-ea"/>
                          <a:sym typeface="+mn-lt"/>
                        </a:rPr>
                        <a:t>2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AC6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UTM Avo"/>
                          <a:ea typeface="UTM Avo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UTM Avo"/>
                          <a:ea typeface="UTM Avo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UTM Avo"/>
                          <a:ea typeface="UTM Avo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UTM Avo"/>
                          <a:ea typeface="UTM Avo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UTM Avo"/>
                          <a:ea typeface="UTM Avo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UTM Avo"/>
                          <a:ea typeface="UTM Avo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UTM Avo"/>
                          <a:ea typeface="UTM Avo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UTM Avo"/>
                          <a:ea typeface="UTM Avo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UTM Avo"/>
                          <a:ea typeface="UTM Avo"/>
                          <a:sym typeface="Arial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400" dirty="0" err="1">
                          <a:latin typeface="UTM Avo" panose="02040603050506020204" pitchFamily="18"/>
                          <a:ea typeface="+mn-ea"/>
                          <a:cs typeface="+mn-ea"/>
                          <a:sym typeface="+mn-lt"/>
                        </a:rPr>
                        <a:t>Vẽ</a:t>
                      </a:r>
                      <a:r>
                        <a:rPr lang="en-US" sz="2400" baseline="0" dirty="0">
                          <a:latin typeface="UTM Avo" panose="02040603050506020204" pitchFamily="18"/>
                          <a:ea typeface="+mn-ea"/>
                          <a:cs typeface="+mn-ea"/>
                          <a:sym typeface="+mn-lt"/>
                        </a:rPr>
                        <a:t> </a:t>
                      </a:r>
                      <a:r>
                        <a:rPr lang="en-US" sz="2400" baseline="0" dirty="0" err="1">
                          <a:latin typeface="UTM Avo" panose="02040603050506020204" pitchFamily="18"/>
                          <a:ea typeface="+mn-ea"/>
                          <a:cs typeface="+mn-ea"/>
                          <a:sym typeface="+mn-lt"/>
                        </a:rPr>
                        <a:t>một</a:t>
                      </a:r>
                      <a:r>
                        <a:rPr lang="en-US" sz="2400" baseline="0" dirty="0">
                          <a:latin typeface="UTM Avo" panose="02040603050506020204" pitchFamily="18"/>
                          <a:ea typeface="+mn-ea"/>
                          <a:cs typeface="+mn-ea"/>
                          <a:sym typeface="+mn-lt"/>
                        </a:rPr>
                        <a:t> </a:t>
                      </a:r>
                      <a:r>
                        <a:rPr lang="en-US" sz="2400" baseline="0" dirty="0" err="1">
                          <a:latin typeface="UTM Avo" panose="02040603050506020204" pitchFamily="18"/>
                          <a:ea typeface="+mn-ea"/>
                          <a:cs typeface="+mn-ea"/>
                          <a:sym typeface="+mn-lt"/>
                        </a:rPr>
                        <a:t>bức</a:t>
                      </a:r>
                      <a:r>
                        <a:rPr lang="en-US" sz="2400" baseline="0" dirty="0">
                          <a:latin typeface="UTM Avo" panose="02040603050506020204" pitchFamily="18"/>
                          <a:ea typeface="+mn-ea"/>
                          <a:cs typeface="+mn-ea"/>
                          <a:sym typeface="+mn-lt"/>
                        </a:rPr>
                        <a:t> </a:t>
                      </a:r>
                      <a:r>
                        <a:rPr lang="en-US" sz="2400" baseline="0" dirty="0" err="1">
                          <a:latin typeface="UTM Avo" panose="02040603050506020204" pitchFamily="18"/>
                          <a:ea typeface="+mn-ea"/>
                          <a:cs typeface="+mn-ea"/>
                          <a:sym typeface="+mn-lt"/>
                        </a:rPr>
                        <a:t>tranh</a:t>
                      </a:r>
                      <a:r>
                        <a:rPr lang="en-US" sz="2400" baseline="0" dirty="0">
                          <a:latin typeface="UTM Avo" panose="02040603050506020204" pitchFamily="18"/>
                          <a:ea typeface="+mn-ea"/>
                          <a:cs typeface="+mn-ea"/>
                          <a:sym typeface="+mn-lt"/>
                        </a:rPr>
                        <a:t> </a:t>
                      </a:r>
                      <a:r>
                        <a:rPr lang="en-US" sz="2400" baseline="0" dirty="0" err="1">
                          <a:latin typeface="UTM Avo" panose="02040603050506020204" pitchFamily="18"/>
                          <a:ea typeface="+mn-ea"/>
                          <a:cs typeface="+mn-ea"/>
                          <a:sym typeface="+mn-lt"/>
                        </a:rPr>
                        <a:t>về</a:t>
                      </a:r>
                      <a:r>
                        <a:rPr lang="en-US" sz="2400" baseline="0" dirty="0">
                          <a:latin typeface="UTM Avo" panose="02040603050506020204" pitchFamily="18"/>
                          <a:ea typeface="+mn-ea"/>
                          <a:cs typeface="+mn-ea"/>
                          <a:sym typeface="+mn-lt"/>
                        </a:rPr>
                        <a:t> </a:t>
                      </a:r>
                      <a:r>
                        <a:rPr lang="en-US" sz="2400" baseline="0" dirty="0" err="1">
                          <a:latin typeface="UTM Avo" panose="02040603050506020204" pitchFamily="18"/>
                          <a:ea typeface="+mn-ea"/>
                          <a:cs typeface="+mn-ea"/>
                          <a:sym typeface="+mn-lt"/>
                        </a:rPr>
                        <a:t>một</a:t>
                      </a:r>
                      <a:r>
                        <a:rPr lang="en-US" sz="2400" baseline="0" dirty="0">
                          <a:latin typeface="UTM Avo" panose="02040603050506020204" pitchFamily="18"/>
                          <a:ea typeface="+mn-ea"/>
                          <a:cs typeface="+mn-ea"/>
                          <a:sym typeface="+mn-lt"/>
                        </a:rPr>
                        <a:t> </a:t>
                      </a:r>
                      <a:r>
                        <a:rPr lang="en-US" sz="2400" baseline="0" dirty="0" err="1">
                          <a:latin typeface="UTM Avo" panose="02040603050506020204" pitchFamily="18"/>
                          <a:ea typeface="+mn-ea"/>
                          <a:cs typeface="+mn-ea"/>
                          <a:sym typeface="+mn-lt"/>
                        </a:rPr>
                        <a:t>địa</a:t>
                      </a:r>
                      <a:r>
                        <a:rPr lang="en-US" sz="2400" baseline="0" dirty="0">
                          <a:latin typeface="UTM Avo" panose="02040603050506020204" pitchFamily="18"/>
                          <a:ea typeface="+mn-ea"/>
                          <a:cs typeface="+mn-ea"/>
                          <a:sym typeface="+mn-lt"/>
                        </a:rPr>
                        <a:t> </a:t>
                      </a:r>
                      <a:r>
                        <a:rPr lang="en-US" sz="2400" baseline="0" dirty="0" err="1">
                          <a:latin typeface="UTM Avo" panose="02040603050506020204" pitchFamily="18"/>
                          <a:ea typeface="+mn-ea"/>
                          <a:cs typeface="+mn-ea"/>
                          <a:sym typeface="+mn-lt"/>
                        </a:rPr>
                        <a:t>điểm</a:t>
                      </a:r>
                      <a:r>
                        <a:rPr lang="en-US" sz="2400" baseline="0" dirty="0">
                          <a:latin typeface="UTM Avo" panose="02040603050506020204" pitchFamily="18"/>
                          <a:ea typeface="+mn-ea"/>
                          <a:cs typeface="+mn-ea"/>
                          <a:sym typeface="+mn-lt"/>
                        </a:rPr>
                        <a:t> </a:t>
                      </a:r>
                      <a:r>
                        <a:rPr lang="en-US" sz="2400" baseline="0" dirty="0" err="1">
                          <a:latin typeface="UTM Avo" panose="02040603050506020204" pitchFamily="18"/>
                          <a:ea typeface="+mn-ea"/>
                          <a:cs typeface="+mn-ea"/>
                          <a:sym typeface="+mn-lt"/>
                        </a:rPr>
                        <a:t>mà</a:t>
                      </a:r>
                      <a:r>
                        <a:rPr lang="en-US" sz="2400" baseline="0" dirty="0">
                          <a:latin typeface="UTM Avo" panose="02040603050506020204" pitchFamily="18"/>
                          <a:ea typeface="+mn-ea"/>
                          <a:cs typeface="+mn-ea"/>
                          <a:sym typeface="+mn-lt"/>
                        </a:rPr>
                        <a:t> </a:t>
                      </a:r>
                      <a:r>
                        <a:rPr lang="en-US" sz="2400" baseline="0" dirty="0" err="1">
                          <a:latin typeface="UTM Avo" panose="02040603050506020204" pitchFamily="18"/>
                          <a:ea typeface="+mn-ea"/>
                          <a:cs typeface="+mn-ea"/>
                          <a:sym typeface="+mn-lt"/>
                        </a:rPr>
                        <a:t>em</a:t>
                      </a:r>
                      <a:r>
                        <a:rPr lang="en-US" sz="2400" baseline="0" dirty="0">
                          <a:latin typeface="UTM Avo" panose="02040603050506020204" pitchFamily="18"/>
                          <a:ea typeface="+mn-ea"/>
                          <a:cs typeface="+mn-ea"/>
                          <a:sym typeface="+mn-lt"/>
                        </a:rPr>
                        <a:t> </a:t>
                      </a:r>
                      <a:r>
                        <a:rPr lang="en-US" sz="2400" baseline="0" dirty="0" err="1">
                          <a:latin typeface="UTM Avo" panose="02040603050506020204" pitchFamily="18"/>
                          <a:ea typeface="+mn-ea"/>
                          <a:cs typeface="+mn-ea"/>
                          <a:sym typeface="+mn-lt"/>
                        </a:rPr>
                        <a:t>thích</a:t>
                      </a:r>
                      <a:r>
                        <a:rPr lang="en-US" sz="2400" baseline="0" dirty="0">
                          <a:latin typeface="UTM Avo" panose="02040603050506020204" pitchFamily="18"/>
                          <a:ea typeface="+mn-ea"/>
                          <a:cs typeface="+mn-ea"/>
                          <a:sym typeface="+mn-lt"/>
                        </a:rPr>
                        <a:t>.</a:t>
                      </a:r>
                      <a:endParaRPr lang="en-US" sz="2400" dirty="0">
                        <a:latin typeface="UTM Avo" panose="02040603050506020204" pitchFamily="18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AC6A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0416692"/>
                  </a:ext>
                </a:extLst>
              </a:tr>
              <a:tr h="75600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UTM Avo"/>
                          <a:ea typeface="UTM Avo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UTM Avo"/>
                          <a:ea typeface="UTM Avo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UTM Avo"/>
                          <a:ea typeface="UTM Avo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UTM Avo"/>
                          <a:ea typeface="UTM Avo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UTM Avo"/>
                          <a:ea typeface="UTM Avo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UTM Avo"/>
                          <a:ea typeface="UTM Avo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UTM Avo"/>
                          <a:ea typeface="UTM Avo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UTM Avo"/>
                          <a:ea typeface="UTM Avo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UTM Avo"/>
                          <a:ea typeface="UTM Avo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>
                          <a:latin typeface="UTM Avo" panose="02040603050506020204" pitchFamily="18"/>
                          <a:ea typeface="+mn-ea"/>
                          <a:cs typeface="+mn-ea"/>
                          <a:sym typeface="+mn-lt"/>
                        </a:rPr>
                        <a:t>3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AC6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UTM Avo"/>
                          <a:ea typeface="UTM Avo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UTM Avo"/>
                          <a:ea typeface="UTM Avo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UTM Avo"/>
                          <a:ea typeface="UTM Avo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UTM Avo"/>
                          <a:ea typeface="UTM Avo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UTM Avo"/>
                          <a:ea typeface="UTM Avo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UTM Avo"/>
                          <a:ea typeface="UTM Avo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UTM Avo"/>
                          <a:ea typeface="UTM Avo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UTM Avo"/>
                          <a:ea typeface="UTM Avo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UTM Avo"/>
                          <a:ea typeface="UTM Avo"/>
                          <a:sym typeface="Arial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400" dirty="0" err="1">
                          <a:latin typeface="UTM Avo" panose="02040603050506020204" pitchFamily="18"/>
                          <a:ea typeface="+mn-ea"/>
                          <a:cs typeface="+mn-ea"/>
                          <a:sym typeface="+mn-lt"/>
                        </a:rPr>
                        <a:t>Vẽ</a:t>
                      </a:r>
                      <a:r>
                        <a:rPr lang="en-US" sz="2400" baseline="0" dirty="0">
                          <a:latin typeface="UTM Avo" panose="02040603050506020204" pitchFamily="18"/>
                          <a:ea typeface="+mn-ea"/>
                          <a:cs typeface="+mn-ea"/>
                          <a:sym typeface="+mn-lt"/>
                        </a:rPr>
                        <a:t> </a:t>
                      </a:r>
                      <a:r>
                        <a:rPr lang="en-US" sz="2400" baseline="0" dirty="0" err="1">
                          <a:latin typeface="UTM Avo" panose="02040603050506020204" pitchFamily="18"/>
                          <a:ea typeface="+mn-ea"/>
                          <a:cs typeface="+mn-ea"/>
                          <a:sym typeface="+mn-lt"/>
                        </a:rPr>
                        <a:t>một</a:t>
                      </a:r>
                      <a:r>
                        <a:rPr lang="en-US" sz="2400" baseline="0" dirty="0">
                          <a:latin typeface="UTM Avo" panose="02040603050506020204" pitchFamily="18"/>
                          <a:ea typeface="+mn-ea"/>
                          <a:cs typeface="+mn-ea"/>
                          <a:sym typeface="+mn-lt"/>
                        </a:rPr>
                        <a:t> </a:t>
                      </a:r>
                      <a:r>
                        <a:rPr lang="en-US" sz="2400" baseline="0" dirty="0" err="1">
                          <a:latin typeface="UTM Avo" panose="02040603050506020204" pitchFamily="18"/>
                          <a:ea typeface="+mn-ea"/>
                          <a:cs typeface="+mn-ea"/>
                          <a:sym typeface="+mn-lt"/>
                        </a:rPr>
                        <a:t>bức</a:t>
                      </a:r>
                      <a:r>
                        <a:rPr lang="en-US" sz="2400" baseline="0" dirty="0">
                          <a:latin typeface="UTM Avo" panose="02040603050506020204" pitchFamily="18"/>
                          <a:ea typeface="+mn-ea"/>
                          <a:cs typeface="+mn-ea"/>
                          <a:sym typeface="+mn-lt"/>
                        </a:rPr>
                        <a:t> </a:t>
                      </a:r>
                      <a:r>
                        <a:rPr lang="en-US" sz="2400" baseline="0" dirty="0" err="1">
                          <a:latin typeface="UTM Avo" panose="02040603050506020204" pitchFamily="18"/>
                          <a:ea typeface="+mn-ea"/>
                          <a:cs typeface="+mn-ea"/>
                          <a:sym typeface="+mn-lt"/>
                        </a:rPr>
                        <a:t>tranh</a:t>
                      </a:r>
                      <a:r>
                        <a:rPr lang="en-US" sz="2400" baseline="0" dirty="0">
                          <a:latin typeface="UTM Avo" panose="02040603050506020204" pitchFamily="18"/>
                          <a:ea typeface="+mn-ea"/>
                          <a:cs typeface="+mn-ea"/>
                          <a:sym typeface="+mn-lt"/>
                        </a:rPr>
                        <a:t> </a:t>
                      </a:r>
                      <a:r>
                        <a:rPr lang="en-US" sz="2400" baseline="0" dirty="0" err="1">
                          <a:latin typeface="UTM Avo" panose="02040603050506020204" pitchFamily="18"/>
                          <a:ea typeface="+mn-ea"/>
                          <a:cs typeface="+mn-ea"/>
                          <a:sym typeface="+mn-lt"/>
                        </a:rPr>
                        <a:t>về</a:t>
                      </a:r>
                      <a:r>
                        <a:rPr lang="en-US" sz="2400" baseline="0" dirty="0">
                          <a:latin typeface="UTM Avo" panose="02040603050506020204" pitchFamily="18"/>
                          <a:ea typeface="+mn-ea"/>
                          <a:cs typeface="+mn-ea"/>
                          <a:sym typeface="+mn-lt"/>
                        </a:rPr>
                        <a:t> </a:t>
                      </a:r>
                      <a:r>
                        <a:rPr lang="en-US" sz="2400" baseline="0" dirty="0" err="1">
                          <a:latin typeface="UTM Avo" panose="02040603050506020204" pitchFamily="18"/>
                          <a:ea typeface="+mn-ea"/>
                          <a:cs typeface="+mn-ea"/>
                          <a:sym typeface="+mn-lt"/>
                        </a:rPr>
                        <a:t>những</a:t>
                      </a:r>
                      <a:r>
                        <a:rPr lang="en-US" sz="2400" baseline="0" dirty="0">
                          <a:latin typeface="UTM Avo" panose="02040603050506020204" pitchFamily="18"/>
                          <a:ea typeface="+mn-ea"/>
                          <a:cs typeface="+mn-ea"/>
                          <a:sym typeface="+mn-lt"/>
                        </a:rPr>
                        <a:t> </a:t>
                      </a:r>
                      <a:r>
                        <a:rPr lang="en-US" sz="2400" baseline="0" dirty="0" err="1">
                          <a:latin typeface="UTM Avo" panose="02040603050506020204" pitchFamily="18"/>
                          <a:ea typeface="+mn-ea"/>
                          <a:cs typeface="+mn-ea"/>
                          <a:sym typeface="+mn-lt"/>
                        </a:rPr>
                        <a:t>người</a:t>
                      </a:r>
                      <a:r>
                        <a:rPr lang="en-US" sz="2400" baseline="0" dirty="0">
                          <a:latin typeface="UTM Avo" panose="02040603050506020204" pitchFamily="18"/>
                          <a:ea typeface="+mn-ea"/>
                          <a:cs typeface="+mn-ea"/>
                          <a:sym typeface="+mn-lt"/>
                        </a:rPr>
                        <a:t> </a:t>
                      </a:r>
                      <a:r>
                        <a:rPr lang="en-US" sz="2400" baseline="0" dirty="0" err="1">
                          <a:latin typeface="UTM Avo" panose="02040603050506020204" pitchFamily="18"/>
                          <a:ea typeface="+mn-ea"/>
                          <a:cs typeface="+mn-ea"/>
                          <a:sym typeface="+mn-lt"/>
                        </a:rPr>
                        <a:t>bạn</a:t>
                      </a:r>
                      <a:r>
                        <a:rPr lang="en-US" sz="2400" baseline="0" dirty="0">
                          <a:latin typeface="UTM Avo" panose="02040603050506020204" pitchFamily="18"/>
                          <a:ea typeface="+mn-ea"/>
                          <a:cs typeface="+mn-ea"/>
                          <a:sym typeface="+mn-lt"/>
                        </a:rPr>
                        <a:t> </a:t>
                      </a:r>
                      <a:r>
                        <a:rPr lang="en-US" sz="2400" baseline="0" dirty="0" err="1">
                          <a:latin typeface="UTM Avo" panose="02040603050506020204" pitchFamily="18"/>
                          <a:ea typeface="+mn-ea"/>
                          <a:cs typeface="+mn-ea"/>
                          <a:sym typeface="+mn-lt"/>
                        </a:rPr>
                        <a:t>của</a:t>
                      </a:r>
                      <a:r>
                        <a:rPr lang="en-US" sz="2400" baseline="0" dirty="0">
                          <a:latin typeface="UTM Avo" panose="02040603050506020204" pitchFamily="18"/>
                          <a:ea typeface="+mn-ea"/>
                          <a:cs typeface="+mn-ea"/>
                          <a:sym typeface="+mn-lt"/>
                        </a:rPr>
                        <a:t> </a:t>
                      </a:r>
                      <a:r>
                        <a:rPr lang="en-US" sz="2400" baseline="0" dirty="0" err="1">
                          <a:latin typeface="UTM Avo" panose="02040603050506020204" pitchFamily="18"/>
                          <a:ea typeface="+mn-ea"/>
                          <a:cs typeface="+mn-ea"/>
                          <a:sym typeface="+mn-lt"/>
                        </a:rPr>
                        <a:t>em</a:t>
                      </a:r>
                      <a:r>
                        <a:rPr lang="en-US" sz="2400" baseline="0" dirty="0">
                          <a:latin typeface="UTM Avo" panose="02040603050506020204" pitchFamily="18"/>
                          <a:ea typeface="+mn-ea"/>
                          <a:cs typeface="+mn-ea"/>
                          <a:sym typeface="+mn-lt"/>
                        </a:rPr>
                        <a:t>.</a:t>
                      </a:r>
                      <a:endParaRPr lang="en-US" sz="2400" dirty="0">
                        <a:latin typeface="UTM Avo" panose="02040603050506020204" pitchFamily="18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AC6A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1310950"/>
                  </a:ext>
                </a:extLst>
              </a:tr>
              <a:tr h="75600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UTM Avo"/>
                          <a:ea typeface="UTM Avo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UTM Avo"/>
                          <a:ea typeface="UTM Avo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UTM Avo"/>
                          <a:ea typeface="UTM Avo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UTM Avo"/>
                          <a:ea typeface="UTM Avo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UTM Avo"/>
                          <a:ea typeface="UTM Avo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UTM Avo"/>
                          <a:ea typeface="UTM Avo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UTM Avo"/>
                          <a:ea typeface="UTM Avo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UTM Avo"/>
                          <a:ea typeface="UTM Avo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UTM Avo"/>
                          <a:ea typeface="UTM Avo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>
                          <a:latin typeface="UTM Avo" panose="02040603050506020204" pitchFamily="18"/>
                          <a:ea typeface="+mn-ea"/>
                          <a:cs typeface="+mn-ea"/>
                          <a:sym typeface="+mn-lt"/>
                        </a:rPr>
                        <a:t>4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AC6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UTM Avo"/>
                          <a:ea typeface="UTM Avo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UTM Avo"/>
                          <a:ea typeface="UTM Avo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UTM Avo"/>
                          <a:ea typeface="UTM Avo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UTM Avo"/>
                          <a:ea typeface="UTM Avo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UTM Avo"/>
                          <a:ea typeface="UTM Avo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UTM Avo"/>
                          <a:ea typeface="UTM Avo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UTM Avo"/>
                          <a:ea typeface="UTM Avo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UTM Avo"/>
                          <a:ea typeface="UTM Avo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UTM Avo"/>
                          <a:ea typeface="UTM Avo"/>
                          <a:sym typeface="Arial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400" dirty="0" err="1">
                          <a:latin typeface="UTM Avo" panose="02040603050506020204" pitchFamily="18"/>
                          <a:ea typeface="+mn-ea"/>
                          <a:cs typeface="+mn-ea"/>
                          <a:sym typeface="+mn-lt"/>
                        </a:rPr>
                        <a:t>Vẽ</a:t>
                      </a:r>
                      <a:r>
                        <a:rPr lang="en-US" sz="2400" baseline="0" dirty="0">
                          <a:latin typeface="UTM Avo" panose="02040603050506020204" pitchFamily="18"/>
                          <a:ea typeface="+mn-ea"/>
                          <a:cs typeface="+mn-ea"/>
                          <a:sym typeface="+mn-lt"/>
                        </a:rPr>
                        <a:t> </a:t>
                      </a:r>
                      <a:r>
                        <a:rPr lang="en-US" sz="2400" baseline="0" dirty="0" err="1">
                          <a:latin typeface="UTM Avo" panose="02040603050506020204" pitchFamily="18"/>
                          <a:ea typeface="+mn-ea"/>
                          <a:cs typeface="+mn-ea"/>
                          <a:sym typeface="+mn-lt"/>
                        </a:rPr>
                        <a:t>một</a:t>
                      </a:r>
                      <a:r>
                        <a:rPr lang="en-US" sz="2400" baseline="0" dirty="0">
                          <a:latin typeface="UTM Avo" panose="02040603050506020204" pitchFamily="18"/>
                          <a:ea typeface="+mn-ea"/>
                          <a:cs typeface="+mn-ea"/>
                          <a:sym typeface="+mn-lt"/>
                        </a:rPr>
                        <a:t> </a:t>
                      </a:r>
                      <a:r>
                        <a:rPr lang="en-US" sz="2400" baseline="0" dirty="0" err="1">
                          <a:latin typeface="UTM Avo" panose="02040603050506020204" pitchFamily="18"/>
                          <a:ea typeface="+mn-ea"/>
                          <a:cs typeface="+mn-ea"/>
                          <a:sym typeface="+mn-lt"/>
                        </a:rPr>
                        <a:t>bức</a:t>
                      </a:r>
                      <a:r>
                        <a:rPr lang="en-US" sz="2400" baseline="0" dirty="0">
                          <a:latin typeface="UTM Avo" panose="02040603050506020204" pitchFamily="18"/>
                          <a:ea typeface="+mn-ea"/>
                          <a:cs typeface="+mn-ea"/>
                          <a:sym typeface="+mn-lt"/>
                        </a:rPr>
                        <a:t> </a:t>
                      </a:r>
                      <a:r>
                        <a:rPr lang="en-US" sz="2400" baseline="0" dirty="0" err="1">
                          <a:latin typeface="UTM Avo" panose="02040603050506020204" pitchFamily="18"/>
                          <a:ea typeface="+mn-ea"/>
                          <a:cs typeface="+mn-ea"/>
                          <a:sym typeface="+mn-lt"/>
                        </a:rPr>
                        <a:t>tranh</a:t>
                      </a:r>
                      <a:r>
                        <a:rPr lang="en-US" sz="2400" baseline="0" dirty="0">
                          <a:latin typeface="UTM Avo" panose="02040603050506020204" pitchFamily="18"/>
                          <a:ea typeface="+mn-ea"/>
                          <a:cs typeface="+mn-ea"/>
                          <a:sym typeface="+mn-lt"/>
                        </a:rPr>
                        <a:t> </a:t>
                      </a:r>
                      <a:r>
                        <a:rPr lang="en-US" sz="2400" baseline="0" dirty="0" err="1">
                          <a:latin typeface="UTM Avo" panose="02040603050506020204" pitchFamily="18"/>
                          <a:ea typeface="+mn-ea"/>
                          <a:cs typeface="+mn-ea"/>
                          <a:sym typeface="+mn-lt"/>
                        </a:rPr>
                        <a:t>về</a:t>
                      </a:r>
                      <a:r>
                        <a:rPr lang="en-US" sz="2400" baseline="0" dirty="0">
                          <a:latin typeface="UTM Avo" panose="02040603050506020204" pitchFamily="18"/>
                          <a:ea typeface="+mn-ea"/>
                          <a:cs typeface="+mn-ea"/>
                          <a:sym typeface="+mn-lt"/>
                        </a:rPr>
                        <a:t> </a:t>
                      </a:r>
                      <a:r>
                        <a:rPr lang="en-US" sz="2400" baseline="0" dirty="0" err="1">
                          <a:latin typeface="UTM Avo" panose="02040603050506020204" pitchFamily="18"/>
                          <a:ea typeface="+mn-ea"/>
                          <a:cs typeface="+mn-ea"/>
                          <a:sym typeface="+mn-lt"/>
                        </a:rPr>
                        <a:t>các</a:t>
                      </a:r>
                      <a:r>
                        <a:rPr lang="en-US" sz="2400" baseline="0" dirty="0">
                          <a:latin typeface="UTM Avo" panose="02040603050506020204" pitchFamily="18"/>
                          <a:ea typeface="+mn-ea"/>
                          <a:cs typeface="+mn-ea"/>
                          <a:sym typeface="+mn-lt"/>
                        </a:rPr>
                        <a:t> </a:t>
                      </a:r>
                      <a:r>
                        <a:rPr lang="en-US" sz="2400" baseline="0" dirty="0" err="1">
                          <a:latin typeface="UTM Avo" panose="02040603050506020204" pitchFamily="18"/>
                          <a:ea typeface="+mn-ea"/>
                          <a:cs typeface="+mn-ea"/>
                          <a:sym typeface="+mn-lt"/>
                        </a:rPr>
                        <a:t>bộ</a:t>
                      </a:r>
                      <a:r>
                        <a:rPr lang="en-US" sz="2400" baseline="0" dirty="0">
                          <a:latin typeface="UTM Avo" panose="02040603050506020204" pitchFamily="18"/>
                          <a:ea typeface="+mn-ea"/>
                          <a:cs typeface="+mn-ea"/>
                          <a:sym typeface="+mn-lt"/>
                        </a:rPr>
                        <a:t> </a:t>
                      </a:r>
                      <a:r>
                        <a:rPr lang="en-US" sz="2400" baseline="0" dirty="0" err="1">
                          <a:latin typeface="UTM Avo" panose="02040603050506020204" pitchFamily="18"/>
                          <a:ea typeface="+mn-ea"/>
                          <a:cs typeface="+mn-ea"/>
                          <a:sym typeface="+mn-lt"/>
                        </a:rPr>
                        <a:t>phận</a:t>
                      </a:r>
                      <a:r>
                        <a:rPr lang="en-US" sz="2400" baseline="0" dirty="0">
                          <a:latin typeface="UTM Avo" panose="02040603050506020204" pitchFamily="18"/>
                          <a:ea typeface="+mn-ea"/>
                          <a:cs typeface="+mn-ea"/>
                          <a:sym typeface="+mn-lt"/>
                        </a:rPr>
                        <a:t> </a:t>
                      </a:r>
                      <a:r>
                        <a:rPr lang="en-US" sz="2400" baseline="0" dirty="0" err="1">
                          <a:latin typeface="UTM Avo" panose="02040603050506020204" pitchFamily="18"/>
                          <a:ea typeface="+mn-ea"/>
                          <a:cs typeface="+mn-ea"/>
                          <a:sym typeface="+mn-lt"/>
                        </a:rPr>
                        <a:t>của</a:t>
                      </a:r>
                      <a:r>
                        <a:rPr lang="en-US" sz="2400" baseline="0" dirty="0">
                          <a:latin typeface="UTM Avo" panose="02040603050506020204" pitchFamily="18"/>
                          <a:ea typeface="+mn-ea"/>
                          <a:cs typeface="+mn-ea"/>
                          <a:sym typeface="+mn-lt"/>
                        </a:rPr>
                        <a:t> </a:t>
                      </a:r>
                      <a:r>
                        <a:rPr lang="en-US" sz="2400" baseline="0" dirty="0" err="1">
                          <a:latin typeface="UTM Avo" panose="02040603050506020204" pitchFamily="18"/>
                          <a:ea typeface="+mn-ea"/>
                          <a:cs typeface="+mn-ea"/>
                          <a:sym typeface="+mn-lt"/>
                        </a:rPr>
                        <a:t>máy</a:t>
                      </a:r>
                      <a:r>
                        <a:rPr lang="en-US" sz="2400" baseline="0" dirty="0">
                          <a:latin typeface="UTM Avo" panose="02040603050506020204" pitchFamily="18"/>
                          <a:ea typeface="+mn-ea"/>
                          <a:cs typeface="+mn-ea"/>
                          <a:sym typeface="+mn-lt"/>
                        </a:rPr>
                        <a:t> </a:t>
                      </a:r>
                      <a:r>
                        <a:rPr lang="en-US" sz="2400" baseline="0" dirty="0" err="1">
                          <a:latin typeface="UTM Avo" panose="02040603050506020204" pitchFamily="18"/>
                          <a:ea typeface="+mn-ea"/>
                          <a:cs typeface="+mn-ea"/>
                          <a:sym typeface="+mn-lt"/>
                        </a:rPr>
                        <a:t>tính</a:t>
                      </a:r>
                      <a:r>
                        <a:rPr lang="en-US" sz="2400" baseline="0" dirty="0">
                          <a:latin typeface="UTM Avo" panose="02040603050506020204" pitchFamily="18"/>
                          <a:ea typeface="+mn-ea"/>
                          <a:cs typeface="+mn-ea"/>
                          <a:sym typeface="+mn-lt"/>
                        </a:rPr>
                        <a:t>.</a:t>
                      </a:r>
                      <a:endParaRPr lang="en-US" sz="2400" dirty="0">
                        <a:latin typeface="UTM Avo" panose="02040603050506020204" pitchFamily="18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AC6A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7209611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959556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DESIGN_ID_OFFICE THEME" val="AM1eewRA"/>
  <p:tag name="ARTICULATE_SLIDE_THUMBNAIL_REFRESH" val="1"/>
  <p:tag name="ARTICULATE_SLIDE_COUNT" val="1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_Tin học 4.potx" id="{B31132BE-9B1E-4740-8A6C-BEDFD421B589}" vid="{30DA43B8-8E28-426A-8218-D5FF1104A920}"/>
    </a:ext>
  </a:extLst>
</a:theme>
</file>

<file path=ppt/theme/theme3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4097779F-E8BC-486A-B819-0292E604E70F}" vid="{4DC8568B-4BA0-4F21-A01E-F1C82C7A139D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88</TotalTime>
  <Words>392</Words>
  <Application>Microsoft Office PowerPoint</Application>
  <PresentationFormat>Widescreen</PresentationFormat>
  <Paragraphs>43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UTM Avo</vt:lpstr>
      <vt:lpstr>Calibri</vt:lpstr>
      <vt:lpstr>Aptos</vt:lpstr>
      <vt:lpstr>Office Theme</vt:lpstr>
      <vt:lpstr>2_Office Theme</vt:lpstr>
      <vt:lpstr>Theme1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Chủ đề: Quý trọng thời gian</dc:title>
  <dc:subject>9Slide.vn</dc:subject>
  <dc:creator>admin</dc:creator>
  <dc:description>9Slide.vn</dc:description>
  <cp:lastModifiedBy>Thuynt</cp:lastModifiedBy>
  <cp:revision>26</cp:revision>
  <dcterms:modified xsi:type="dcterms:W3CDTF">2024-12-06T02:22:43Z</dcterms:modified>
  <cp:category>9Slide.vn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C218FA5D-9F4E-4BF7-9045-1C4622B4AF2F</vt:lpwstr>
  </property>
  <property fmtid="{D5CDD505-2E9C-101B-9397-08002B2CF9AE}" pid="3" name="ArticulatePath">
    <vt:lpwstr>Template_Tin học 3</vt:lpwstr>
  </property>
</Properties>
</file>