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1" r:id="rId10"/>
    <p:sldId id="262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4D3F-59DA-4848-737D-EA0D0DC35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21F66-2AD5-56AB-23E6-3039AB0D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E93C7-3DFE-59FC-D513-966788C2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ECFD-8207-0A20-8192-D57397A4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41B31-064D-4AAC-30D0-C4AC9483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9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1448-8625-0A90-8C18-81DFD063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1A310-93D0-6898-27DC-77C184E9C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E0FB-C93B-41EB-DA52-AA831EBB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3E2D6-DCDC-B1F6-7860-6A24E2D3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2C97E-BC04-B529-5391-C76FCB5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6F18B-6FFC-6920-08CF-4EA9E06DA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FFDAE-11E3-6878-BE51-DCA9A0C73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E141A-2728-2BA3-47A6-84B2DB6E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DF97-A055-A739-F22B-9680DEE6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E6A6B-2336-8932-8EEA-0F762EB8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7512-0F3A-FFC1-5C68-6A9A9DCE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647E-5CAB-D4BD-E88C-E5231D57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21262-6F76-342B-608A-F3D33AEF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907DE-D982-520B-DF98-EDF6478C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6ABB3-4971-2CFE-CCED-31EE0887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4235-84A9-338C-2C8F-FD248C9B7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27D6-3434-26EC-1085-340F45DAC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043B-FCF1-9ACA-69B3-5641FA95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66EB-5B38-A5EF-EBA8-14EEF91E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E8769-1341-38F3-F945-2FA86140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FABE-1F29-2F28-97E1-99EDFE7C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9F49-2967-8F5E-25DF-633E62774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668A7-F7BB-C0D3-8E4E-1A2F502E2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315FA-7CFA-F0BF-D57D-D5632DDB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63B91-9987-0902-37FC-C1C80901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602C0-6A0E-1141-8DD8-52ED2066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9B70-8DBE-542C-E4B7-626FA98B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36F69-0D96-3387-58EC-77F411412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B11C6-8701-54A2-B778-59DD7B60A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866ED-68EA-ED09-60E9-CD561501B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88E42-9105-D3EF-D7B9-EB79677A3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017ED-8AD9-D4F9-73A1-261996B8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4C650-3F6D-828C-7776-C2688424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2CF7F-FEBE-EB2E-BF80-035450F8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1458-5978-06B0-CD02-F14A22DB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C6AB2-3247-2545-0450-AB02C9D51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199AB-3FCC-A0DA-0B0D-6692D067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64101-8500-E77B-82B3-44CDC881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69029-B8FB-E6B3-13B2-957D0664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3C2912-B02E-6615-ED2D-EA9DBEA3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B9E80-8692-0443-81BD-0AE2F98C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5FE0-946C-C752-FF06-DFFDFA51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8B9E-9AA9-965E-C7E2-6CA98EDA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995C9-B5AF-5439-EC12-93073B241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05FD9-B5AD-B4F5-118F-91305CD5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76CAD-3E2E-500C-0CBB-A0604BEE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C3ED-87AA-3AD5-08A0-3BFD9FDC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7938-DC45-E1FF-A0CB-B445DF91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EF786-0A92-BFBB-1234-410D440B8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B718E-C623-D014-46FE-8BE495DF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0B0CF-997E-A1D1-4CF3-62AA65FD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AF36-B821-D45A-A675-441E8A52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8F366-E7C4-76CB-1FC0-325A28F3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3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48A89-0CB2-E0FB-691A-7CC81554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29B4-AE20-ABCD-4A2F-4DC86CB5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B0075-6719-371B-AC76-57CA56B60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40BB-9A07-4BF7-8ACC-CD480D26C7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F855E-ED91-702D-3B41-A1B39B043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061D-9879-7E2D-FE66-8C0049177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BC2B-B19E-46B3-B1F1-315D710B9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file:///E:\Nhac%20v&#7873;%20m&#7865;\Ga%20p%20me%20trong%20mo%20-%20Thu%20y%20Chi.mp3" TargetMode="Externa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1749"/>
          <p:cNvSpPr>
            <a:spLocks noChangeArrowheads="1" noChangeShapeType="1" noTextEdit="1"/>
          </p:cNvSpPr>
          <p:nvPr/>
        </p:nvSpPr>
        <p:spPr bwMode="auto">
          <a:xfrm>
            <a:off x="2286000" y="2119994"/>
            <a:ext cx="7620000" cy="4566557"/>
          </a:xfrm>
          <a:prstGeom prst="rect">
            <a:avLst/>
          </a:prstGeom>
        </p:spPr>
        <p:txBody>
          <a:bodyPr spcFirstLastPara="1" wrap="none" lIns="87920" tIns="43960" rIns="87920" bIns="43960" numCol="1" fromWordArt="1">
            <a:prstTxWarp prst="textArchUp">
              <a:avLst>
                <a:gd name="adj" fmla="val 1081203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endParaRPr lang="en-US" sz="13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8427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1751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1062" y="2146120"/>
            <a:ext cx="1608138" cy="1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754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722" y="2045970"/>
            <a:ext cx="1447800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70598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1757"/>
          <p:cNvSpPr>
            <a:spLocks noChangeArrowheads="1" noChangeShapeType="1" noTextEdit="1"/>
          </p:cNvSpPr>
          <p:nvPr/>
        </p:nvSpPr>
        <p:spPr bwMode="auto">
          <a:xfrm>
            <a:off x="3178176" y="5193507"/>
            <a:ext cx="5810250" cy="507207"/>
          </a:xfrm>
          <a:prstGeom prst="rect">
            <a:avLst/>
          </a:prstGeom>
        </p:spPr>
        <p:txBody>
          <a:bodyPr wrap="none" lIns="87920" tIns="43960" rIns="87920" bIns="4396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5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</a:t>
            </a:r>
            <a:r>
              <a:rPr lang="en-US" sz="345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45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viên</a:t>
            </a:r>
            <a:r>
              <a:rPr lang="en-US" sz="345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: Nguyễn Thị Thu Hiền</a:t>
            </a:r>
          </a:p>
        </p:txBody>
      </p:sp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2394858" y="1089660"/>
            <a:ext cx="7594487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920" tIns="43960" rIns="87920" bIns="4396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1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86151"/>
            <a:ext cx="1295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429001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8427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70598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8427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56422" y="3152098"/>
            <a:ext cx="50827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solidFill>
                  <a:srgbClr val="FF0000"/>
                </a:solidFill>
              </a:rPr>
              <a:t>Môn</a:t>
            </a:r>
            <a:r>
              <a:rPr lang="en-US" sz="4050" b="1" dirty="0">
                <a:solidFill>
                  <a:srgbClr val="FF0000"/>
                </a:solidFill>
              </a:rPr>
              <a:t>: Tin </a:t>
            </a:r>
            <a:r>
              <a:rPr lang="en-US" sz="4050" b="1" dirty="0" err="1">
                <a:solidFill>
                  <a:srgbClr val="FF0000"/>
                </a:solidFill>
              </a:rPr>
              <a:t>học</a:t>
            </a:r>
            <a:r>
              <a:rPr lang="en-US" sz="4050" b="1" dirty="0">
                <a:solidFill>
                  <a:srgbClr val="FF0000"/>
                </a:solidFill>
              </a:rPr>
              <a:t> </a:t>
            </a:r>
            <a:r>
              <a:rPr lang="en-US" sz="4050" b="1" dirty="0" err="1">
                <a:solidFill>
                  <a:srgbClr val="FF0000"/>
                </a:solidFill>
              </a:rPr>
              <a:t>lớp</a:t>
            </a:r>
            <a:r>
              <a:rPr lang="en-US" sz="4050" b="1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692557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2186-AD70-A334-1561-88756912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191AC-414D-5795-8653-D827AFFE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500D0-3B07-ADAB-68DC-AA14544BA7F6}"/>
              </a:ext>
            </a:extLst>
          </p:cNvPr>
          <p:cNvSpPr/>
          <p:nvPr/>
        </p:nvSpPr>
        <p:spPr>
          <a:xfrm>
            <a:off x="5315213" y="3322105"/>
            <a:ext cx="1561574" cy="56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5176C-DA11-421D-B2CE-34838920D225}"/>
              </a:ext>
            </a:extLst>
          </p:cNvPr>
          <p:cNvSpPr/>
          <p:nvPr/>
        </p:nvSpPr>
        <p:spPr>
          <a:xfrm>
            <a:off x="7804457" y="2863324"/>
            <a:ext cx="1871418" cy="400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8B52E-ACA6-69FA-2A56-0BC81AC3948F}"/>
              </a:ext>
            </a:extLst>
          </p:cNvPr>
          <p:cNvSpPr/>
          <p:nvPr/>
        </p:nvSpPr>
        <p:spPr>
          <a:xfrm>
            <a:off x="7788117" y="3482202"/>
            <a:ext cx="1887758" cy="400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AC8C1-CA6A-7952-79AC-BBF0F7F96FD5}"/>
              </a:ext>
            </a:extLst>
          </p:cNvPr>
          <p:cNvSpPr/>
          <p:nvPr/>
        </p:nvSpPr>
        <p:spPr>
          <a:xfrm>
            <a:off x="7798508" y="4250827"/>
            <a:ext cx="1904098" cy="40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AF832-402D-2B5A-51E8-E5871C252559}"/>
              </a:ext>
            </a:extLst>
          </p:cNvPr>
          <p:cNvSpPr/>
          <p:nvPr/>
        </p:nvSpPr>
        <p:spPr>
          <a:xfrm>
            <a:off x="2758354" y="3322105"/>
            <a:ext cx="1400796" cy="56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43CE54-D01C-3165-26AD-F1A646A93408}"/>
              </a:ext>
            </a:extLst>
          </p:cNvPr>
          <p:cNvCxnSpPr/>
          <p:nvPr/>
        </p:nvCxnSpPr>
        <p:spPr>
          <a:xfrm>
            <a:off x="4159150" y="3602496"/>
            <a:ext cx="11560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FE5E2C-A4DF-BC03-5FAE-540AAA2800AF}"/>
              </a:ext>
            </a:extLst>
          </p:cNvPr>
          <p:cNvCxnSpPr>
            <a:cxnSpLocks/>
          </p:cNvCxnSpPr>
          <p:nvPr/>
        </p:nvCxnSpPr>
        <p:spPr>
          <a:xfrm>
            <a:off x="6876787" y="3682544"/>
            <a:ext cx="911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0821BF-C541-412B-3041-5A2A9172454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6876787" y="3063666"/>
            <a:ext cx="921721" cy="538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5EFD23-6049-92B4-FE5D-9DF551A35ED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871591" y="3782716"/>
            <a:ext cx="926917" cy="66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91F5-8DAB-B555-5BFD-2DF3C5E9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3340B-1AB7-7094-7176-C9C59D99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99F93-5471-9724-B240-EC7CF1BDAEC5}"/>
              </a:ext>
            </a:extLst>
          </p:cNvPr>
          <p:cNvSpPr/>
          <p:nvPr/>
        </p:nvSpPr>
        <p:spPr>
          <a:xfrm>
            <a:off x="3949894" y="3211345"/>
            <a:ext cx="1406287" cy="476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trí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3EB49-6526-5332-53C8-31CF95737BE9}"/>
              </a:ext>
            </a:extLst>
          </p:cNvPr>
          <p:cNvSpPr/>
          <p:nvPr/>
        </p:nvSpPr>
        <p:spPr>
          <a:xfrm>
            <a:off x="1905256" y="3480023"/>
            <a:ext cx="1036084" cy="60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 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E7675-E394-50A8-C084-050F49BCB04E}"/>
              </a:ext>
            </a:extLst>
          </p:cNvPr>
          <p:cNvSpPr/>
          <p:nvPr/>
        </p:nvSpPr>
        <p:spPr>
          <a:xfrm>
            <a:off x="5809094" y="2500888"/>
            <a:ext cx="1162530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69289-FF5D-52C1-1A7F-D339FD591BBC}"/>
              </a:ext>
            </a:extLst>
          </p:cNvPr>
          <p:cNvSpPr/>
          <p:nvPr/>
        </p:nvSpPr>
        <p:spPr>
          <a:xfrm>
            <a:off x="3597808" y="4554787"/>
            <a:ext cx="1375307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430DB-F5EB-86D3-8818-188E792622F8}"/>
              </a:ext>
            </a:extLst>
          </p:cNvPr>
          <p:cNvSpPr/>
          <p:nvPr/>
        </p:nvSpPr>
        <p:spPr>
          <a:xfrm>
            <a:off x="3617826" y="3870139"/>
            <a:ext cx="1300306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tập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DAC47-2FC3-F656-3C5C-4DCAE2EAE16F}"/>
              </a:ext>
            </a:extLst>
          </p:cNvPr>
          <p:cNvSpPr/>
          <p:nvPr/>
        </p:nvSpPr>
        <p:spPr>
          <a:xfrm>
            <a:off x="8054306" y="1904999"/>
            <a:ext cx="1400580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316D7-519E-311D-EE83-7FA90E32F3C7}"/>
              </a:ext>
            </a:extLst>
          </p:cNvPr>
          <p:cNvSpPr/>
          <p:nvPr/>
        </p:nvSpPr>
        <p:spPr>
          <a:xfrm>
            <a:off x="8022579" y="2485706"/>
            <a:ext cx="1412808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77966D-6B48-42AA-55B6-ED214C91BE8E}"/>
              </a:ext>
            </a:extLst>
          </p:cNvPr>
          <p:cNvSpPr/>
          <p:nvPr/>
        </p:nvSpPr>
        <p:spPr>
          <a:xfrm>
            <a:off x="8010350" y="3168365"/>
            <a:ext cx="1425037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A3C84-578C-AA12-D2B8-C2DF6BBFC964}"/>
              </a:ext>
            </a:extLst>
          </p:cNvPr>
          <p:cNvSpPr/>
          <p:nvPr/>
        </p:nvSpPr>
        <p:spPr>
          <a:xfrm>
            <a:off x="5739058" y="3875754"/>
            <a:ext cx="1400580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D39E0-BE24-AA9A-99CB-C7220E2752EB}"/>
              </a:ext>
            </a:extLst>
          </p:cNvPr>
          <p:cNvSpPr/>
          <p:nvPr/>
        </p:nvSpPr>
        <p:spPr>
          <a:xfrm>
            <a:off x="5845447" y="3163728"/>
            <a:ext cx="1187803" cy="5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F55D7B-CC6E-B555-0341-D50FBB553A09}"/>
              </a:ext>
            </a:extLst>
          </p:cNvPr>
          <p:cNvCxnSpPr>
            <a:cxnSpLocks/>
          </p:cNvCxnSpPr>
          <p:nvPr/>
        </p:nvCxnSpPr>
        <p:spPr>
          <a:xfrm flipV="1">
            <a:off x="2950865" y="3465983"/>
            <a:ext cx="978203" cy="275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74B250-BD82-5088-AE0B-D9860A43F722}"/>
              </a:ext>
            </a:extLst>
          </p:cNvPr>
          <p:cNvCxnSpPr>
            <a:cxnSpLocks/>
          </p:cNvCxnSpPr>
          <p:nvPr/>
        </p:nvCxnSpPr>
        <p:spPr>
          <a:xfrm>
            <a:off x="2944702" y="3721222"/>
            <a:ext cx="649745" cy="31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0812F5-CA34-8022-94F1-9D56EE016867}"/>
              </a:ext>
            </a:extLst>
          </p:cNvPr>
          <p:cNvCxnSpPr>
            <a:cxnSpLocks/>
          </p:cNvCxnSpPr>
          <p:nvPr/>
        </p:nvCxnSpPr>
        <p:spPr>
          <a:xfrm>
            <a:off x="2963452" y="3741611"/>
            <a:ext cx="612244" cy="1063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E5A10E-F71C-D771-D746-521FA54A7331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378716" y="3414395"/>
            <a:ext cx="466731" cy="27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391B87-F2D5-E9C4-5D6E-9539AA1AE856}"/>
              </a:ext>
            </a:extLst>
          </p:cNvPr>
          <p:cNvCxnSpPr>
            <a:cxnSpLocks/>
          </p:cNvCxnSpPr>
          <p:nvPr/>
        </p:nvCxnSpPr>
        <p:spPr>
          <a:xfrm flipV="1">
            <a:off x="5365706" y="2898457"/>
            <a:ext cx="422002" cy="530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DC90AB-7826-E2C9-8399-0A835F45853F}"/>
              </a:ext>
            </a:extLst>
          </p:cNvPr>
          <p:cNvCxnSpPr>
            <a:cxnSpLocks/>
          </p:cNvCxnSpPr>
          <p:nvPr/>
        </p:nvCxnSpPr>
        <p:spPr>
          <a:xfrm>
            <a:off x="5324460" y="3442107"/>
            <a:ext cx="395239" cy="556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2EBAB0-4489-3B6C-F946-7CE97530FBA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971624" y="2230560"/>
            <a:ext cx="1082682" cy="52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C2B137-1AF6-7161-3EB9-8A72771314C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6971624" y="2736373"/>
            <a:ext cx="1050955" cy="1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ECCE44-D648-4881-D6E3-83D1FB9CE0BE}"/>
              </a:ext>
            </a:extLst>
          </p:cNvPr>
          <p:cNvCxnSpPr>
            <a:cxnSpLocks/>
          </p:cNvCxnSpPr>
          <p:nvPr/>
        </p:nvCxnSpPr>
        <p:spPr>
          <a:xfrm>
            <a:off x="6946101" y="2799772"/>
            <a:ext cx="1002623" cy="614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DAB-49D3-9653-8008-2FC13470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FDA5-8703-61CD-0042-8A763AEE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692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77DF-FFAC-DBC5-B329-4F69C740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5" y="1862621"/>
            <a:ext cx="10515600" cy="198050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03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04950" y="30289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67550" y="32575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71663" y="0"/>
            <a:ext cx="8437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0960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3524250" y="1143000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SỨC KHỎE QUÝ THẦY CÔ  </a:t>
            </a:r>
          </a:p>
        </p:txBody>
      </p:sp>
      <p:pic>
        <p:nvPicPr>
          <p:cNvPr id="4608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914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6400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5029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10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3086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7315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2914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3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5086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2971801"/>
            <a:ext cx="8475397" cy="76944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a p me trong mo - Thu y Ch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43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94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72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6C0A-7DE2-9140-D02E-1D1D507C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27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224681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79D3-B022-5BC0-5F74-2EF09C8A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47AEA-4CFC-9DDC-6668-DFDA0EA14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82" y="-376279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56924-8117-5CC1-6543-C1F8455AA1F9}"/>
              </a:ext>
            </a:extLst>
          </p:cNvPr>
          <p:cNvSpPr txBox="1"/>
          <p:nvPr/>
        </p:nvSpPr>
        <p:spPr>
          <a:xfrm>
            <a:off x="5518758" y="771168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A1DC0-64E2-1446-A893-B86AC48A06E9}"/>
              </a:ext>
            </a:extLst>
          </p:cNvPr>
          <p:cNvSpPr/>
          <p:nvPr/>
        </p:nvSpPr>
        <p:spPr>
          <a:xfrm>
            <a:off x="3029243" y="2344835"/>
            <a:ext cx="6764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55A85-9F2C-DB35-B66D-A8814351679C}"/>
              </a:ext>
            </a:extLst>
          </p:cNvPr>
          <p:cNvSpPr txBox="1"/>
          <p:nvPr/>
        </p:nvSpPr>
        <p:spPr>
          <a:xfrm>
            <a:off x="2191043" y="370686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F2A00-4464-CFF6-3588-5091435517F3}"/>
              </a:ext>
            </a:extLst>
          </p:cNvPr>
          <p:cNvSpPr txBox="1"/>
          <p:nvPr/>
        </p:nvSpPr>
        <p:spPr>
          <a:xfrm>
            <a:off x="5221218" y="37147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B2A0-CE56-5909-4823-F623BDAA2001}"/>
              </a:ext>
            </a:extLst>
          </p:cNvPr>
          <p:cNvSpPr txBox="1"/>
          <p:nvPr/>
        </p:nvSpPr>
        <p:spPr>
          <a:xfrm>
            <a:off x="8395361" y="380528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90DB09-0B7E-ED37-44CC-D52004D35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57" y="3309455"/>
            <a:ext cx="1137018" cy="11938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2F730-DC78-395A-2721-124C091E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87" y="3245802"/>
            <a:ext cx="1395413" cy="1450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F0A322-26D4-9246-6C2B-D2483F687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891" y="3577553"/>
            <a:ext cx="1257201" cy="104022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0778236-F4B4-43EC-07AB-1F739F38FBEB}"/>
              </a:ext>
            </a:extLst>
          </p:cNvPr>
          <p:cNvSpPr/>
          <p:nvPr/>
        </p:nvSpPr>
        <p:spPr>
          <a:xfrm>
            <a:off x="1922365" y="3577553"/>
            <a:ext cx="953892" cy="925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79D3-B022-5BC0-5F74-2EF09C8A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47AEA-4CFC-9DDC-6668-DFDA0EA14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4" y="-376279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56924-8117-5CC1-6543-C1F8455AA1F9}"/>
              </a:ext>
            </a:extLst>
          </p:cNvPr>
          <p:cNvSpPr txBox="1"/>
          <p:nvPr/>
        </p:nvSpPr>
        <p:spPr>
          <a:xfrm>
            <a:off x="5627077" y="735518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A1DC0-64E2-1446-A893-B86AC48A06E9}"/>
              </a:ext>
            </a:extLst>
          </p:cNvPr>
          <p:cNvSpPr/>
          <p:nvPr/>
        </p:nvSpPr>
        <p:spPr>
          <a:xfrm>
            <a:off x="3029243" y="2344835"/>
            <a:ext cx="5703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55A85-9F2C-DB35-B66D-A8814351679C}"/>
              </a:ext>
            </a:extLst>
          </p:cNvPr>
          <p:cNvSpPr txBox="1"/>
          <p:nvPr/>
        </p:nvSpPr>
        <p:spPr>
          <a:xfrm>
            <a:off x="2191043" y="370686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F2A00-4464-CFF6-3588-5091435517F3}"/>
              </a:ext>
            </a:extLst>
          </p:cNvPr>
          <p:cNvSpPr txBox="1"/>
          <p:nvPr/>
        </p:nvSpPr>
        <p:spPr>
          <a:xfrm>
            <a:off x="5221218" y="37147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B2A0-CE56-5909-4823-F623BDAA2001}"/>
              </a:ext>
            </a:extLst>
          </p:cNvPr>
          <p:cNvSpPr txBox="1"/>
          <p:nvPr/>
        </p:nvSpPr>
        <p:spPr>
          <a:xfrm>
            <a:off x="8395361" y="380528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90DB09-0B7E-ED37-44CC-D52004D35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57" y="3309455"/>
            <a:ext cx="1137018" cy="11938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2F730-DC78-395A-2721-124C091E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87" y="3245802"/>
            <a:ext cx="1395413" cy="1450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F0A322-26D4-9246-6C2B-D2483F687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891" y="3577553"/>
            <a:ext cx="1218753" cy="81250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8320C98-6B18-2623-8F27-CB051F0DFDDF}"/>
              </a:ext>
            </a:extLst>
          </p:cNvPr>
          <p:cNvSpPr/>
          <p:nvPr/>
        </p:nvSpPr>
        <p:spPr>
          <a:xfrm>
            <a:off x="4965895" y="3577553"/>
            <a:ext cx="953892" cy="925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79D3-B022-5BC0-5F74-2EF09C8A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47AEA-4CFC-9DDC-6668-DFDA0EA14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79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56924-8117-5CC1-6543-C1F8455AA1F9}"/>
              </a:ext>
            </a:extLst>
          </p:cNvPr>
          <p:cNvSpPr txBox="1"/>
          <p:nvPr/>
        </p:nvSpPr>
        <p:spPr>
          <a:xfrm>
            <a:off x="5627077" y="735518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A1DC0-64E2-1446-A893-B86AC48A06E9}"/>
              </a:ext>
            </a:extLst>
          </p:cNvPr>
          <p:cNvSpPr/>
          <p:nvPr/>
        </p:nvSpPr>
        <p:spPr>
          <a:xfrm>
            <a:off x="2019679" y="2217285"/>
            <a:ext cx="9523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kern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55A85-9F2C-DB35-B66D-A8814351679C}"/>
              </a:ext>
            </a:extLst>
          </p:cNvPr>
          <p:cNvSpPr txBox="1"/>
          <p:nvPr/>
        </p:nvSpPr>
        <p:spPr>
          <a:xfrm>
            <a:off x="4777738" y="3028377"/>
            <a:ext cx="318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F2A00-4464-CFF6-3588-5091435517F3}"/>
              </a:ext>
            </a:extLst>
          </p:cNvPr>
          <p:cNvSpPr txBox="1"/>
          <p:nvPr/>
        </p:nvSpPr>
        <p:spPr>
          <a:xfrm>
            <a:off x="4777738" y="3900873"/>
            <a:ext cx="211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B2A0-CE56-5909-4823-F623BDAA2001}"/>
              </a:ext>
            </a:extLst>
          </p:cNvPr>
          <p:cNvSpPr txBox="1"/>
          <p:nvPr/>
        </p:nvSpPr>
        <p:spPr>
          <a:xfrm>
            <a:off x="4760733" y="4755049"/>
            <a:ext cx="425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CD0753-3292-2C12-71D0-1787131CE000}"/>
              </a:ext>
            </a:extLst>
          </p:cNvPr>
          <p:cNvSpPr/>
          <p:nvPr/>
        </p:nvSpPr>
        <p:spPr>
          <a:xfrm>
            <a:off x="4430507" y="3730374"/>
            <a:ext cx="953892" cy="925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65BB-0F63-CD11-23B5-FF342363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974" y="2458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2: CÂY THƯ MỤC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5D25-CE1B-7F7A-10A6-7B932C78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2906-2043-AF38-783A-C3A10962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oạt động nhóm cặp đô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E0C37-5170-54C8-A605-560E1E177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09"/>
          <a:stretch/>
        </p:blipFill>
        <p:spPr>
          <a:xfrm rot="16200000">
            <a:off x="3992400" y="-811514"/>
            <a:ext cx="4061425" cy="110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5AF8-7AD7-1D9E-E1A1-A2A0E30C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5D351-F21F-24B6-C77D-1B981FA3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AA8266-C5CB-1838-124E-C79E43A5D16E}"/>
              </a:ext>
            </a:extLst>
          </p:cNvPr>
          <p:cNvSpPr/>
          <p:nvPr/>
        </p:nvSpPr>
        <p:spPr>
          <a:xfrm>
            <a:off x="10929730" y="1825625"/>
            <a:ext cx="848140" cy="5200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3DF32-51C0-DE29-B28F-D3E92C9ADA97}"/>
              </a:ext>
            </a:extLst>
          </p:cNvPr>
          <p:cNvSpPr/>
          <p:nvPr/>
        </p:nvSpPr>
        <p:spPr>
          <a:xfrm>
            <a:off x="2405270" y="2908990"/>
            <a:ext cx="848140" cy="5200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56887-6908-3B3F-195E-26687CC03F38}"/>
              </a:ext>
            </a:extLst>
          </p:cNvPr>
          <p:cNvSpPr/>
          <p:nvPr/>
        </p:nvSpPr>
        <p:spPr>
          <a:xfrm>
            <a:off x="7361583" y="3425687"/>
            <a:ext cx="848140" cy="5200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6E80B-A59A-84F9-B871-E9D0508E3253}"/>
              </a:ext>
            </a:extLst>
          </p:cNvPr>
          <p:cNvSpPr txBox="1"/>
          <p:nvPr/>
        </p:nvSpPr>
        <p:spPr>
          <a:xfrm>
            <a:off x="838199" y="4466119"/>
            <a:ext cx="99225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800" b="1" u="sng" dirty="0">
                <a:latin typeface="+mj-lt"/>
              </a:rPr>
              <a:t>Kết luận: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0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E9E7-2FB9-5CC7-E9D9-1EE4267B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ED219-11CD-96BB-DED4-FF7E3B26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29B85-8CF0-6C70-A84E-C859669A7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7" t="16048" r="-162" b="10227"/>
          <a:stretch/>
        </p:blipFill>
        <p:spPr bwMode="auto">
          <a:xfrm rot="16200000">
            <a:off x="4140581" y="-625442"/>
            <a:ext cx="3910841" cy="10515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95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375</Words>
  <Application>Microsoft Office PowerPoint</Application>
  <PresentationFormat>Widescreen</PresentationFormat>
  <Paragraphs>53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TRÒ CHƠI: AI NHANH AI ĐÚNG</vt:lpstr>
      <vt:lpstr>PowerPoint Presentation</vt:lpstr>
      <vt:lpstr>PowerPoint Presentation</vt:lpstr>
      <vt:lpstr>PowerPoint Presentation</vt:lpstr>
      <vt:lpstr>BÀI 2: CÂY THƯ MỤC</vt:lpstr>
      <vt:lpstr>Hoạt động 1: Vai trò cây thư mục</vt:lpstr>
      <vt:lpstr>Cho biết phát biểu nào đúng?</vt:lpstr>
      <vt:lpstr>Hoạt động 2. Cấu trúc cây thư mục:  </vt:lpstr>
      <vt:lpstr>Cây thư mục xuất phát từ thư mục Giải trí</vt:lpstr>
      <vt:lpstr>Vẽ cây thư mục khi quan sát hình 2. Vẽ tất cả các thư mục có liên quan trong ổ đĩa E. </vt:lpstr>
      <vt:lpstr>PowerPoint Presentation</vt:lpstr>
      <vt:lpstr>Ghi nhớ: Cấu trúc cây của một thư mục cho biết nó chứa những tệp nào, những thư mục nào.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</dc:title>
  <dc:creator>Nguyễn Thị Thu Hiền</dc:creator>
  <cp:lastModifiedBy>Nguyễn Thị Thu Hiền</cp:lastModifiedBy>
  <cp:revision>3</cp:revision>
  <dcterms:created xsi:type="dcterms:W3CDTF">2022-07-23T15:00:02Z</dcterms:created>
  <dcterms:modified xsi:type="dcterms:W3CDTF">2022-07-24T10:27:47Z</dcterms:modified>
</cp:coreProperties>
</file>