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337" r:id="rId6"/>
    <p:sldId id="338" r:id="rId7"/>
    <p:sldId id="261" r:id="rId8"/>
    <p:sldId id="263" r:id="rId9"/>
    <p:sldId id="339" r:id="rId10"/>
    <p:sldId id="340" r:id="rId11"/>
    <p:sldId id="341" r:id="rId12"/>
    <p:sldId id="342" r:id="rId13"/>
    <p:sldId id="265" r:id="rId14"/>
    <p:sldId id="260" r:id="rId15"/>
    <p:sldId id="336" r:id="rId16"/>
    <p:sldId id="343" r:id="rId17"/>
    <p:sldId id="34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15BFF-12F9-4E14-9706-030B9DB1169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4AE19-5EDC-4081-B6B9-4EB08EEF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7141-E9FF-48A3-9C10-EBDB4DBA9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5AC12-4260-42A2-82AC-F4C341EB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7104-F9A6-4A5B-892E-06E7C81B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2E28-1E28-48B1-BFAC-3836A00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D9494-4337-40F5-B8C0-12B8FB7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6678-F429-4373-BC28-8F819312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91E61-DD0B-49E5-9216-F4BB66A9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B4F1-3FB3-457D-8FD5-B97737B0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29E3-C55C-44BA-AF7E-802ED3D8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5745-7566-4B1F-83A3-DBAE4FB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ACE38-D79F-42FE-9757-2367E245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A9F60-8F5A-405F-A6FA-2EBCD1421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A6E-1156-4E76-B95E-EA313143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1DCB-3956-4876-82CD-DCF32D27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9BF-B8F0-426D-864F-2EF70B38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CB90-E949-4B79-89D4-FC435C3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03A3-4E6B-4EE0-A239-0788FEDC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1363-595F-42B4-89A4-53548EF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2BF3-0F64-47F0-AE99-E9537BCD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1475-1797-4FAC-9EA7-D25544F3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ACCF-06A9-4364-AD32-DF97F5F3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1621-5A4C-4959-B9F0-5C87B7F3B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C5F0-186D-450A-A058-4CB05F44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9041-CE37-4570-8C03-2664001E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E0A5-4231-44BA-990A-6D6B308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F9B0-D4A1-4F41-8A68-E303ABA9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26D5-7B80-46DC-BF7B-F766F8A9E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29B3-5A1C-4C05-B7D4-CC28B2D8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47B6-15C1-4B5E-83DB-DA53BA0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EBAE-DE66-4B9D-AC72-53BEF39D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573A3-9BC2-41B0-8EB6-6A63A3CB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7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D95-E7F0-408E-994F-8C3B9F6D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5FDD-02B0-4282-B6D7-CD3B4FD2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C60A5-329E-4696-839A-9010D95CB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61CE-A629-4773-8295-B458C01E3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62655-536B-4087-9B5A-D7312D0B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A001C-6BA4-4A30-86BD-D0AB57E2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C6E7A-3A87-4D72-9E8E-1FE46A5C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6BAB9-E66B-49D4-A9BC-FBADEFD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B999-5E70-4B80-BBD8-ED5DE3AD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23CC1-86CD-4E75-B9D1-A47DB66C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A798-0247-461A-90EC-B553D73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A0074-70D3-45BD-B1BE-91AA7D2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7F90-1713-4BFE-8FD7-455CC74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70367-4775-4AEC-9231-E537A16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6D74-83DF-4F9E-9EB8-B67E0F13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D3E7-3060-4EF4-AC38-D7DC33CD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B080-BA40-4887-A3D3-DB67DC86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13E2-22DD-4E86-8468-6FD92460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1059-4506-41D2-8457-7B3A465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B94B-AF3E-43C4-80EB-EA7BC264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6FB9-3807-4AF6-8CAC-464F334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77CD-A1F7-4666-AE37-BD425690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35A0D-2184-4CA1-A7FE-2E91B78C8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DD26-3FF3-4EED-81BC-67F0120D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31B61-3A77-49EA-AFC3-D0D69138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D1AC-D681-4474-854E-5CC3B850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2F53C-0F4E-444D-B7DB-218431F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29CC2-D1BA-4E2D-AC82-65B5AE75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FF1D-E8FC-4B5D-BF39-6112487B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45E3-600E-4571-8C3A-7994E662B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BD42-322D-4547-8D9F-6CB97ACEE7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70B4-F72F-4CF7-98A3-41F2C6259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CDFC-EC0D-49C2-86CA-54400111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CF6C-32F5-4B07-B3E8-48A0D1A3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gif"/><Relationship Id="rId16" Type="http://schemas.openxmlformats.org/officeDocument/2006/relationships/image" Target="../media/image22.pn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B7FD-A11E-43CB-941E-26A00F920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245" y="835376"/>
            <a:ext cx="9144000" cy="14901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C2: LÀM QUEN VỚI THƯ MỤC, LƯU TRỮ THÔNG TIN TRONG MÁY TÍNH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336A0-07D3-47E9-9518-D1E33E4B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493" y="2325511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6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908"/>
            <a:ext cx="5675142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E04178AD-E18C-42FF-BCE9-08A17AAEE505}"/>
              </a:ext>
            </a:extLst>
          </p:cNvPr>
          <p:cNvSpPr/>
          <p:nvPr/>
        </p:nvSpPr>
        <p:spPr>
          <a:xfrm>
            <a:off x="1094316" y="1766062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27252"/>
              </p:ext>
            </p:extLst>
          </p:nvPr>
        </p:nvGraphicFramePr>
        <p:xfrm>
          <a:off x="6513342" y="1455212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1E22A5-279E-40AE-AA17-60EB335C6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342" y="1455212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8795CD-043F-4462-8B02-8DDB532128CE}"/>
              </a:ext>
            </a:extLst>
          </p:cNvPr>
          <p:cNvSpPr/>
          <p:nvPr/>
        </p:nvSpPr>
        <p:spPr>
          <a:xfrm>
            <a:off x="838200" y="4990927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2F289-4562-4305-96B1-C0D747444185}"/>
              </a:ext>
            </a:extLst>
          </p:cNvPr>
          <p:cNvSpPr/>
          <p:nvPr/>
        </p:nvSpPr>
        <p:spPr>
          <a:xfrm>
            <a:off x="838200" y="5453898"/>
            <a:ext cx="10157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Ổ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5B40D005-C625-43FC-96C9-6B98D7E5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757"/>
            <a:ext cx="5758019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E04178AD-E18C-42FF-BCE9-08A17AAEE505}"/>
              </a:ext>
            </a:extLst>
          </p:cNvPr>
          <p:cNvSpPr/>
          <p:nvPr/>
        </p:nvSpPr>
        <p:spPr>
          <a:xfrm>
            <a:off x="1389738" y="1576760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24350"/>
              </p:ext>
            </p:extLst>
          </p:nvPr>
        </p:nvGraphicFramePr>
        <p:xfrm>
          <a:off x="6596219" y="1102746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1E22A5-279E-40AE-AA17-60EB335C6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219" y="1102746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8795CD-043F-4462-8B02-8DDB532128CE}"/>
              </a:ext>
            </a:extLst>
          </p:cNvPr>
          <p:cNvSpPr/>
          <p:nvPr/>
        </p:nvSpPr>
        <p:spPr>
          <a:xfrm>
            <a:off x="838200" y="5015454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Video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B0735-A92F-4E2D-9347-DC36EBBA2462}"/>
              </a:ext>
            </a:extLst>
          </p:cNvPr>
          <p:cNvSpPr/>
          <p:nvPr/>
        </p:nvSpPr>
        <p:spPr>
          <a:xfrm>
            <a:off x="838200" y="5476946"/>
            <a:ext cx="10259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Video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video.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26046C7E-78E0-45A4-968D-32B1A371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1052205"/>
            <a:ext cx="5379720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E04178AD-E18C-42FF-BCE9-08A17AAEE505}"/>
              </a:ext>
            </a:extLst>
          </p:cNvPr>
          <p:cNvSpPr/>
          <p:nvPr/>
        </p:nvSpPr>
        <p:spPr>
          <a:xfrm>
            <a:off x="1502279" y="1945276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60574"/>
              </p:ext>
            </p:extLst>
          </p:nvPr>
        </p:nvGraphicFramePr>
        <p:xfrm>
          <a:off x="6469610" y="1104685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1E22A5-279E-40AE-AA17-60EB335C6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610" y="1104685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8795CD-043F-4462-8B02-8DDB532128CE}"/>
              </a:ext>
            </a:extLst>
          </p:cNvPr>
          <p:cNvSpPr/>
          <p:nvPr/>
        </p:nvSpPr>
        <p:spPr>
          <a:xfrm>
            <a:off x="838200" y="4962791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10C2A-081F-4829-893D-9548F9A7A3A6}"/>
              </a:ext>
            </a:extLst>
          </p:cNvPr>
          <p:cNvSpPr/>
          <p:nvPr/>
        </p:nvSpPr>
        <p:spPr>
          <a:xfrm>
            <a:off x="838200" y="5454368"/>
            <a:ext cx="10259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AA9DD305-1335-4336-AC41-E538A947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275442"/>
            <a:ext cx="10515600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413170"/>
              </p:ext>
            </p:extLst>
          </p:nvPr>
        </p:nvGraphicFramePr>
        <p:xfrm>
          <a:off x="3479507" y="1768153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1E22A5-279E-40AE-AA17-60EB335C6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507" y="1768153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EA42D4-DFF7-48BB-9888-831740F90CE2}"/>
              </a:ext>
            </a:extLst>
          </p:cNvPr>
          <p:cNvSpPr/>
          <p:nvPr/>
        </p:nvSpPr>
        <p:spPr>
          <a:xfrm>
            <a:off x="1642872" y="5692102"/>
            <a:ext cx="653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trữ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B3270381-874F-4241-B3C0-FF7DCD098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85C-6287-4630-8720-73AEF489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365126"/>
            <a:ext cx="6987822" cy="944386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B38D-0646-4E4F-B669-431AA797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90081"/>
            <a:ext cx="10607040" cy="793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24A66C-E077-43F4-A18A-ECBECC94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645" y="2886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A50F2E-1329-4CAC-96D8-E629E4FE7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201576"/>
              </p:ext>
            </p:extLst>
          </p:nvPr>
        </p:nvGraphicFramePr>
        <p:xfrm>
          <a:off x="2505908" y="2113702"/>
          <a:ext cx="6671733" cy="10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066667" imgH="676369" progId="Paint.Picture">
                  <p:embed/>
                </p:oleObj>
              </mc:Choice>
              <mc:Fallback>
                <p:oleObj name="Bitmap Image" r:id="rId2" imgW="8066667" imgH="67636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08" y="2113702"/>
                        <a:ext cx="6671733" cy="104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B6CF164-1E93-4010-B354-78E05B4AA416}"/>
              </a:ext>
            </a:extLst>
          </p:cNvPr>
          <p:cNvSpPr/>
          <p:nvPr/>
        </p:nvSpPr>
        <p:spPr>
          <a:xfrm>
            <a:off x="974524" y="5010001"/>
            <a:ext cx="4131258" cy="3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528FC-815A-41BA-AB81-284E9A73D933}"/>
              </a:ext>
            </a:extLst>
          </p:cNvPr>
          <p:cNvSpPr/>
          <p:nvPr/>
        </p:nvSpPr>
        <p:spPr>
          <a:xfrm>
            <a:off x="937948" y="3774231"/>
            <a:ext cx="2824748" cy="357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0C1BD-C675-44DC-9926-A41D7698B396}"/>
              </a:ext>
            </a:extLst>
          </p:cNvPr>
          <p:cNvSpPr/>
          <p:nvPr/>
        </p:nvSpPr>
        <p:spPr>
          <a:xfrm>
            <a:off x="938400" y="4392116"/>
            <a:ext cx="3566939" cy="357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6A58D9-0B39-4738-A36B-B3DE21B249CD}"/>
              </a:ext>
            </a:extLst>
          </p:cNvPr>
          <p:cNvSpPr/>
          <p:nvPr/>
        </p:nvSpPr>
        <p:spPr>
          <a:xfrm>
            <a:off x="3807006" y="3606605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3, 4, 5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5095A-67D6-412A-9651-7C11616F0D25}"/>
              </a:ext>
            </a:extLst>
          </p:cNvPr>
          <p:cNvSpPr/>
          <p:nvPr/>
        </p:nvSpPr>
        <p:spPr>
          <a:xfrm>
            <a:off x="4391107" y="4227866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2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8A276-90A8-479D-B914-AF1E57AA2B65}"/>
              </a:ext>
            </a:extLst>
          </p:cNvPr>
          <p:cNvSpPr/>
          <p:nvPr/>
        </p:nvSpPr>
        <p:spPr>
          <a:xfrm>
            <a:off x="4019980" y="4837391"/>
            <a:ext cx="119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45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E1A9-6487-4ED4-95DE-B00780901041}"/>
              </a:ext>
            </a:extLst>
          </p:cNvPr>
          <p:cNvSpPr txBox="1">
            <a:spLocks/>
          </p:cNvSpPr>
          <p:nvPr/>
        </p:nvSpPr>
        <p:spPr>
          <a:xfrm>
            <a:off x="-440960" y="1485445"/>
            <a:ext cx="4967111" cy="944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25235-4C93-431D-BE73-2179EA70E558}"/>
              </a:ext>
            </a:extLst>
          </p:cNvPr>
          <p:cNvSpPr/>
          <p:nvPr/>
        </p:nvSpPr>
        <p:spPr>
          <a:xfrm>
            <a:off x="999067" y="2223913"/>
            <a:ext cx="1019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8CEE5-602E-4C47-A49B-911432940F6B}"/>
              </a:ext>
            </a:extLst>
          </p:cNvPr>
          <p:cNvSpPr/>
          <p:nvPr/>
        </p:nvSpPr>
        <p:spPr>
          <a:xfrm>
            <a:off x="999067" y="3445939"/>
            <a:ext cx="974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E734D27F-8DE6-4353-8B4D-A1E6344F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E1A9-6487-4ED4-95DE-B00780901041}"/>
              </a:ext>
            </a:extLst>
          </p:cNvPr>
          <p:cNvSpPr txBox="1">
            <a:spLocks/>
          </p:cNvSpPr>
          <p:nvPr/>
        </p:nvSpPr>
        <p:spPr>
          <a:xfrm>
            <a:off x="-891127" y="1779909"/>
            <a:ext cx="4967111" cy="944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0021E-79C8-44F4-B39B-820BD76F06E4}"/>
              </a:ext>
            </a:extLst>
          </p:cNvPr>
          <p:cNvSpPr/>
          <p:nvPr/>
        </p:nvSpPr>
        <p:spPr>
          <a:xfrm>
            <a:off x="621322" y="2462685"/>
            <a:ext cx="1094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2A420-8899-4E4E-86C1-7C58DE29E7FA}"/>
              </a:ext>
            </a:extLst>
          </p:cNvPr>
          <p:cNvSpPr/>
          <p:nvPr/>
        </p:nvSpPr>
        <p:spPr>
          <a:xfrm>
            <a:off x="621323" y="3156214"/>
            <a:ext cx="10949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DC3E71A7-3723-42C0-96DA-EC8C1D46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90B2D-AB2F-4C54-B1B8-27333ABD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/>
          <a:stretch/>
        </p:blipFill>
        <p:spPr>
          <a:xfrm>
            <a:off x="386862" y="1827545"/>
            <a:ext cx="10844784" cy="3467153"/>
          </a:xfrm>
          <a:prstGeom prst="rect">
            <a:avLst/>
          </a:prstGeom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D8C5E42B-17CF-4CA2-AE64-8B1FF6CB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1083032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E51B234-EC07-43BC-91FF-2B778E8E4BEE}"/>
              </a:ext>
            </a:extLst>
          </p:cNvPr>
          <p:cNvGrpSpPr>
            <a:grpSpLocks/>
          </p:cNvGrpSpPr>
          <p:nvPr/>
        </p:nvGrpSpPr>
        <p:grpSpPr bwMode="auto">
          <a:xfrm>
            <a:off x="1566864" y="20638"/>
            <a:ext cx="9121775" cy="6858000"/>
            <a:chOff x="14" y="-9"/>
            <a:chExt cx="5781" cy="4329"/>
          </a:xfrm>
        </p:grpSpPr>
        <p:pic>
          <p:nvPicPr>
            <p:cNvPr id="28749" name="Picture 4" descr="n3">
              <a:extLst>
                <a:ext uri="{FF2B5EF4-FFF2-40B4-BE49-F238E27FC236}">
                  <a16:creationId xmlns:a16="http://schemas.microsoft.com/office/drawing/2014/main" id="{953EBA86-6DFA-461B-B8DC-6372AC3EB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0" name="Picture 5" descr="n3">
              <a:extLst>
                <a:ext uri="{FF2B5EF4-FFF2-40B4-BE49-F238E27FC236}">
                  <a16:creationId xmlns:a16="http://schemas.microsoft.com/office/drawing/2014/main" id="{26FA7956-C1B2-4A6D-90C7-7DEE2B8E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1" name="Picture 6" descr="n3">
              <a:extLst>
                <a:ext uri="{FF2B5EF4-FFF2-40B4-BE49-F238E27FC236}">
                  <a16:creationId xmlns:a16="http://schemas.microsoft.com/office/drawing/2014/main" id="{99EFBE61-A5E7-4395-B1C0-7378D5B9F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2" name="Picture 7" descr="n3">
              <a:extLst>
                <a:ext uri="{FF2B5EF4-FFF2-40B4-BE49-F238E27FC236}">
                  <a16:creationId xmlns:a16="http://schemas.microsoft.com/office/drawing/2014/main" id="{707B8059-A405-4F4C-BFF7-B6393181D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D70E763-D241-4CBA-85A3-473A5BCCD211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49251"/>
            <a:ext cx="5127625" cy="3351213"/>
            <a:chOff x="1824" y="768"/>
            <a:chExt cx="2886" cy="2940"/>
          </a:xfrm>
        </p:grpSpPr>
        <p:pic>
          <p:nvPicPr>
            <p:cNvPr id="28729" name="Picture 9" descr="002">
              <a:extLst>
                <a:ext uri="{FF2B5EF4-FFF2-40B4-BE49-F238E27FC236}">
                  <a16:creationId xmlns:a16="http://schemas.microsoft.com/office/drawing/2014/main" id="{7CBB6E1E-8E69-40C3-9964-86F43627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0" name="Group 10">
              <a:extLst>
                <a:ext uri="{FF2B5EF4-FFF2-40B4-BE49-F238E27FC236}">
                  <a16:creationId xmlns:a16="http://schemas.microsoft.com/office/drawing/2014/main" id="{FFBD99C3-EAAB-4401-8F70-096E14A60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8731" name="Group 11">
                <a:extLst>
                  <a:ext uri="{FF2B5EF4-FFF2-40B4-BE49-F238E27FC236}">
                    <a16:creationId xmlns:a16="http://schemas.microsoft.com/office/drawing/2014/main" id="{B3FC1CFB-2AED-4CE3-AE38-BB485E090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8735" name="Picture 12" descr="019">
                  <a:extLst>
                    <a:ext uri="{FF2B5EF4-FFF2-40B4-BE49-F238E27FC236}">
                      <a16:creationId xmlns:a16="http://schemas.microsoft.com/office/drawing/2014/main" id="{DF21E094-A89D-4158-B308-BBBED28CFD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36" name="Picture 13" descr="030">
                  <a:extLst>
                    <a:ext uri="{FF2B5EF4-FFF2-40B4-BE49-F238E27FC236}">
                      <a16:creationId xmlns:a16="http://schemas.microsoft.com/office/drawing/2014/main" id="{4CDA4352-BC56-4820-B37D-32C881AF57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737" name="Group 14">
                  <a:extLst>
                    <a:ext uri="{FF2B5EF4-FFF2-40B4-BE49-F238E27FC236}">
                      <a16:creationId xmlns:a16="http://schemas.microsoft.com/office/drawing/2014/main" id="{C5D39E19-CC18-4307-A983-AA88C0CCAC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8739" name="Picture 15" descr="045">
                    <a:extLst>
                      <a:ext uri="{FF2B5EF4-FFF2-40B4-BE49-F238E27FC236}">
                        <a16:creationId xmlns:a16="http://schemas.microsoft.com/office/drawing/2014/main" id="{D02C86D5-E767-4EAE-B2E5-6BA78B05DD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0" name="Picture 16" descr="053">
                    <a:extLst>
                      <a:ext uri="{FF2B5EF4-FFF2-40B4-BE49-F238E27FC236}">
                        <a16:creationId xmlns:a16="http://schemas.microsoft.com/office/drawing/2014/main" id="{2E243038-C126-4564-BE85-1A5D4CA933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1" name="Picture 17" descr="022">
                    <a:extLst>
                      <a:ext uri="{FF2B5EF4-FFF2-40B4-BE49-F238E27FC236}">
                        <a16:creationId xmlns:a16="http://schemas.microsoft.com/office/drawing/2014/main" id="{6F77FF71-C783-4F7D-BAE4-AA15E283D3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2" name="Picture 18" descr="045">
                    <a:extLst>
                      <a:ext uri="{FF2B5EF4-FFF2-40B4-BE49-F238E27FC236}">
                        <a16:creationId xmlns:a16="http://schemas.microsoft.com/office/drawing/2014/main" id="{545D36B9-987A-4032-B75D-B9E873DE9B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3" name="Picture 19" descr="052">
                    <a:extLst>
                      <a:ext uri="{FF2B5EF4-FFF2-40B4-BE49-F238E27FC236}">
                        <a16:creationId xmlns:a16="http://schemas.microsoft.com/office/drawing/2014/main" id="{A39CF67E-8867-41E2-AFAB-CDD80A39A4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4" name="Picture 20" descr="041">
                    <a:extLst>
                      <a:ext uri="{FF2B5EF4-FFF2-40B4-BE49-F238E27FC236}">
                        <a16:creationId xmlns:a16="http://schemas.microsoft.com/office/drawing/2014/main" id="{755BE08E-9C89-4AD0-A3EF-BFDA40C13B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5" name="Picture 21" descr="008">
                    <a:extLst>
                      <a:ext uri="{FF2B5EF4-FFF2-40B4-BE49-F238E27FC236}">
                        <a16:creationId xmlns:a16="http://schemas.microsoft.com/office/drawing/2014/main" id="{9A65D761-A618-4EDF-A409-0ED7A55B21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6" name="Picture 22" descr="054">
                    <a:extLst>
                      <a:ext uri="{FF2B5EF4-FFF2-40B4-BE49-F238E27FC236}">
                        <a16:creationId xmlns:a16="http://schemas.microsoft.com/office/drawing/2014/main" id="{99B61808-B469-4FEA-9BBC-706B603BA7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7" name="Picture 23" descr="039">
                    <a:extLst>
                      <a:ext uri="{FF2B5EF4-FFF2-40B4-BE49-F238E27FC236}">
                        <a16:creationId xmlns:a16="http://schemas.microsoft.com/office/drawing/2014/main" id="{0A514DDA-3C44-47C8-B71B-8155784F02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8" name="Picture 24" descr="001">
                    <a:extLst>
                      <a:ext uri="{FF2B5EF4-FFF2-40B4-BE49-F238E27FC236}">
                        <a16:creationId xmlns:a16="http://schemas.microsoft.com/office/drawing/2014/main" id="{CCCD7F24-7D7F-4166-A4AF-DD4A317808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738" name="Picture 25" descr="043">
                  <a:extLst>
                    <a:ext uri="{FF2B5EF4-FFF2-40B4-BE49-F238E27FC236}">
                      <a16:creationId xmlns:a16="http://schemas.microsoft.com/office/drawing/2014/main" id="{BFD6350F-675F-4A14-B068-D829A7FE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8732" name="Picture 26" descr="028">
                <a:extLst>
                  <a:ext uri="{FF2B5EF4-FFF2-40B4-BE49-F238E27FC236}">
                    <a16:creationId xmlns:a16="http://schemas.microsoft.com/office/drawing/2014/main" id="{940A565A-FCB3-4BBA-A43C-AB01722CF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3" name="Picture 27" descr="030">
                <a:extLst>
                  <a:ext uri="{FF2B5EF4-FFF2-40B4-BE49-F238E27FC236}">
                    <a16:creationId xmlns:a16="http://schemas.microsoft.com/office/drawing/2014/main" id="{C9C8B040-C7A0-4E30-8D7D-5247D1E32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4" name="Picture 28" descr="026">
                <a:extLst>
                  <a:ext uri="{FF2B5EF4-FFF2-40B4-BE49-F238E27FC236}">
                    <a16:creationId xmlns:a16="http://schemas.microsoft.com/office/drawing/2014/main" id="{67DAAC21-232E-4F83-BE11-5A34BE55A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76" name="Picture 30" descr="POINSET3">
            <a:extLst>
              <a:ext uri="{FF2B5EF4-FFF2-40B4-BE49-F238E27FC236}">
                <a16:creationId xmlns:a16="http://schemas.microsoft.com/office/drawing/2014/main" id="{4FE3C7F1-68AD-4041-9BB0-9F39D042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091113"/>
            <a:ext cx="17145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2" descr="POINSET3">
            <a:extLst>
              <a:ext uri="{FF2B5EF4-FFF2-40B4-BE49-F238E27FC236}">
                <a16:creationId xmlns:a16="http://schemas.microsoft.com/office/drawing/2014/main" id="{1F907C86-54AB-4036-89DD-9FFC46AA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55751" y="4889501"/>
            <a:ext cx="161131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WordArt 33">
            <a:extLst>
              <a:ext uri="{FF2B5EF4-FFF2-40B4-BE49-F238E27FC236}">
                <a16:creationId xmlns:a16="http://schemas.microsoft.com/office/drawing/2014/main" id="{C26B78A7-37A1-4B21-A168-4DB7252ED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9875" y="5286375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Chúc các em học giỏi, chăm ngoan!</a:t>
            </a:r>
          </a:p>
        </p:txBody>
      </p:sp>
      <p:pic>
        <p:nvPicPr>
          <p:cNvPr id="28679" name="Picture 34" descr="POINSET2">
            <a:extLst>
              <a:ext uri="{FF2B5EF4-FFF2-40B4-BE49-F238E27FC236}">
                <a16:creationId xmlns:a16="http://schemas.microsoft.com/office/drawing/2014/main" id="{D0DC5251-E6AF-4F85-9CC4-36C24EA0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9057" y="175420"/>
            <a:ext cx="16764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5">
            <a:extLst>
              <a:ext uri="{FF2B5EF4-FFF2-40B4-BE49-F238E27FC236}">
                <a16:creationId xmlns:a16="http://schemas.microsoft.com/office/drawing/2014/main" id="{523E4DA6-DD7B-4817-90F9-4493175EF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513" y="3714751"/>
            <a:ext cx="7162800" cy="137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Kính chúc quý thầy cô mạnh khỏe!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04977B32-E1DD-4D4E-91BB-7B88DBD190DC}"/>
              </a:ext>
            </a:extLst>
          </p:cNvPr>
          <p:cNvGrpSpPr>
            <a:grpSpLocks/>
          </p:cNvGrpSpPr>
          <p:nvPr/>
        </p:nvGrpSpPr>
        <p:grpSpPr bwMode="auto">
          <a:xfrm>
            <a:off x="7575550" y="3105150"/>
            <a:ext cx="833438" cy="762000"/>
            <a:chOff x="624" y="1632"/>
            <a:chExt cx="525" cy="480"/>
          </a:xfrm>
        </p:grpSpPr>
        <p:sp>
          <p:nvSpPr>
            <p:cNvPr id="28725" name="Freeform 43">
              <a:extLst>
                <a:ext uri="{FF2B5EF4-FFF2-40B4-BE49-F238E27FC236}">
                  <a16:creationId xmlns:a16="http://schemas.microsoft.com/office/drawing/2014/main" id="{649579FF-8122-4064-A263-4798B09610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44">
              <a:extLst>
                <a:ext uri="{FF2B5EF4-FFF2-40B4-BE49-F238E27FC236}">
                  <a16:creationId xmlns:a16="http://schemas.microsoft.com/office/drawing/2014/main" id="{DBD4D30B-7245-4A40-9536-A67D83734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45">
              <a:extLst>
                <a:ext uri="{FF2B5EF4-FFF2-40B4-BE49-F238E27FC236}">
                  <a16:creationId xmlns:a16="http://schemas.microsoft.com/office/drawing/2014/main" id="{8DA8FDBC-3CBD-4CB1-A215-5BD375B211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46">
              <a:extLst>
                <a:ext uri="{FF2B5EF4-FFF2-40B4-BE49-F238E27FC236}">
                  <a16:creationId xmlns:a16="http://schemas.microsoft.com/office/drawing/2014/main" id="{EA3980DE-F709-4DAD-8F58-ECD16ED5B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6F97EE01-A0D6-45AA-82A5-E962188CFBF3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1427163"/>
            <a:ext cx="833438" cy="762000"/>
            <a:chOff x="624" y="1632"/>
            <a:chExt cx="525" cy="480"/>
          </a:xfrm>
        </p:grpSpPr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A2492AF7-51A0-4207-A0A7-72795F9622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44">
              <a:extLst>
                <a:ext uri="{FF2B5EF4-FFF2-40B4-BE49-F238E27FC236}">
                  <a16:creationId xmlns:a16="http://schemas.microsoft.com/office/drawing/2014/main" id="{97B64BD1-3AEF-41FA-9E82-25BDF18A9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45">
              <a:extLst>
                <a:ext uri="{FF2B5EF4-FFF2-40B4-BE49-F238E27FC236}">
                  <a16:creationId xmlns:a16="http://schemas.microsoft.com/office/drawing/2014/main" id="{7D8E73DD-AB7B-42C2-9666-53904FF57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46">
              <a:extLst>
                <a:ext uri="{FF2B5EF4-FFF2-40B4-BE49-F238E27FC236}">
                  <a16:creationId xmlns:a16="http://schemas.microsoft.com/office/drawing/2014/main" id="{154DA155-0327-4926-86AC-85A47355FD6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45C30E7D-1B17-4734-AA08-4A76B317BDCD}"/>
              </a:ext>
            </a:extLst>
          </p:cNvPr>
          <p:cNvGrpSpPr>
            <a:grpSpLocks/>
          </p:cNvGrpSpPr>
          <p:nvPr/>
        </p:nvGrpSpPr>
        <p:grpSpPr bwMode="auto">
          <a:xfrm>
            <a:off x="2081214" y="1050925"/>
            <a:ext cx="833437" cy="762000"/>
            <a:chOff x="672" y="624"/>
            <a:chExt cx="525" cy="480"/>
          </a:xfrm>
        </p:grpSpPr>
        <p:sp>
          <p:nvSpPr>
            <p:cNvPr id="28717" name="Freeform 73">
              <a:extLst>
                <a:ext uri="{FF2B5EF4-FFF2-40B4-BE49-F238E27FC236}">
                  <a16:creationId xmlns:a16="http://schemas.microsoft.com/office/drawing/2014/main" id="{D6317323-D552-4CD9-B0D7-E5DFC87EE7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74">
              <a:extLst>
                <a:ext uri="{FF2B5EF4-FFF2-40B4-BE49-F238E27FC236}">
                  <a16:creationId xmlns:a16="http://schemas.microsoft.com/office/drawing/2014/main" id="{A0EDEC0D-E57B-4C15-904C-D3CD1FF7D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75">
              <a:extLst>
                <a:ext uri="{FF2B5EF4-FFF2-40B4-BE49-F238E27FC236}">
                  <a16:creationId xmlns:a16="http://schemas.microsoft.com/office/drawing/2014/main" id="{7444DCCD-64F1-4B25-97E6-7678B0F2BD0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76">
              <a:extLst>
                <a:ext uri="{FF2B5EF4-FFF2-40B4-BE49-F238E27FC236}">
                  <a16:creationId xmlns:a16="http://schemas.microsoft.com/office/drawing/2014/main" id="{65841354-4664-4B69-AA5A-F719C79C9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17C114F4-A814-4621-813E-9CB1D763E83D}"/>
              </a:ext>
            </a:extLst>
          </p:cNvPr>
          <p:cNvGrpSpPr>
            <a:grpSpLocks/>
          </p:cNvGrpSpPr>
          <p:nvPr/>
        </p:nvGrpSpPr>
        <p:grpSpPr bwMode="auto">
          <a:xfrm>
            <a:off x="9574214" y="3800475"/>
            <a:ext cx="833437" cy="762000"/>
            <a:chOff x="672" y="624"/>
            <a:chExt cx="525" cy="480"/>
          </a:xfrm>
        </p:grpSpPr>
        <p:sp>
          <p:nvSpPr>
            <p:cNvPr id="28713" name="Freeform 73">
              <a:extLst>
                <a:ext uri="{FF2B5EF4-FFF2-40B4-BE49-F238E27FC236}">
                  <a16:creationId xmlns:a16="http://schemas.microsoft.com/office/drawing/2014/main" id="{FE2ECCA0-0D75-4DBC-AE7E-63A2E48B0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74">
              <a:extLst>
                <a:ext uri="{FF2B5EF4-FFF2-40B4-BE49-F238E27FC236}">
                  <a16:creationId xmlns:a16="http://schemas.microsoft.com/office/drawing/2014/main" id="{A638749A-02DA-4556-A6AB-7B61E9F1B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75">
              <a:extLst>
                <a:ext uri="{FF2B5EF4-FFF2-40B4-BE49-F238E27FC236}">
                  <a16:creationId xmlns:a16="http://schemas.microsoft.com/office/drawing/2014/main" id="{5B003E5B-3FD0-4D5C-A385-957DE8F86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76">
              <a:extLst>
                <a:ext uri="{FF2B5EF4-FFF2-40B4-BE49-F238E27FC236}">
                  <a16:creationId xmlns:a16="http://schemas.microsoft.com/office/drawing/2014/main" id="{83404CD0-7002-4CA1-83D5-1589C1074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2">
            <a:extLst>
              <a:ext uri="{FF2B5EF4-FFF2-40B4-BE49-F238E27FC236}">
                <a16:creationId xmlns:a16="http://schemas.microsoft.com/office/drawing/2014/main" id="{36B366B9-ACB3-41A7-87D1-98898393A481}"/>
              </a:ext>
            </a:extLst>
          </p:cNvPr>
          <p:cNvGrpSpPr>
            <a:grpSpLocks/>
          </p:cNvGrpSpPr>
          <p:nvPr/>
        </p:nvGrpSpPr>
        <p:grpSpPr bwMode="auto">
          <a:xfrm>
            <a:off x="4024314" y="3000375"/>
            <a:ext cx="833437" cy="762000"/>
            <a:chOff x="672" y="624"/>
            <a:chExt cx="525" cy="480"/>
          </a:xfrm>
        </p:grpSpPr>
        <p:sp>
          <p:nvSpPr>
            <p:cNvPr id="28709" name="Freeform 73">
              <a:extLst>
                <a:ext uri="{FF2B5EF4-FFF2-40B4-BE49-F238E27FC236}">
                  <a16:creationId xmlns:a16="http://schemas.microsoft.com/office/drawing/2014/main" id="{5CBAB9EA-B837-4851-88F0-D920B697BC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74">
              <a:extLst>
                <a:ext uri="{FF2B5EF4-FFF2-40B4-BE49-F238E27FC236}">
                  <a16:creationId xmlns:a16="http://schemas.microsoft.com/office/drawing/2014/main" id="{4006E266-DDAA-45D0-8457-2B2BBE6D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75">
              <a:extLst>
                <a:ext uri="{FF2B5EF4-FFF2-40B4-BE49-F238E27FC236}">
                  <a16:creationId xmlns:a16="http://schemas.microsoft.com/office/drawing/2014/main" id="{EFA41FF3-8192-4EF3-AA6A-09EE1AFA2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76">
              <a:extLst>
                <a:ext uri="{FF2B5EF4-FFF2-40B4-BE49-F238E27FC236}">
                  <a16:creationId xmlns:a16="http://schemas.microsoft.com/office/drawing/2014/main" id="{F975DBF5-54AF-43A3-AF1F-94C50BC06A9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6" name="Picture 79" descr="(198)">
            <a:extLst>
              <a:ext uri="{FF2B5EF4-FFF2-40B4-BE49-F238E27FC236}">
                <a16:creationId xmlns:a16="http://schemas.microsoft.com/office/drawing/2014/main" id="{D67F91B4-7C0B-435D-97A1-E19A1AFE2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7131050" y="1900239"/>
            <a:ext cx="1219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0" descr="(198)">
            <a:extLst>
              <a:ext uri="{FF2B5EF4-FFF2-40B4-BE49-F238E27FC236}">
                <a16:creationId xmlns:a16="http://schemas.microsoft.com/office/drawing/2014/main" id="{50DDFA65-5295-445E-A1FD-AA785E812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3455989" y="1698626"/>
            <a:ext cx="12731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2">
            <a:extLst>
              <a:ext uri="{FF2B5EF4-FFF2-40B4-BE49-F238E27FC236}">
                <a16:creationId xmlns:a16="http://schemas.microsoft.com/office/drawing/2014/main" id="{1432FC7A-126D-4CB8-925F-D0F281363C68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3000375"/>
            <a:ext cx="833438" cy="762000"/>
            <a:chOff x="624" y="1632"/>
            <a:chExt cx="525" cy="480"/>
          </a:xfrm>
        </p:grpSpPr>
        <p:sp>
          <p:nvSpPr>
            <p:cNvPr id="28705" name="Freeform 43">
              <a:extLst>
                <a:ext uri="{FF2B5EF4-FFF2-40B4-BE49-F238E27FC236}">
                  <a16:creationId xmlns:a16="http://schemas.microsoft.com/office/drawing/2014/main" id="{2CFD1BA4-DF25-42CF-91C0-7E4A6B27C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44">
              <a:extLst>
                <a:ext uri="{FF2B5EF4-FFF2-40B4-BE49-F238E27FC236}">
                  <a16:creationId xmlns:a16="http://schemas.microsoft.com/office/drawing/2014/main" id="{4F44236A-A1A5-4B8A-B9F1-731E532232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45">
              <a:extLst>
                <a:ext uri="{FF2B5EF4-FFF2-40B4-BE49-F238E27FC236}">
                  <a16:creationId xmlns:a16="http://schemas.microsoft.com/office/drawing/2014/main" id="{48CCC672-14B4-4775-ABB3-76E347E2E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46">
              <a:extLst>
                <a:ext uri="{FF2B5EF4-FFF2-40B4-BE49-F238E27FC236}">
                  <a16:creationId xmlns:a16="http://schemas.microsoft.com/office/drawing/2014/main" id="{7E680C32-1246-477D-9BFD-0FDE9451667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2">
            <a:extLst>
              <a:ext uri="{FF2B5EF4-FFF2-40B4-BE49-F238E27FC236}">
                <a16:creationId xmlns:a16="http://schemas.microsoft.com/office/drawing/2014/main" id="{17BDFEF5-D324-48BC-927A-F232F3472C34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1635125"/>
            <a:ext cx="833438" cy="762000"/>
            <a:chOff x="672" y="624"/>
            <a:chExt cx="525" cy="480"/>
          </a:xfrm>
        </p:grpSpPr>
        <p:sp>
          <p:nvSpPr>
            <p:cNvPr id="28701" name="Freeform 73">
              <a:extLst>
                <a:ext uri="{FF2B5EF4-FFF2-40B4-BE49-F238E27FC236}">
                  <a16:creationId xmlns:a16="http://schemas.microsoft.com/office/drawing/2014/main" id="{CAC11B1A-BB8F-4662-A247-893E62DF1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74">
              <a:extLst>
                <a:ext uri="{FF2B5EF4-FFF2-40B4-BE49-F238E27FC236}">
                  <a16:creationId xmlns:a16="http://schemas.microsoft.com/office/drawing/2014/main" id="{4733A169-A4B0-4C5B-8E0A-3601CF32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75">
              <a:extLst>
                <a:ext uri="{FF2B5EF4-FFF2-40B4-BE49-F238E27FC236}">
                  <a16:creationId xmlns:a16="http://schemas.microsoft.com/office/drawing/2014/main" id="{582A8B41-35DA-4C88-97E5-B166EC06C93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76">
              <a:extLst>
                <a:ext uri="{FF2B5EF4-FFF2-40B4-BE49-F238E27FC236}">
                  <a16:creationId xmlns:a16="http://schemas.microsoft.com/office/drawing/2014/main" id="{24197B67-A5CD-449D-A8CE-E2E42B9CB25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011CCB59-AE58-410C-938D-A1BC3889F7F6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2143125"/>
            <a:ext cx="833438" cy="762000"/>
            <a:chOff x="2304" y="1632"/>
            <a:chExt cx="525" cy="480"/>
          </a:xfrm>
        </p:grpSpPr>
        <p:sp>
          <p:nvSpPr>
            <p:cNvPr id="28697" name="Freeform 3">
              <a:extLst>
                <a:ext uri="{FF2B5EF4-FFF2-40B4-BE49-F238E27FC236}">
                  <a16:creationId xmlns:a16="http://schemas.microsoft.com/office/drawing/2014/main" id="{BB5E035F-8BE4-4DBA-821C-7034AD4329D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4">
              <a:extLst>
                <a:ext uri="{FF2B5EF4-FFF2-40B4-BE49-F238E27FC236}">
                  <a16:creationId xmlns:a16="http://schemas.microsoft.com/office/drawing/2014/main" id="{9E7B789B-71EE-44DE-898B-185EE0C36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5">
              <a:extLst>
                <a:ext uri="{FF2B5EF4-FFF2-40B4-BE49-F238E27FC236}">
                  <a16:creationId xmlns:a16="http://schemas.microsoft.com/office/drawing/2014/main" id="{E21F7C80-768F-44F6-B72B-C8A2460B7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6">
              <a:extLst>
                <a:ext uri="{FF2B5EF4-FFF2-40B4-BE49-F238E27FC236}">
                  <a16:creationId xmlns:a16="http://schemas.microsoft.com/office/drawing/2014/main" id="{FF6EEF89-67EC-403B-9E58-A06469A71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2D591448-99DB-4549-8ECB-C708A06DC073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686050"/>
            <a:ext cx="833437" cy="762000"/>
            <a:chOff x="2304" y="1632"/>
            <a:chExt cx="525" cy="480"/>
          </a:xfrm>
        </p:grpSpPr>
        <p:sp>
          <p:nvSpPr>
            <p:cNvPr id="28693" name="Freeform 3">
              <a:extLst>
                <a:ext uri="{FF2B5EF4-FFF2-40B4-BE49-F238E27FC236}">
                  <a16:creationId xmlns:a16="http://schemas.microsoft.com/office/drawing/2014/main" id="{91232AC2-E53C-402F-9E92-F4823D920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4">
              <a:extLst>
                <a:ext uri="{FF2B5EF4-FFF2-40B4-BE49-F238E27FC236}">
                  <a16:creationId xmlns:a16="http://schemas.microsoft.com/office/drawing/2014/main" id="{36C8B453-208E-41A7-9E89-55E0A6E90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5">
              <a:extLst>
                <a:ext uri="{FF2B5EF4-FFF2-40B4-BE49-F238E27FC236}">
                  <a16:creationId xmlns:a16="http://schemas.microsoft.com/office/drawing/2014/main" id="{85FF4307-788C-4E72-B398-2E7B50033C1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6">
              <a:extLst>
                <a:ext uri="{FF2B5EF4-FFF2-40B4-BE49-F238E27FC236}">
                  <a16:creationId xmlns:a16="http://schemas.microsoft.com/office/drawing/2014/main" id="{A749804F-79A8-47C5-967E-1720E80B0D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92" name="Picture 34" descr="POINSET2">
            <a:extLst>
              <a:ext uri="{FF2B5EF4-FFF2-40B4-BE49-F238E27FC236}">
                <a16:creationId xmlns:a16="http://schemas.microsoft.com/office/drawing/2014/main" id="{42A3B55A-0711-4815-952C-FFB72407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2875"/>
            <a:ext cx="16764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43DC-25FA-4153-A0E7-DB553D8D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631"/>
            <a:ext cx="10089444" cy="121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FFD4D-8AD4-4648-8592-38C449E43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54211"/>
            <a:ext cx="828701" cy="751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F3DD5B-F326-42D6-BA78-005D7D0A789D}"/>
              </a:ext>
            </a:extLst>
          </p:cNvPr>
          <p:cNvSpPr/>
          <p:nvPr/>
        </p:nvSpPr>
        <p:spPr>
          <a:xfrm>
            <a:off x="1668385" y="1212621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 ĐỘNG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LopChungMinh-XuanMai-2659962">
            <a:hlinkClick r:id="" action="ppaction://media"/>
            <a:extLst>
              <a:ext uri="{FF2B5EF4-FFF2-40B4-BE49-F238E27FC236}">
                <a16:creationId xmlns:a16="http://schemas.microsoft.com/office/drawing/2014/main" id="{533420B6-662D-475E-BAB8-21BD62ECB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6467" y="1138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E2BB1139-6210-4B5C-9FFF-F080BA035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73" y="1182748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9B4AB517-8903-42CE-9FD6-A3DF2EFD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91" y="2092192"/>
            <a:ext cx="3349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E89782B9-6BC0-4827-B2A2-8840B1BD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91" y="2716701"/>
            <a:ext cx="9037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15A20C11-1A6E-49B8-83DB-28AEC7AC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03" y="3341210"/>
            <a:ext cx="9039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7ED2-A18B-4E4E-83CE-7500D8F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93" y="1041009"/>
            <a:ext cx="5300015" cy="105186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247F-FBD0-4BDB-B5B8-0C092009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78" y="4736354"/>
            <a:ext cx="10599943" cy="1812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43555ED5-D60D-49D4-9CF1-12723F85C126}"/>
              </a:ext>
            </a:extLst>
          </p:cNvPr>
          <p:cNvSpPr/>
          <p:nvPr/>
        </p:nvSpPr>
        <p:spPr>
          <a:xfrm>
            <a:off x="1198695" y="1590942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110EC0B-BA02-4B97-919B-05937043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C89440-036B-4BE6-A037-2A01FF10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68" y="19553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 descr="hinh 1">
            <a:extLst>
              <a:ext uri="{FF2B5EF4-FFF2-40B4-BE49-F238E27FC236}">
                <a16:creationId xmlns:a16="http://schemas.microsoft.com/office/drawing/2014/main" id="{FD7E066D-D8A2-4E8F-A6A6-244B5317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08" y="1206636"/>
            <a:ext cx="5442714" cy="35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7ED2-A18B-4E4E-83CE-7500D8F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337"/>
            <a:ext cx="5217967" cy="58435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247F-FBD0-4BDB-B5B8-0C092009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78" y="4792626"/>
            <a:ext cx="10599943" cy="1150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inh 1">
            <a:extLst>
              <a:ext uri="{FF2B5EF4-FFF2-40B4-BE49-F238E27FC236}">
                <a16:creationId xmlns:a16="http://schemas.microsoft.com/office/drawing/2014/main" id="{6104A78F-6F25-40D9-9FBE-FCE1066E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4" y="1262908"/>
            <a:ext cx="5442714" cy="35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-Point Star 14">
            <a:extLst>
              <a:ext uri="{FF2B5EF4-FFF2-40B4-BE49-F238E27FC236}">
                <a16:creationId xmlns:a16="http://schemas.microsoft.com/office/drawing/2014/main" id="{43555ED5-D60D-49D4-9CF1-12723F85C126}"/>
              </a:ext>
            </a:extLst>
          </p:cNvPr>
          <p:cNvSpPr/>
          <p:nvPr/>
        </p:nvSpPr>
        <p:spPr>
          <a:xfrm>
            <a:off x="1367507" y="1874744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F8BDE-6314-4EE9-9BD4-ABC35C603B12}"/>
              </a:ext>
            </a:extLst>
          </p:cNvPr>
          <p:cNvSpPr/>
          <p:nvPr/>
        </p:nvSpPr>
        <p:spPr>
          <a:xfrm>
            <a:off x="632178" y="6051420"/>
            <a:ext cx="10721622" cy="33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7BF8F3CF-2F1B-4A53-B538-EA6B2648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7ED2-A18B-4E4E-83CE-7500D8F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47" y="927284"/>
            <a:ext cx="6046001" cy="11713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247F-FBD0-4BDB-B5B8-0C092009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72" y="5004291"/>
            <a:ext cx="10599943" cy="629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inh 1">
            <a:extLst>
              <a:ext uri="{FF2B5EF4-FFF2-40B4-BE49-F238E27FC236}">
                <a16:creationId xmlns:a16="http://schemas.microsoft.com/office/drawing/2014/main" id="{6104A78F-6F25-40D9-9FBE-FCE1066E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44" y="1435867"/>
            <a:ext cx="5442714" cy="35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-Point Star 14">
            <a:extLst>
              <a:ext uri="{FF2B5EF4-FFF2-40B4-BE49-F238E27FC236}">
                <a16:creationId xmlns:a16="http://schemas.microsoft.com/office/drawing/2014/main" id="{43555ED5-D60D-49D4-9CF1-12723F85C126}"/>
              </a:ext>
            </a:extLst>
          </p:cNvPr>
          <p:cNvSpPr/>
          <p:nvPr/>
        </p:nvSpPr>
        <p:spPr>
          <a:xfrm>
            <a:off x="1212763" y="1633146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54C11-4440-4F88-A35D-EBCFC8B784DA}"/>
              </a:ext>
            </a:extLst>
          </p:cNvPr>
          <p:cNvSpPr/>
          <p:nvPr/>
        </p:nvSpPr>
        <p:spPr>
          <a:xfrm>
            <a:off x="877872" y="5508336"/>
            <a:ext cx="1047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6B10E7D7-6A24-4FF3-8E81-D560BC14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7ED2-A18B-4E4E-83CE-7500D8F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81419"/>
            <a:ext cx="5442714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inh 1">
            <a:extLst>
              <a:ext uri="{FF2B5EF4-FFF2-40B4-BE49-F238E27FC236}">
                <a16:creationId xmlns:a16="http://schemas.microsoft.com/office/drawing/2014/main" id="{6104A78F-6F25-40D9-9FBE-FCE1066E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58" y="2132160"/>
            <a:ext cx="5442714" cy="35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618FDF-2C4E-4F8E-A0AB-9EE1389BA50F}"/>
              </a:ext>
            </a:extLst>
          </p:cNvPr>
          <p:cNvSpPr/>
          <p:nvPr/>
        </p:nvSpPr>
        <p:spPr>
          <a:xfrm>
            <a:off x="1066800" y="5661878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algn="just">
              <a:spcBef>
                <a:spcPts val="600"/>
              </a:spcBef>
              <a:spcAft>
                <a:spcPts val="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âm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hay video.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Từng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tệp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35AA71F0-2925-4C7F-8547-46B882D0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34512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3674"/>
            <a:ext cx="5257800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E04178AD-E18C-42FF-BCE9-08A17AAEE505}"/>
              </a:ext>
            </a:extLst>
          </p:cNvPr>
          <p:cNvSpPr/>
          <p:nvPr/>
        </p:nvSpPr>
        <p:spPr>
          <a:xfrm>
            <a:off x="1676400" y="1762178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38321"/>
              </p:ext>
            </p:extLst>
          </p:nvPr>
        </p:nvGraphicFramePr>
        <p:xfrm>
          <a:off x="6582151" y="1391129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151" y="1391129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8795CD-043F-4462-8B02-8DDB532128CE}"/>
              </a:ext>
            </a:extLst>
          </p:cNvPr>
          <p:cNvSpPr/>
          <p:nvPr/>
        </p:nvSpPr>
        <p:spPr>
          <a:xfrm>
            <a:off x="838200" y="4789755"/>
            <a:ext cx="105155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Video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9DF5693-628E-446E-85A9-8693D7E9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897F-38DC-4930-B73D-41494088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66" y="1128230"/>
            <a:ext cx="5886157" cy="639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14">
            <a:extLst>
              <a:ext uri="{FF2B5EF4-FFF2-40B4-BE49-F238E27FC236}">
                <a16:creationId xmlns:a16="http://schemas.microsoft.com/office/drawing/2014/main" id="{E04178AD-E18C-42FF-BCE9-08A17AAEE505}"/>
              </a:ext>
            </a:extLst>
          </p:cNvPr>
          <p:cNvSpPr/>
          <p:nvPr/>
        </p:nvSpPr>
        <p:spPr>
          <a:xfrm>
            <a:off x="1123590" y="2193698"/>
            <a:ext cx="3581400" cy="214947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ACEE46-D47E-4BBE-80FF-D708A534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81E22A5-279E-40AE-AA17-60EB335C6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34772"/>
              </p:ext>
            </p:extLst>
          </p:nvPr>
        </p:nvGraphicFramePr>
        <p:xfrm>
          <a:off x="5864699" y="1546356"/>
          <a:ext cx="5232985" cy="381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895238" imgH="5191850" progId="Paint.Picture">
                  <p:embed/>
                </p:oleObj>
              </mc:Choice>
              <mc:Fallback>
                <p:oleObj name="Bitmap Image" r:id="rId2" imgW="7895238" imgH="519185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81E22A5-279E-40AE-AA17-60EB335C6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699" y="1546356"/>
                        <a:ext cx="5232985" cy="381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8795CD-043F-4462-8B02-8DDB532128CE}"/>
              </a:ext>
            </a:extLst>
          </p:cNvPr>
          <p:cNvSpPr/>
          <p:nvPr/>
        </p:nvSpPr>
        <p:spPr>
          <a:xfrm>
            <a:off x="838200" y="5286342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C2E85-7CD7-4A62-BF4E-7C16349B59E8}"/>
              </a:ext>
            </a:extLst>
          </p:cNvPr>
          <p:cNvSpPr/>
          <p:nvPr/>
        </p:nvSpPr>
        <p:spPr>
          <a:xfrm>
            <a:off x="767766" y="5902405"/>
            <a:ext cx="10193866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algn="just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ra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4ABA3DF-543F-46D1-AA12-BDDC2876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6" y="406376"/>
            <a:ext cx="9861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SẮP XẾP PHÂN LOẠI CÁC TỆP DỮ LIỆU TRONG MÁY TÍNH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1047</Words>
  <Application>Microsoft Office PowerPoint</Application>
  <PresentationFormat>Widescreen</PresentationFormat>
  <Paragraphs>76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Office Theme</vt:lpstr>
      <vt:lpstr>Bitmap Image</vt:lpstr>
      <vt:lpstr>CHỦ ĐỀ C2: LÀM QUEN VỚI THƯ MỤC, LƯU TRỮ THÔNG TIN TRONG MÁY TÍNH </vt:lpstr>
      <vt:lpstr>PowerPoint Presentation</vt:lpstr>
      <vt:lpstr>PowerPoint Presentation</vt:lpstr>
      <vt:lpstr>1. Xem thông tin trong máy tính </vt:lpstr>
      <vt:lpstr>1. Xem thông tin trong máy tính </vt:lpstr>
      <vt:lpstr>1. Xem thông tin trong máy tính </vt:lpstr>
      <vt:lpstr>1. Xem thông tin trong máy tính </vt:lpstr>
      <vt:lpstr>2.Tìm hiểu tệp, thư mục và ổ đĩa </vt:lpstr>
      <vt:lpstr>2.Tìm hiểu tệp, thư mục và ổ đĩa </vt:lpstr>
      <vt:lpstr>2.Tìm hiểu tệp, thư mục và ổ đĩa </vt:lpstr>
      <vt:lpstr>2.Tìm hiểu tệp, thư mục và ổ đĩa </vt:lpstr>
      <vt:lpstr>2.Tìm hiểu tệp, thư mục và ổ đĩa </vt:lpstr>
      <vt:lpstr>2.Tìm hiểu tệp, thư mục và ổ đĩa </vt:lpstr>
      <vt:lpstr>Trò chơi “Nhóm nào nhanh hơn”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C2: LÀM QUEN VỚI THƯ MỤC, LƯU TRỮ THÔNG TIN TRONG MÁY TÍNH</dc:title>
  <dc:creator>Administrator</dc:creator>
  <cp:lastModifiedBy>Administrator</cp:lastModifiedBy>
  <cp:revision>32</cp:revision>
  <dcterms:created xsi:type="dcterms:W3CDTF">2022-07-20T15:58:32Z</dcterms:created>
  <dcterms:modified xsi:type="dcterms:W3CDTF">2025-02-06T12:59:48Z</dcterms:modified>
</cp:coreProperties>
</file>