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F1A-59FF-CD0A-4234-F3FAE0A6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EE1D5-BB7D-F7D1-31D3-BE65BCEF4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0F2CA-ED53-06D4-0F67-1839F793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043EA-CE12-F899-18EE-E283ABA1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61BA-D271-1045-2E52-5476C6C6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6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6903-91E3-9C56-7FDE-F63A394A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8A6A6-C589-CF0E-789A-DFA821B9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97C9-3D63-4AB8-D51E-4F83CE4B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2B4CF-5BC9-F10F-7B22-AE6A317A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D89E-ED5E-9707-60FE-C4B8E975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39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07734-44D7-65F4-0987-EA5B35D85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2F65-C501-FBEF-2B20-8738709DD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7EEB-D150-B799-C601-A142D487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98985-B763-0660-06ED-D240E131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A6710-25C2-8CE8-D278-D26797EB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8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5A03-6795-CDF1-7F2C-0C05A2EB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2113-892F-D544-6672-F51CDB3A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6798-2DD6-494A-3E65-3CCD3F8B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B7D59-634E-C288-D97A-C2E0485B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60F0-8C41-FD22-2BA9-6DC01FED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1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E4D0-DA9D-4AB1-356C-B0E63D1F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76338-DD70-4C5C-84B2-B0BBA20FC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473A-5CFD-41C6-6E04-57E9FCA7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EA63-A39C-0533-6A1C-FF8958EB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BE76-AD67-C161-5E1B-BA1292FB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988-E105-752D-A6EE-94B03D47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4605-BEC2-8699-A47B-25748851D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33CA3-51BE-F583-FE79-1AFB24378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84432-37CE-FB48-4C64-8C2D2BE4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129AB-6CA5-BF47-5486-CA394E83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445DA-FE7C-CE6B-F4C4-AC640E51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0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9C69-BD9C-2683-837F-385D369C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3CCE1-B1C5-417E-4DB2-B0E4F154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1AA60-CF3C-32F9-7048-1F4E5557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45212-3EA0-37B6-DA58-ADA21ED99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B5B94-67BD-23DB-2107-F5CA6641D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4438E-E44D-2D68-E236-F055747F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356DC-83EB-CD71-DE01-FE861728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8B0A5-943C-104E-A07F-0EAF4ABB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B137-0B34-FF3C-B02D-AB4D9ED1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0AC60-906C-8DEB-594D-3A0D4C4A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3123B-9BD9-D0E4-2FB4-9F7B54AF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68967-9725-14C0-6150-F60B78EC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6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3B744-2C63-78D6-A7C6-81D912BE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FB77A-FDA7-1B36-B555-D82CC935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8342A-BF71-A892-63A5-EEAAD460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3DAE-3C97-CE1C-55AD-38B19CF7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C9BA-0753-8FBD-EA9C-66D9815A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AAF72-0257-C751-EE67-8BC2E2AEB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F137C-F58B-D5B4-CF31-D9609970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6E734-B4EC-20C6-62A2-DCDB149D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18DC-6F5E-13D3-18CD-C7785602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6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39F3-2FC2-2B97-0388-67DA219E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A20CD-ECC1-4C89-360C-7C43E1CB3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D0F25-6F88-0074-BE61-A0D4D9103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E7BA7-585D-7E6C-DC16-DC44018B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D2044-FDA6-21FA-F0E7-A6083B5B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1D01E-A620-B563-B3AC-B5AA24E7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4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985D3-8EE1-02F9-269E-AAC45581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3C35-20B7-0189-7CA8-C136BDB7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1E59B-F9B3-3238-0C5C-8D29CC044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10ADAA-76EF-4763-BF8D-26DAEC56355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96943-B464-4916-6428-F9514D434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8011E-D462-B150-ECB8-611A00639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16EAC-408A-46C2-ADF2-604D91120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character with glasses and a book&#10;&#10;Description automatically generated">
            <a:extLst>
              <a:ext uri="{FF2B5EF4-FFF2-40B4-BE49-F238E27FC236}">
                <a16:creationId xmlns:a16="http://schemas.microsoft.com/office/drawing/2014/main" id="{1C46B4A6-D240-F64F-0B99-4069166D4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66" b="6249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603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6B58B-C248-C894-35EE-0F7314AC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0B7B9-8A5A-D7CE-EA3A-5E2BAA3C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97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F79EC-F21A-4976-D8CE-5480EC31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277" y="2519917"/>
            <a:ext cx="3601890" cy="4355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73525-6FEC-3426-A5B1-58135DF63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02" y="4785819"/>
            <a:ext cx="53244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B0211-5454-CE04-E710-B6129B14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nk text with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DB2E83C5-B0E7-96FB-ECCF-C1A12EC3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3" r="1" b="7198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90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25CF9-364A-CAC8-3DEF-245DCFC8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2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5DBEA727-9D2C-C17C-5E2C-6BF8D11F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32" y="228600"/>
            <a:ext cx="1113033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41A13-9A30-D207-2D3E-A215B94F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82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22F92-61C1-CBA3-18E5-0C587CD09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47" y="3171825"/>
            <a:ext cx="89154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text with red text&#10;&#10;Description automatically generated">
            <a:extLst>
              <a:ext uri="{FF2B5EF4-FFF2-40B4-BE49-F238E27FC236}">
                <a16:creationId xmlns:a16="http://schemas.microsoft.com/office/drawing/2014/main" id="{7D96E75E-EC82-D468-96D4-3D3994C02D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713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D2808-8564-33EC-347D-86A0D706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646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A124D-3B59-8D7F-214D-73BA9E38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40" y="3646966"/>
            <a:ext cx="2814083" cy="31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112E5-1AE9-D1E3-CC24-CE95118C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82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A31E8-BD2F-2FCE-7770-85CDCB115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465" y="1722345"/>
            <a:ext cx="4959535" cy="51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Nguyễn Trí</dc:creator>
  <cp:lastModifiedBy>Linh Nguyễn Trí</cp:lastModifiedBy>
  <cp:revision>2</cp:revision>
  <dcterms:created xsi:type="dcterms:W3CDTF">2024-10-16T15:48:12Z</dcterms:created>
  <dcterms:modified xsi:type="dcterms:W3CDTF">2024-10-16T16:21:28Z</dcterms:modified>
</cp:coreProperties>
</file>