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96" r:id="rId2"/>
    <p:sldId id="282" r:id="rId3"/>
    <p:sldId id="297" r:id="rId4"/>
    <p:sldId id="283" r:id="rId5"/>
    <p:sldId id="284" r:id="rId6"/>
    <p:sldId id="295" r:id="rId7"/>
    <p:sldId id="286" r:id="rId8"/>
    <p:sldId id="28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3333CC"/>
    <a:srgbClr val="FF0066"/>
    <a:srgbClr val="FF00FF"/>
    <a:srgbClr val="FFCCFF"/>
    <a:srgbClr val="FFFFCC"/>
    <a:srgbClr val="41719C"/>
    <a:srgbClr val="CC00CC"/>
    <a:srgbClr val="FF99FF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73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413248-3E71-4684-9927-54FCC3CB8680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269118-D5A0-4937-B15F-26E318B0A3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82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0FD1E9-C923-4D12-AB06-242B1EB3C9B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0295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116D-D749-4333-8A20-75867DF24F75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1201B-8794-4824-A58C-9FDADAEC21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03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116D-D749-4333-8A20-75867DF24F75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1201B-8794-4824-A58C-9FDADAEC21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259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116D-D749-4333-8A20-75867DF24F75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1201B-8794-4824-A58C-9FDADAEC21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9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236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116D-D749-4333-8A20-75867DF24F75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1201B-8794-4824-A58C-9FDADAEC21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362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116D-D749-4333-8A20-75867DF24F75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1201B-8794-4824-A58C-9FDADAEC21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958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116D-D749-4333-8A20-75867DF24F75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1201B-8794-4824-A58C-9FDADAEC21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75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116D-D749-4333-8A20-75867DF24F75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1201B-8794-4824-A58C-9FDADAEC21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143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116D-D749-4333-8A20-75867DF24F75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1201B-8794-4824-A58C-9FDADAEC21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863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116D-D749-4333-8A20-75867DF24F75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1201B-8794-4824-A58C-9FDADAEC21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041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116D-D749-4333-8A20-75867DF24F75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1201B-8794-4824-A58C-9FDADAEC21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252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6116D-D749-4333-8A20-75867DF24F75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1201B-8794-4824-A58C-9FDADAEC21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50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6116D-D749-4333-8A20-75867DF24F75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1201B-8794-4824-A58C-9FDADAEC21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2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16">
            <a:extLst>
              <a:ext uri="{FF2B5EF4-FFF2-40B4-BE49-F238E27FC236}">
                <a16:creationId xmlns:a16="http://schemas.microsoft.com/office/drawing/2014/main" id="{518D1F5A-E2AF-49C3-B33D-F69466F1128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3402" y="215297"/>
            <a:ext cx="1664763" cy="1512215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B128C60D-8F96-265F-F1D4-404A37DFE71C}"/>
              </a:ext>
            </a:extLst>
          </p:cNvPr>
          <p:cNvGrpSpPr/>
          <p:nvPr/>
        </p:nvGrpSpPr>
        <p:grpSpPr>
          <a:xfrm>
            <a:off x="1163677" y="467373"/>
            <a:ext cx="8789620" cy="1940925"/>
            <a:chOff x="1055313" y="1366069"/>
            <a:chExt cx="7632065" cy="1940925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A99A371C-0035-4BB0-1313-4BE60E17AC4F}"/>
                </a:ext>
              </a:extLst>
            </p:cNvPr>
            <p:cNvSpPr/>
            <p:nvPr/>
          </p:nvSpPr>
          <p:spPr>
            <a:xfrm>
              <a:off x="2198313" y="1781994"/>
              <a:ext cx="6489065" cy="1346835"/>
            </a:xfrm>
            <a:prstGeom prst="roundRect">
              <a:avLst/>
            </a:prstGeom>
            <a:solidFill>
              <a:srgbClr val="FEF8E6"/>
            </a:solidFill>
            <a:ln w="38100">
              <a:solidFill>
                <a:srgbClr val="224B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/>
            </a:p>
          </p:txBody>
        </p:sp>
        <p:pic>
          <p:nvPicPr>
            <p:cNvPr id="10" name="Graphic 9">
              <a:extLst>
                <a:ext uri="{FF2B5EF4-FFF2-40B4-BE49-F238E27FC236}">
                  <a16:creationId xmlns:a16="http://schemas.microsoft.com/office/drawing/2014/main" id="{86B9951B-8955-89F2-2802-155BB91EF56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>
              <a:fillRect/>
            </a:stretch>
          </p:blipFill>
          <p:spPr>
            <a:xfrm>
              <a:off x="1055313" y="1366069"/>
              <a:ext cx="2076866" cy="1940925"/>
            </a:xfrm>
            <a:prstGeom prst="rect">
              <a:avLst/>
            </a:prstGeom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68C144-8117-8338-F26D-F13C06758FD5}"/>
                </a:ext>
              </a:extLst>
            </p:cNvPr>
            <p:cNvSpPr/>
            <p:nvPr/>
          </p:nvSpPr>
          <p:spPr>
            <a:xfrm>
              <a:off x="1656456" y="1771310"/>
              <a:ext cx="874580" cy="642933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342900">
                <a:lnSpc>
                  <a:spcPct val="150000"/>
                </a:lnSpc>
              </a:pPr>
              <a:r>
                <a:rPr lang="en-US" sz="2800" b="1" dirty="0">
                  <a:latin typeface="SVN-SAF" panose="02040603050506020204" pitchFamily="18" charset="0"/>
                  <a:cs typeface="Times New Roman" panose="02020603050405020304" pitchFamily="18" charset="0"/>
                </a:rPr>
                <a:t>BÀI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A5D44F0-00D6-BA67-A976-6690A95E4D1F}"/>
                </a:ext>
              </a:extLst>
            </p:cNvPr>
            <p:cNvSpPr/>
            <p:nvPr/>
          </p:nvSpPr>
          <p:spPr>
            <a:xfrm>
              <a:off x="1798272" y="2088107"/>
              <a:ext cx="625280" cy="1003031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342900">
                <a:lnSpc>
                  <a:spcPct val="150000"/>
                </a:lnSpc>
              </a:pPr>
              <a:r>
                <a:rPr lang="en-GB" altLang="vi-VN" sz="4400" b="1" dirty="0">
                  <a:latin typeface="UVF Salome" panose="02000503040000020003" pitchFamily="50" charset="0"/>
                  <a:cs typeface="Times New Roman" panose="02020603050405020304" pitchFamily="18" charset="0"/>
                </a:rPr>
                <a:t>3</a:t>
              </a:r>
              <a:endParaRPr lang="en-US" altLang="vi-VN" sz="4400" b="1" dirty="0">
                <a:latin typeface="UVF Salome" panose="02000503040000020003" pitchFamily="50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076E2A0-BD8D-A365-C8E9-C7267A7F3D47}"/>
                </a:ext>
              </a:extLst>
            </p:cNvPr>
            <p:cNvSpPr/>
            <p:nvPr/>
          </p:nvSpPr>
          <p:spPr>
            <a:xfrm>
              <a:off x="3150386" y="2060300"/>
              <a:ext cx="5518785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342900"/>
              <a:r>
                <a:rPr lang="en-US" altLang="vi-VN" sz="3200" b="1" dirty="0" err="1">
                  <a:solidFill>
                    <a:srgbClr val="F93265"/>
                  </a:solidFill>
                  <a:latin typeface="UTM Avo" panose="02040603050506020204" pitchFamily="18" charset="0"/>
                  <a:cs typeface="Times New Roman" panose="02020603050405020304" pitchFamily="18" charset="0"/>
                </a:rPr>
                <a:t>Hiệu</a:t>
              </a:r>
              <a:r>
                <a:rPr lang="en-US" altLang="vi-VN" sz="3200" b="1" dirty="0">
                  <a:solidFill>
                    <a:srgbClr val="F93265"/>
                  </a:solidFill>
                  <a:latin typeface="UTM Avo" panose="020406030505060202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3200" b="1" dirty="0" err="1">
                  <a:solidFill>
                    <a:srgbClr val="F93265"/>
                  </a:solidFill>
                  <a:latin typeface="UTM Avo" panose="02040603050506020204" pitchFamily="18" charset="0"/>
                  <a:cs typeface="Times New Roman" panose="02020603050405020304" pitchFamily="18" charset="0"/>
                </a:rPr>
                <a:t>ứng</a:t>
              </a:r>
              <a:r>
                <a:rPr lang="en-US" altLang="vi-VN" sz="3200" b="1" dirty="0">
                  <a:solidFill>
                    <a:srgbClr val="F93265"/>
                  </a:solidFill>
                  <a:latin typeface="UTM Avo" panose="020406030505060202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3200" b="1" dirty="0" err="1">
                  <a:solidFill>
                    <a:srgbClr val="F93265"/>
                  </a:solidFill>
                  <a:latin typeface="UTM Avo" panose="02040603050506020204" pitchFamily="18" charset="0"/>
                  <a:cs typeface="Times New Roman" panose="02020603050405020304" pitchFamily="18" charset="0"/>
                </a:rPr>
                <a:t>chuyển</a:t>
              </a:r>
              <a:r>
                <a:rPr lang="en-US" altLang="vi-VN" sz="3200" b="1" dirty="0">
                  <a:solidFill>
                    <a:srgbClr val="F93265"/>
                  </a:solidFill>
                  <a:latin typeface="UTM Avo" panose="020406030505060202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3200" b="1" dirty="0" err="1">
                  <a:solidFill>
                    <a:srgbClr val="F93265"/>
                  </a:solidFill>
                  <a:latin typeface="UTM Avo" panose="02040603050506020204" pitchFamily="18" charset="0"/>
                  <a:cs typeface="Times New Roman" panose="02020603050405020304" pitchFamily="18" charset="0"/>
                </a:rPr>
                <a:t>trang</a:t>
              </a:r>
              <a:r>
                <a:rPr lang="en-US" altLang="vi-VN" sz="3200" b="1" dirty="0">
                  <a:solidFill>
                    <a:srgbClr val="F93265"/>
                  </a:solidFill>
                  <a:latin typeface="UTM Avo" panose="020406030505060202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3200" b="1" dirty="0" err="1">
                  <a:solidFill>
                    <a:srgbClr val="F93265"/>
                  </a:solidFill>
                  <a:latin typeface="UTM Avo" panose="02040603050506020204" pitchFamily="18" charset="0"/>
                  <a:cs typeface="Times New Roman" panose="02020603050405020304" pitchFamily="18" charset="0"/>
                </a:rPr>
                <a:t>chiếu</a:t>
              </a:r>
              <a:endParaRPr lang="en-US" altLang="vi-VN" sz="3200" b="1" dirty="0">
                <a:solidFill>
                  <a:srgbClr val="F93265"/>
                </a:solidFill>
                <a:latin typeface="UTM Avo" panose="0204060305050602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053810" y="2929439"/>
            <a:ext cx="9156990" cy="1496665"/>
            <a:chOff x="1053810" y="2929439"/>
            <a:chExt cx="9156990" cy="1496665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2C26C839-5D7A-D6C9-C68C-38FBFAF1AE92}"/>
                </a:ext>
              </a:extLst>
            </p:cNvPr>
            <p:cNvSpPr/>
            <p:nvPr/>
          </p:nvSpPr>
          <p:spPr>
            <a:xfrm>
              <a:off x="1053810" y="2929439"/>
              <a:ext cx="8878519" cy="1496665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DF7F333-B4F2-F4B1-A5B8-12BC09AE2944}"/>
                </a:ext>
              </a:extLst>
            </p:cNvPr>
            <p:cNvSpPr txBox="1"/>
            <p:nvPr/>
          </p:nvSpPr>
          <p:spPr>
            <a:xfrm>
              <a:off x="1278887" y="3016051"/>
              <a:ext cx="8931913" cy="138499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vi-VN" sz="2800" i="1" dirty="0">
                  <a:solidFill>
                    <a:schemeClr val="accent2">
                      <a:lumMod val="50000"/>
                    </a:schemeClr>
                  </a:solidFill>
                  <a:latin typeface="+mj-lt"/>
                </a:rPr>
                <a:t>Sau bài này em sẽ:</a:t>
              </a:r>
              <a:endParaRPr lang="en-US" sz="2800" i="1" dirty="0">
                <a:solidFill>
                  <a:schemeClr val="accent2">
                    <a:lumMod val="50000"/>
                  </a:schemeClr>
                </a:solidFill>
                <a:latin typeface="+mj-lt"/>
              </a:endParaRPr>
            </a:p>
            <a:p>
              <a:r>
                <a:rPr lang="en-US" sz="2800" dirty="0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- </a:t>
              </a:r>
              <a:r>
                <a:rPr lang="en-US" sz="2800" dirty="0" err="1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Sử</a:t>
              </a:r>
              <a:r>
                <a:rPr lang="en-US" sz="2800" dirty="0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dụng</a:t>
              </a:r>
              <a:r>
                <a:rPr lang="en-US" sz="2800" dirty="0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được</a:t>
              </a:r>
              <a:r>
                <a:rPr lang="en-US" sz="2800" dirty="0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một</a:t>
              </a:r>
              <a:r>
                <a:rPr lang="en-US" sz="2800" dirty="0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vài</a:t>
              </a:r>
              <a:r>
                <a:rPr lang="en-US" sz="2800" dirty="0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hiệu</a:t>
              </a:r>
              <a:r>
                <a:rPr lang="en-US" sz="2800" dirty="0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ứng</a:t>
              </a:r>
              <a:r>
                <a:rPr lang="en-US" sz="2800" dirty="0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chuyển</a:t>
              </a:r>
              <a:r>
                <a:rPr lang="en-US" sz="2800" dirty="0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trang</a:t>
              </a:r>
              <a:r>
                <a:rPr lang="en-US" sz="2800" dirty="0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đơn</a:t>
              </a:r>
              <a:r>
                <a:rPr lang="en-US" sz="2800" dirty="0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giản</a:t>
              </a:r>
              <a:r>
                <a:rPr lang="en-US" sz="2800" dirty="0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.</a:t>
              </a:r>
            </a:p>
            <a:p>
              <a:r>
                <a:rPr lang="en-US" sz="2800" dirty="0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- </a:t>
              </a:r>
              <a:r>
                <a:rPr lang="en-US" sz="2800" dirty="0" err="1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Lưu</a:t>
              </a:r>
              <a:r>
                <a:rPr lang="en-US" sz="2800" dirty="0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được</a:t>
              </a:r>
              <a:r>
                <a:rPr lang="en-US" sz="2800" dirty="0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tệp</a:t>
              </a:r>
              <a:r>
                <a:rPr lang="en-US" sz="2800" dirty="0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trình</a:t>
              </a:r>
              <a:r>
                <a:rPr lang="en-US" sz="2800" dirty="0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chiếu</a:t>
              </a:r>
              <a:r>
                <a:rPr lang="en-US" sz="2800" dirty="0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vào</a:t>
              </a:r>
              <a:r>
                <a:rPr lang="en-US" sz="2800" dirty="0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đúng</a:t>
              </a:r>
              <a:r>
                <a:rPr lang="en-US" sz="2800" dirty="0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thư</a:t>
              </a:r>
              <a:r>
                <a:rPr lang="en-US" sz="2800" dirty="0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mục</a:t>
              </a:r>
              <a:r>
                <a:rPr lang="en-US" sz="2800" dirty="0">
                  <a:solidFill>
                    <a:schemeClr val="accent1">
                      <a:lumMod val="50000"/>
                    </a:schemeClr>
                  </a:solidFill>
                  <a:latin typeface="+mj-lt"/>
                  <a:cs typeface="Times New Roman" panose="02020603050405020304" pitchFamily="18" charset="0"/>
                </a:rPr>
                <a:t>.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9624101" y="23050"/>
            <a:ext cx="3133991" cy="685556"/>
            <a:chOff x="9414551" y="266944"/>
            <a:chExt cx="3133991" cy="685556"/>
          </a:xfrm>
        </p:grpSpPr>
        <p:sp>
          <p:nvSpPr>
            <p:cNvPr id="15" name="Rectangle 14"/>
            <p:cNvSpPr/>
            <p:nvPr/>
          </p:nvSpPr>
          <p:spPr>
            <a:xfrm>
              <a:off x="10001250" y="373030"/>
              <a:ext cx="1960595" cy="579470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C15C19C-ABFA-453A-87E1-6BF74BA5C22E}"/>
                </a:ext>
              </a:extLst>
            </p:cNvPr>
            <p:cNvSpPr/>
            <p:nvPr/>
          </p:nvSpPr>
          <p:spPr>
            <a:xfrm>
              <a:off x="9414551" y="266944"/>
              <a:ext cx="3133991" cy="65883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342900">
                <a:lnSpc>
                  <a:spcPct val="150000"/>
                </a:lnSpc>
              </a:pPr>
              <a:r>
                <a:rPr lang="vi-VN" sz="2800" b="1" dirty="0">
                  <a:solidFill>
                    <a:schemeClr val="bg1"/>
                  </a:solidFill>
                  <a:latin typeface="SVN-Androgyne"/>
                  <a:cs typeface="Times New Roman" panose="02020603050405020304" pitchFamily="18" charset="0"/>
                </a:rPr>
                <a:t>TIN HỌC 4 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627010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6367551"/>
              </p:ext>
            </p:extLst>
          </p:nvPr>
        </p:nvGraphicFramePr>
        <p:xfrm>
          <a:off x="567891" y="2320722"/>
          <a:ext cx="11290433" cy="595733"/>
        </p:xfrm>
        <a:graphic>
          <a:graphicData uri="http://schemas.openxmlformats.org/drawingml/2006/table">
            <a:tbl>
              <a:tblPr/>
              <a:tblGrid>
                <a:gridCol w="11290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573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Quan</a:t>
                      </a:r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sát</a:t>
                      </a:r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hình</a:t>
                      </a:r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1: </a:t>
                      </a:r>
                      <a:r>
                        <a:rPr lang="en-US" sz="2400" b="1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Nêu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các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bước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tạo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hiệu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ứng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chuyển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trang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chiếu</a:t>
                      </a:r>
                      <a:r>
                        <a:rPr lang="en-US" sz="2400" b="1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?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269234" y="881687"/>
            <a:ext cx="5176826" cy="59508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endParaRPr lang="en-US" sz="28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9903" y="3145997"/>
            <a:ext cx="10299031" cy="3198160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3431729" y="1595767"/>
            <a:ext cx="3623589" cy="595086"/>
          </a:xfrm>
          <a:prstGeom prst="round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THẢO LUẬN NHÓM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250435" y="57059"/>
            <a:ext cx="7702088" cy="59508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 HIỆU ỨNG CHUYỂN TRANG CHIẾU</a:t>
            </a:r>
          </a:p>
        </p:txBody>
      </p:sp>
    </p:spTree>
    <p:extLst>
      <p:ext uri="{BB962C8B-B14F-4D97-AF65-F5344CB8AC3E}">
        <p14:creationId xmlns:p14="http://schemas.microsoft.com/office/powerpoint/2010/main" val="642174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228290"/>
              </p:ext>
            </p:extLst>
          </p:nvPr>
        </p:nvGraphicFramePr>
        <p:xfrm>
          <a:off x="423512" y="1670313"/>
          <a:ext cx="11290433" cy="420624"/>
        </p:xfrm>
        <a:graphic>
          <a:graphicData uri="http://schemas.openxmlformats.org/drawingml/2006/table">
            <a:tbl>
              <a:tblPr/>
              <a:tblGrid>
                <a:gridCol w="11290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Các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bước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tạo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hiệu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ứng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chuyển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trang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b="1" baseline="0" dirty="0" err="1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chiếu</a:t>
                      </a:r>
                      <a:r>
                        <a:rPr lang="en-US" sz="2400" b="1" baseline="0" dirty="0">
                          <a:solidFill>
                            <a:srgbClr val="00206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:</a:t>
                      </a:r>
                      <a:endParaRPr lang="en-US" sz="2400" b="1" dirty="0">
                        <a:solidFill>
                          <a:srgbClr val="00206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269234" y="881687"/>
            <a:ext cx="5176826" cy="59508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endParaRPr lang="en-US" sz="28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571248"/>
              </p:ext>
            </p:extLst>
          </p:nvPr>
        </p:nvGraphicFramePr>
        <p:xfrm>
          <a:off x="423511" y="2248663"/>
          <a:ext cx="11290433" cy="1280160"/>
        </p:xfrm>
        <a:graphic>
          <a:graphicData uri="http://schemas.openxmlformats.org/drawingml/2006/table">
            <a:tbl>
              <a:tblPr/>
              <a:tblGrid>
                <a:gridCol w="11290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Bước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1: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trang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chiếu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muốn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hiệu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Bước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2: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Nháy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chuột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dải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lệnh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Transition.</a:t>
                      </a:r>
                    </a:p>
                    <a:p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Bước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3: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kiểu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hiệu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chuyển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trang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2250435" y="57059"/>
            <a:ext cx="7702088" cy="59508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 HIỆU ỨNG CHUYỂN TRANG CHIẾU</a:t>
            </a:r>
          </a:p>
        </p:txBody>
      </p:sp>
    </p:spTree>
    <p:extLst>
      <p:ext uri="{BB962C8B-B14F-4D97-AF65-F5344CB8AC3E}">
        <p14:creationId xmlns:p14="http://schemas.microsoft.com/office/powerpoint/2010/main" val="2719441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531904"/>
              </p:ext>
            </p:extLst>
          </p:nvPr>
        </p:nvGraphicFramePr>
        <p:xfrm>
          <a:off x="2182135" y="1928348"/>
          <a:ext cx="7646374" cy="426720"/>
        </p:xfrm>
        <a:graphic>
          <a:graphicData uri="http://schemas.openxmlformats.org/drawingml/2006/table">
            <a:tbl>
              <a:tblPr/>
              <a:tblGrid>
                <a:gridCol w="76463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Muốn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bỏ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hiệu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chuyển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trang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thì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ta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thế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nào</a:t>
                      </a:r>
                      <a:r>
                        <a:rPr lang="en-US" sz="2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Horizontal Scroll 7"/>
          <p:cNvSpPr/>
          <p:nvPr/>
        </p:nvSpPr>
        <p:spPr>
          <a:xfrm>
            <a:off x="3744228" y="2762451"/>
            <a:ext cx="7434191" cy="3284096"/>
          </a:xfrm>
          <a:prstGeom prst="horizontalScroll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Transition.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None.</a:t>
            </a:r>
          </a:p>
          <a:p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26986" y="1018828"/>
            <a:ext cx="5176826" cy="59508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endParaRPr lang="en-US" sz="28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9398" r="898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273" y="2239565"/>
            <a:ext cx="2117056" cy="1504224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2250435" y="57059"/>
            <a:ext cx="7702088" cy="59508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 HIỆU ỨNG CHUYỂN TRANG CHIẾU</a:t>
            </a:r>
          </a:p>
        </p:txBody>
      </p:sp>
    </p:spTree>
    <p:extLst>
      <p:ext uri="{BB962C8B-B14F-4D97-AF65-F5344CB8AC3E}">
        <p14:creationId xmlns:p14="http://schemas.microsoft.com/office/powerpoint/2010/main" val="642174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26986" y="1018828"/>
            <a:ext cx="5176826" cy="59508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endParaRPr lang="en-US" sz="28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844316" y="1742172"/>
            <a:ext cx="4189697" cy="4598619"/>
            <a:chOff x="844316" y="1742172"/>
            <a:chExt cx="4189697" cy="4598619"/>
          </a:xfrm>
        </p:grpSpPr>
        <p:sp>
          <p:nvSpPr>
            <p:cNvPr id="2" name="Cloud Callout 1"/>
            <p:cNvSpPr/>
            <p:nvPr/>
          </p:nvSpPr>
          <p:spPr>
            <a:xfrm>
              <a:off x="1241659" y="1742172"/>
              <a:ext cx="3792354" cy="2589196"/>
            </a:xfrm>
            <a:prstGeom prst="cloudCallou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Em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hãy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nêu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bước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lưu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tệp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trình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chiếu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vào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thư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mục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98413" l="9398" r="8985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4316" y="4540566"/>
              <a:ext cx="2533650" cy="1800225"/>
            </a:xfrm>
            <a:prstGeom prst="rect">
              <a:avLst/>
            </a:prstGeom>
          </p:spPr>
        </p:pic>
      </p:grpSp>
      <p:sp>
        <p:nvSpPr>
          <p:cNvPr id="9" name="Horizontal Scroll 8"/>
          <p:cNvSpPr/>
          <p:nvPr/>
        </p:nvSpPr>
        <p:spPr>
          <a:xfrm>
            <a:off x="4478678" y="3224462"/>
            <a:ext cx="7572152" cy="3724977"/>
          </a:xfrm>
          <a:prstGeom prst="horizontalScroll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Bước1: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File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Save.</a:t>
            </a:r>
          </a:p>
          <a:p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Browse.</a:t>
            </a:r>
          </a:p>
          <a:p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This PC,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tệp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5: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Save.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250435" y="57059"/>
            <a:ext cx="7702088" cy="59508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 HIỆU ỨNG CHUYỂN TRANG CHIẾU</a:t>
            </a:r>
          </a:p>
        </p:txBody>
      </p:sp>
    </p:spTree>
    <p:extLst>
      <p:ext uri="{BB962C8B-B14F-4D97-AF65-F5344CB8AC3E}">
        <p14:creationId xmlns:p14="http://schemas.microsoft.com/office/powerpoint/2010/main" val="642174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8788799"/>
              </p:ext>
            </p:extLst>
          </p:nvPr>
        </p:nvGraphicFramePr>
        <p:xfrm>
          <a:off x="542889" y="2475729"/>
          <a:ext cx="11117179" cy="1426718"/>
        </p:xfrm>
        <a:graphic>
          <a:graphicData uri="http://schemas.openxmlformats.org/drawingml/2006/table">
            <a:tbl>
              <a:tblPr/>
              <a:tblGrid>
                <a:gridCol w="111171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3200" i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3200" i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</a:t>
                      </a:r>
                      <a:r>
                        <a:rPr lang="en-US" sz="3200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hãy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thư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mục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Hoc tap ở ổ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đĩa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D: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lưu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tệp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chiếu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thư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mục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đó</a:t>
                      </a:r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77" y="850804"/>
            <a:ext cx="2095500" cy="6096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3459793" y="1613513"/>
            <a:ext cx="4028661" cy="595086"/>
          </a:xfrm>
          <a:prstGeom prst="round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 HÀNH THEO NHÓM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50435" y="57059"/>
            <a:ext cx="7702088" cy="59508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 HIỆU ỨNG CHUYỂN TRANG CHIẾU</a:t>
            </a:r>
          </a:p>
        </p:txBody>
      </p:sp>
    </p:spTree>
    <p:extLst>
      <p:ext uri="{BB962C8B-B14F-4D97-AF65-F5344CB8AC3E}">
        <p14:creationId xmlns:p14="http://schemas.microsoft.com/office/powerpoint/2010/main" val="1856241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568170"/>
              </p:ext>
            </p:extLst>
          </p:nvPr>
        </p:nvGraphicFramePr>
        <p:xfrm>
          <a:off x="597185" y="2631216"/>
          <a:ext cx="11517813" cy="3865118"/>
        </p:xfrm>
        <a:graphic>
          <a:graphicData uri="http://schemas.openxmlformats.org/drawingml/2006/table">
            <a:tbl>
              <a:tblPr/>
              <a:tblGrid>
                <a:gridCol w="11517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hãy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hiệu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chuyển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trang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chiếu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Que </a:t>
                      </a:r>
                      <a:r>
                        <a:rPr lang="en-US" sz="2800" i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huong</a:t>
                      </a:r>
                      <a:r>
                        <a:rPr lang="en-US" sz="2800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2800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800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chiếu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hoàn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thiện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gồm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4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trang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chiếu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-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Trang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bày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chiếu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-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Trang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2,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trang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trang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4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bố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cục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nhau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en-US" sz="2800" i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800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Bốn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trang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chiếu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thường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minh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họa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hiệu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chuyển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trang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hãy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lưu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chiếu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hoàn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thiện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thư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mục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Hoc tap 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chiếu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sản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2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3748551" y="1720423"/>
            <a:ext cx="4028661" cy="595086"/>
          </a:xfrm>
          <a:prstGeom prst="round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 HÀNH THEO NHÓM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454" y="868506"/>
            <a:ext cx="2130981" cy="635556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2250435" y="57059"/>
            <a:ext cx="7702088" cy="59508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 HIỆU ỨNG CHUYỂN TRANG CHIẾU</a:t>
            </a:r>
          </a:p>
        </p:txBody>
      </p:sp>
    </p:spTree>
    <p:extLst>
      <p:ext uri="{BB962C8B-B14F-4D97-AF65-F5344CB8AC3E}">
        <p14:creationId xmlns:p14="http://schemas.microsoft.com/office/powerpoint/2010/main" val="1856241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984" y="1060283"/>
            <a:ext cx="11876222" cy="348615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2232799" y="114810"/>
            <a:ext cx="7702088" cy="59508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 HIỆU ỨNG CHUYỂN TRANG CHIẾU</a:t>
            </a:r>
          </a:p>
        </p:txBody>
      </p:sp>
    </p:spTree>
    <p:extLst>
      <p:ext uri="{BB962C8B-B14F-4D97-AF65-F5344CB8AC3E}">
        <p14:creationId xmlns:p14="http://schemas.microsoft.com/office/powerpoint/2010/main" val="1856241247"/>
      </p:ext>
    </p:extLst>
  </p:cSld>
  <p:clrMapOvr>
    <a:masterClrMapping/>
  </p:clrMapOvr>
  <p:transition spd="slow">
    <p:split orient="vert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|21.8|32.7|2.7|1.5|1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1507</TotalTime>
  <Words>460</Words>
  <Application>Microsoft Office PowerPoint</Application>
  <PresentationFormat>Widescreen</PresentationFormat>
  <Paragraphs>46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等线</vt:lpstr>
      <vt:lpstr>Arial</vt:lpstr>
      <vt:lpstr>Calibri</vt:lpstr>
      <vt:lpstr>Calibri Light</vt:lpstr>
      <vt:lpstr>SVN-Androgyne</vt:lpstr>
      <vt:lpstr>SVN-SAF</vt:lpstr>
      <vt:lpstr>Tahoma</vt:lpstr>
      <vt:lpstr>Times New Roman</vt:lpstr>
      <vt:lpstr>UTM Avo</vt:lpstr>
      <vt:lpstr>UVF Salome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218</cp:revision>
  <dcterms:created xsi:type="dcterms:W3CDTF">2022-01-16T07:26:14Z</dcterms:created>
  <dcterms:modified xsi:type="dcterms:W3CDTF">2026-02-12T14:15:41Z</dcterms:modified>
</cp:coreProperties>
</file>