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80" r:id="rId13"/>
    <p:sldId id="281" r:id="rId14"/>
    <p:sldId id="265" r:id="rId15"/>
    <p:sldId id="266" r:id="rId16"/>
    <p:sldId id="267" r:id="rId17"/>
    <p:sldId id="268" r:id="rId18"/>
    <p:sldId id="282" r:id="rId19"/>
    <p:sldId id="270" r:id="rId20"/>
    <p:sldId id="283" r:id="rId21"/>
    <p:sldId id="273" r:id="rId22"/>
    <p:sldId id="275" r:id="rId23"/>
    <p:sldId id="276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6eNNa7hUcsfG1nzvqIZfBZXh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8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13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0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6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22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41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89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82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2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4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56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32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60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9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97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3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1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3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57210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int.l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486" y="3090227"/>
            <a:ext cx="3840162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066" y="1183762"/>
            <a:ext cx="2870979" cy="143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0" y="47435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7;p5">
            <a:extLst>
              <a:ext uri="{FF2B5EF4-FFF2-40B4-BE49-F238E27FC236}">
                <a16:creationId xmlns:a16="http://schemas.microsoft.com/office/drawing/2014/main" id="{98692F81-585D-2C27-904D-CD4A48F9EDB6}"/>
              </a:ext>
            </a:extLst>
          </p:cNvPr>
          <p:cNvSpPr/>
          <p:nvPr/>
        </p:nvSpPr>
        <p:spPr>
          <a:xfrm>
            <a:off x="1371600" y="1473026"/>
            <a:ext cx="6781800" cy="1371600"/>
          </a:xfrm>
          <a:prstGeom prst="rect">
            <a:avLst/>
          </a:prstGeom>
        </p:spPr>
      </p:sp>
      <p:sp>
        <p:nvSpPr>
          <p:cNvPr id="3" name="Google Shape;128;p5">
            <a:extLst>
              <a:ext uri="{FF2B5EF4-FFF2-40B4-BE49-F238E27FC236}">
                <a16:creationId xmlns:a16="http://schemas.microsoft.com/office/drawing/2014/main" id="{B7231C25-5E39-BC14-9D28-26C0C1632E03}"/>
              </a:ext>
            </a:extLst>
          </p:cNvPr>
          <p:cNvSpPr txBox="1"/>
          <p:nvPr/>
        </p:nvSpPr>
        <p:spPr>
          <a:xfrm>
            <a:off x="0" y="1115521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4212C7C9-B50F-DBB9-B578-21B679F32666}"/>
              </a:ext>
            </a:extLst>
          </p:cNvPr>
          <p:cNvSpPr txBox="1"/>
          <p:nvPr/>
        </p:nvSpPr>
        <p:spPr>
          <a:xfrm>
            <a:off x="304800" y="1839302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B056BCA6-49C2-6301-FA44-085C429ED24F}"/>
              </a:ext>
            </a:extLst>
          </p:cNvPr>
          <p:cNvSpPr txBox="1"/>
          <p:nvPr/>
        </p:nvSpPr>
        <p:spPr>
          <a:xfrm>
            <a:off x="762000" y="394618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299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lvl="0" indent="-227937" algn="just">
              <a:lnSpc>
                <a:spcPct val="150000"/>
              </a:lnSpc>
            </a:pP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con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2027A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6" y="133351"/>
            <a:ext cx="6498228" cy="4679654"/>
          </a:xfrm>
          <a:prstGeom prst="rect">
            <a:avLst/>
          </a:prstGeom>
        </p:spPr>
      </p:pic>
      <p:sp>
        <p:nvSpPr>
          <p:cNvPr id="161" name="Google Shape;161;p9"/>
          <p:cNvSpPr/>
          <p:nvPr/>
        </p:nvSpPr>
        <p:spPr>
          <a:xfrm>
            <a:off x="152400" y="133351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152400" y="1504951"/>
            <a:ext cx="22098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28600" y="302895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3.Vùng soạn thảo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" name="Google Shape;164;p9"/>
          <p:cNvCxnSpPr/>
          <p:nvPr/>
        </p:nvCxnSpPr>
        <p:spPr>
          <a:xfrm flipV="1">
            <a:off x="1900719" y="285762"/>
            <a:ext cx="821253" cy="22495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9"/>
          <p:cNvCxnSpPr/>
          <p:nvPr/>
        </p:nvCxnSpPr>
        <p:spPr>
          <a:xfrm flipV="1">
            <a:off x="2255265" y="891720"/>
            <a:ext cx="672870" cy="110853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9"/>
          <p:cNvCxnSpPr/>
          <p:nvPr/>
        </p:nvCxnSpPr>
        <p:spPr>
          <a:xfrm rot="10800000" flipH="1">
            <a:off x="2209800" y="1771650"/>
            <a:ext cx="2667000" cy="1943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9"/>
          <p:cNvSpPr/>
          <p:nvPr/>
        </p:nvSpPr>
        <p:spPr>
          <a:xfrm>
            <a:off x="2631896" y="514350"/>
            <a:ext cx="5659349" cy="441145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7;p9"/>
          <p:cNvSpPr/>
          <p:nvPr/>
        </p:nvSpPr>
        <p:spPr>
          <a:xfrm>
            <a:off x="2721973" y="256854"/>
            <a:ext cx="3781570" cy="215768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409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just">
              <a:spcBef>
                <a:spcPts val="16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48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i="1" dirty="0">
                <a:solidFill>
                  <a:srgbClr val="2027AE"/>
                </a:solidFill>
              </a:rPr>
              <a:t>=&gt; </a:t>
            </a:r>
            <a:r>
              <a:rPr lang="en-US" sz="3200" i="1" dirty="0" err="1">
                <a:solidFill>
                  <a:srgbClr val="2027AE"/>
                </a:solidFill>
              </a:rPr>
              <a:t>dùng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chuột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hoặc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các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phím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mũi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tên</a:t>
            </a:r>
            <a:endParaRPr lang="en-US" sz="3200" dirty="0">
              <a:solidFill>
                <a:srgbClr val="2027AE"/>
              </a:solidFill>
            </a:endParaRP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lvl="0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2027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i="1" dirty="0">
                <a:solidFill>
                  <a:srgbClr val="2027AE"/>
                </a:solidFill>
              </a:rPr>
              <a:t> =&gt; </a:t>
            </a:r>
            <a:r>
              <a:rPr lang="en-US" sz="2800" i="1" dirty="0" err="1">
                <a:solidFill>
                  <a:srgbClr val="2027AE"/>
                </a:solidFill>
              </a:rPr>
              <a:t>Phím</a:t>
            </a:r>
            <a:r>
              <a:rPr lang="en-US" sz="2800" i="1" dirty="0">
                <a:solidFill>
                  <a:srgbClr val="2027AE"/>
                </a:solidFill>
              </a:rPr>
              <a:t> Enter</a:t>
            </a:r>
            <a:endParaRPr sz="2800" dirty="0">
              <a:solidFill>
                <a:srgbClr val="2027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2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381000" y="1733550"/>
            <a:ext cx="8229600" cy="33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GV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5943600" y="742950"/>
            <a:ext cx="3048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File     -&gt; Save</a:t>
            </a:r>
            <a:endParaRPr dirty="0"/>
          </a:p>
        </p:txBody>
      </p:sp>
      <p:sp>
        <p:nvSpPr>
          <p:cNvPr id="10" name="Google Shape;181;p11"/>
          <p:cNvSpPr/>
          <p:nvPr/>
        </p:nvSpPr>
        <p:spPr>
          <a:xfrm>
            <a:off x="5835721" y="2449881"/>
            <a:ext cx="3048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Browse.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853" t="-379" r="44751" b="22695"/>
          <a:stretch/>
        </p:blipFill>
        <p:spPr>
          <a:xfrm>
            <a:off x="0" y="109331"/>
            <a:ext cx="5285433" cy="4114800"/>
          </a:xfrm>
          <a:prstGeom prst="rect">
            <a:avLst/>
          </a:prstGeom>
        </p:spPr>
      </p:pic>
      <p:cxnSp>
        <p:nvCxnSpPr>
          <p:cNvPr id="183" name="Google Shape;183;p11"/>
          <p:cNvCxnSpPr/>
          <p:nvPr/>
        </p:nvCxnSpPr>
        <p:spPr>
          <a:xfrm flipH="1">
            <a:off x="657546" y="1356189"/>
            <a:ext cx="5178175" cy="1952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83;p11"/>
          <p:cNvCxnSpPr/>
          <p:nvPr/>
        </p:nvCxnSpPr>
        <p:spPr>
          <a:xfrm flipH="1">
            <a:off x="3945835" y="2790160"/>
            <a:ext cx="1997766" cy="10771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097294" y="2072189"/>
            <a:ext cx="36844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Gõ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097294" y="209550"/>
            <a:ext cx="41919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9;p12"/>
          <p:cNvSpPr/>
          <p:nvPr/>
        </p:nvSpPr>
        <p:spPr>
          <a:xfrm>
            <a:off x="2628433" y="4146972"/>
            <a:ext cx="45648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sz="4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055" b="34014"/>
          <a:stretch/>
        </p:blipFill>
        <p:spPr>
          <a:xfrm>
            <a:off x="696" y="33954"/>
            <a:ext cx="4714520" cy="3303511"/>
          </a:xfrm>
          <a:prstGeom prst="rect">
            <a:avLst/>
          </a:prstGeom>
        </p:spPr>
      </p:pic>
      <p:cxnSp>
        <p:nvCxnSpPr>
          <p:cNvPr id="9" name="Google Shape;192;p12"/>
          <p:cNvCxnSpPr/>
          <p:nvPr/>
        </p:nvCxnSpPr>
        <p:spPr>
          <a:xfrm flipH="1" flipV="1">
            <a:off x="3632876" y="3207735"/>
            <a:ext cx="100457" cy="99760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12"/>
          <p:cNvCxnSpPr/>
          <p:nvPr/>
        </p:nvCxnSpPr>
        <p:spPr>
          <a:xfrm flipH="1">
            <a:off x="856034" y="640214"/>
            <a:ext cx="4278347" cy="12860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12"/>
          <p:cNvCxnSpPr/>
          <p:nvPr/>
        </p:nvCxnSpPr>
        <p:spPr>
          <a:xfrm flipH="1" flipV="1">
            <a:off x="1643974" y="2284333"/>
            <a:ext cx="3719209" cy="1491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Google Shape;212;p14"/>
          <p:cNvSpPr/>
          <p:nvPr/>
        </p:nvSpPr>
        <p:spPr>
          <a:xfrm>
            <a:off x="357806" y="1840574"/>
            <a:ext cx="8686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6521" y="1840574"/>
            <a:ext cx="566531" cy="507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US" sz="32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474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soạn thảo văn bản và soạn thảo 4 câu thơ sau: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Đây là quả thị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Đây là quả na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mẹ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cha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tap soan 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8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</a:t>
            </a:r>
            <a:endParaRPr sz="4400" b="1" i="0" u="none" strike="noStrike" cap="none">
              <a:solidFill>
                <a:srgbClr val="FF8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" descr="Káº¿t quáº£ hÃ¬nh áº£nh cho HOC BAI PNG"/>
          <p:cNvPicPr preferRelativeResize="0"/>
          <p:nvPr/>
        </p:nvPicPr>
        <p:blipFill rotWithShape="1">
          <a:blip r:embed="rId3">
            <a:alphaModFix/>
          </a:blip>
          <a:srcRect t="18951" b="19534"/>
          <a:stretch/>
        </p:blipFill>
        <p:spPr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293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soạn thảo tệp văn bản mới với dãy số: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85 497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992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6124770" y="3277023"/>
            <a:ext cx="771524" cy="60888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62000" y="3790950"/>
            <a:ext cx="5334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804869" y="198904"/>
            <a:ext cx="7776284" cy="6270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99"/>
          </a:solidFill>
          <a:ln w="9525" cap="flat" cmpd="sng">
            <a:solidFill>
              <a:srgbClr val="CC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228600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3194050" y="1200150"/>
            <a:ext cx="539750" cy="3889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10845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5943600" y="1200153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5125389" y="1189711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992437" y="250825"/>
            <a:ext cx="50085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981200" y="344373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6862326" y="301937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4800600" y="25717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533400" y="30289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999619" y="1503412"/>
            <a:ext cx="7162800" cy="15430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Save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mấy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8"/>
          <p:cNvGrpSpPr/>
          <p:nvPr/>
        </p:nvGrpSpPr>
        <p:grpSpPr>
          <a:xfrm>
            <a:off x="1066794" y="1581145"/>
            <a:ext cx="7010406" cy="2428232"/>
            <a:chOff x="903912" y="1123771"/>
            <a:chExt cx="7010590" cy="2429153"/>
          </a:xfrm>
        </p:grpSpPr>
        <p:grpSp>
          <p:nvGrpSpPr>
            <p:cNvPr id="266" name="Google Shape;266;p18"/>
            <p:cNvGrpSpPr/>
            <p:nvPr/>
          </p:nvGrpSpPr>
          <p:grpSpPr>
            <a:xfrm>
              <a:off x="903912" y="1123771"/>
              <a:ext cx="7010590" cy="2429153"/>
              <a:chOff x="-529350" y="1609903"/>
              <a:chExt cx="7012025" cy="3238519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-529350" y="1609903"/>
                <a:ext cx="7012025" cy="1829300"/>
              </a:xfrm>
              <a:prstGeom prst="horizontalScroll">
                <a:avLst>
                  <a:gd name="adj" fmla="val 12500"/>
                </a:avLst>
              </a:prstGeom>
              <a:solidFill>
                <a:srgbClr val="DAEEF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nào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đây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là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của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phần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mềm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soạn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thảo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văn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bản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18"/>
              <p:cNvGrpSpPr/>
              <p:nvPr/>
            </p:nvGrpSpPr>
            <p:grpSpPr>
              <a:xfrm>
                <a:off x="-453126" y="3946687"/>
                <a:ext cx="6402284" cy="901735"/>
                <a:chOff x="-453126" y="3946396"/>
                <a:chExt cx="6402284" cy="902150"/>
              </a:xfrm>
            </p:grpSpPr>
            <p:sp>
              <p:nvSpPr>
                <p:cNvPr id="269" name="Google Shape;269;p18"/>
                <p:cNvSpPr txBox="1"/>
                <p:nvPr/>
              </p:nvSpPr>
              <p:spPr>
                <a:xfrm>
                  <a:off x="2005868" y="4099571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0" name="Google Shape;270;p18">
                  <a:hlinkClick r:id="rId3"/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25905" y="4087175"/>
                  <a:ext cx="920461" cy="6723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1" name="Google Shape;271;p18" descr="Kết quả hình ảnh cho biểu tượng word 200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91970" y="3946396"/>
                  <a:ext cx="657188" cy="6623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2" name="Google Shape;272;p18"/>
                <p:cNvSpPr txBox="1"/>
                <p:nvPr/>
              </p:nvSpPr>
              <p:spPr>
                <a:xfrm>
                  <a:off x="-453126" y="4150407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8"/>
                <p:cNvSpPr txBox="1"/>
                <p:nvPr/>
              </p:nvSpPr>
              <p:spPr>
                <a:xfrm>
                  <a:off x="4653038" y="3947046"/>
                  <a:ext cx="543865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74" name="Google Shape;274;p18"/>
            <p:cNvPicPr preferRelativeResize="0"/>
            <p:nvPr/>
          </p:nvPicPr>
          <p:blipFill rotWithShape="1">
            <a:blip r:embed="rId6">
              <a:alphaModFix/>
            </a:blip>
            <a:srcRect l="16743" t="41509" r="78896" b="52771"/>
            <a:stretch/>
          </p:blipFill>
          <p:spPr>
            <a:xfrm>
              <a:off x="4220681" y="2876550"/>
              <a:ext cx="645741" cy="566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18"/>
          <p:cNvSpPr/>
          <p:nvPr/>
        </p:nvSpPr>
        <p:spPr>
          <a:xfrm>
            <a:off x="2441454" y="3512163"/>
            <a:ext cx="3505200" cy="9906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272284" y="3510255"/>
            <a:ext cx="3505200" cy="9144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2743200" y="234375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MAY MẮN</a:t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1028700" y="1593067"/>
            <a:ext cx="7010400" cy="1543050"/>
          </a:xfrm>
          <a:prstGeom prst="horizontalScroll">
            <a:avLst>
              <a:gd name="adj" fmla="val 12500"/>
            </a:avLst>
          </a:prstGeom>
          <a:solidFill>
            <a:srgbClr val="E5B8B7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gõ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bật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phsm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phím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838200" y="3722385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744300" y="3745923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6568744" y="3779535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228606" y="4481947"/>
            <a:ext cx="5762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334000" y="4093690"/>
            <a:ext cx="609600" cy="45926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961771" y="4069724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124200" y="40576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403848" y="4069724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4344741" y="3714752"/>
            <a:ext cx="1141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1314203" y="3714752"/>
            <a:ext cx="21554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 lock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7232649" y="3688848"/>
            <a:ext cx="12558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1654211" y="4074757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3751686" y="4045489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4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6189571" y="4045489"/>
            <a:ext cx="11256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57200" y="2038350"/>
            <a:ext cx="8305800" cy="77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Củng cố, dặn dò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57200" y="707749"/>
            <a:ext cx="7924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1"/>
          <p:cNvGraphicFramePr/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22400" imgH="2400300" progId="">
                  <p:embed/>
                </p:oleObj>
              </mc:Choice>
              <mc:Fallback>
                <p:oleObj r:id="rId3" imgW="1422400" imgH="2400300" progId="">
                  <p:embed/>
                  <p:pic>
                    <p:nvPicPr>
                      <p:cNvPr id="311" name="Google Shape;311;p2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Google Shape;312;p21"/>
          <p:cNvGraphicFramePr/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8662" imgH="2571750" progId="">
                  <p:embed/>
                </p:oleObj>
              </mc:Choice>
              <mc:Fallback>
                <p:oleObj r:id="rId5" imgW="1998662" imgH="2571750" progId="">
                  <p:embed/>
                  <p:pic>
                    <p:nvPicPr>
                      <p:cNvPr id="312" name="Google Shape;312;p2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Google Shape;313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Firewrk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Firewrk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FLOWERS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FLOWERS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bells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bells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C:\Users\NGOCTHANH\Desktop\anh dep\18541558_61673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C:\Users\NGOCTHANH\Desktop\anh dep\18541558_61673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Firewrk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Firewrk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/>
          <p:nvPr/>
        </p:nvSpPr>
        <p:spPr>
          <a:xfrm>
            <a:off x="1524000" y="857250"/>
            <a:ext cx="6629400" cy="2857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Xin chân thành cảm ơn</a:t>
            </a:r>
          </a:p>
        </p:txBody>
      </p:sp>
      <p:sp>
        <p:nvSpPr>
          <p:cNvPr id="330" name="Google Shape;330;p21"/>
          <p:cNvSpPr/>
          <p:nvPr/>
        </p:nvSpPr>
        <p:spPr>
          <a:xfrm>
            <a:off x="762000" y="2857500"/>
            <a:ext cx="76962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0"/>
                </a:gradFill>
                <a:latin typeface="Times New Roman"/>
              </a:rPr>
              <a:t>Quý thầy, cô giáo và các em học sinh.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" y="30741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1: Dải lệnh nào chứa các hiệu ứng chuyển trang cho trang chiếu?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Insert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Transitions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479167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Design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Animations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2: Để lưu trang trình chiếu em, trên bảng chọn File em nhấn: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New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Open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507698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Save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Close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6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371600" y="2000250"/>
            <a:ext cx="6781800" cy="1371600"/>
          </a:xfrm>
          <a:prstGeom prst="rect">
            <a:avLst/>
          </a:prstGeom>
        </p:spPr>
      </p:sp>
      <p:sp>
        <p:nvSpPr>
          <p:cNvPr id="128" name="Google Shape;128;p5"/>
          <p:cNvSpPr txBox="1"/>
          <p:nvPr/>
        </p:nvSpPr>
        <p:spPr>
          <a:xfrm>
            <a:off x="0" y="1642745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04800" y="2366526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62000" y="921842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3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533400" y="85725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EM LÀM QUEN VỚI PHẦN MỀM SOẠN THẢO VĂN BẢN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8662" y="3754439"/>
            <a:ext cx="8305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33400" y="2190751"/>
            <a:ext cx="7924800" cy="151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9" y="426734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151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842</Words>
  <Application>Microsoft Office PowerPoint</Application>
  <PresentationFormat>On-screen Show (16:9)</PresentationFormat>
  <Paragraphs>124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31</cp:revision>
  <dcterms:created xsi:type="dcterms:W3CDTF">1601-01-01T00:00:00Z</dcterms:created>
  <dcterms:modified xsi:type="dcterms:W3CDTF">2024-02-26T02:03:43Z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