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62" r:id="rId2"/>
  </p:sldMasterIdLst>
  <p:notesMasterIdLst>
    <p:notesMasterId r:id="rId22"/>
  </p:notesMasterIdLst>
  <p:sldIdLst>
    <p:sldId id="266" r:id="rId3"/>
    <p:sldId id="256" r:id="rId4"/>
    <p:sldId id="262" r:id="rId5"/>
    <p:sldId id="263" r:id="rId6"/>
    <p:sldId id="264" r:id="rId7"/>
    <p:sldId id="265" r:id="rId8"/>
    <p:sldId id="269" r:id="rId9"/>
    <p:sldId id="275" r:id="rId10"/>
    <p:sldId id="274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5" r:id="rId19"/>
    <p:sldId id="284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06A29-3FDD-4B08-8BCD-1FFDA39A50F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8D85-BBE7-4412-8157-DF4C507B6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B25F19-02B3-4C7F-9A6B-09979D05E22D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B25F19-02B3-4C7F-9A6B-09979D05E22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0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3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3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06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02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5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1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57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3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41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80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54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959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08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97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443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6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1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44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9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018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2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832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0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7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65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56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93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99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36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30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316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63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26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91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826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36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54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56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32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20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762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2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6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9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9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8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3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59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2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31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672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5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165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1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34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99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0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8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58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  <p:sldLayoutId id="2147483745" r:id="rId13"/>
    <p:sldLayoutId id="2147483744" r:id="rId14"/>
    <p:sldLayoutId id="2147483743" r:id="rId15"/>
    <p:sldLayoutId id="2147483742" r:id="rId16"/>
    <p:sldLayoutId id="2147483741" r:id="rId17"/>
    <p:sldLayoutId id="2147483740" r:id="rId18"/>
    <p:sldLayoutId id="2147483739" r:id="rId19"/>
    <p:sldLayoutId id="2147483738" r:id="rId20"/>
    <p:sldLayoutId id="2147483737" r:id="rId21"/>
    <p:sldLayoutId id="2147483736" r:id="rId22"/>
    <p:sldLayoutId id="2147483735" r:id="rId23"/>
    <p:sldLayoutId id="2147483734" r:id="rId24"/>
    <p:sldLayoutId id="2147483733" r:id="rId25"/>
    <p:sldLayoutId id="2147483732" r:id="rId26"/>
    <p:sldLayoutId id="2147483731" r:id="rId27"/>
    <p:sldLayoutId id="2147483730" r:id="rId28"/>
    <p:sldLayoutId id="2147483729" r:id="rId29"/>
    <p:sldLayoutId id="2147483728" r:id="rId30"/>
    <p:sldLayoutId id="2147483727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0AA3-6B87-4A70-A5EB-8531EEDA75C4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slide" Target="slide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6" Type="http://schemas.openxmlformats.org/officeDocument/2006/relationships/slide" Target="slide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6" Type="http://schemas.openxmlformats.org/officeDocument/2006/relationships/slide" Target="slide4.xml"/><Relationship Id="rId11" Type="http://schemas.microsoft.com/office/2007/relationships/hdphoto" Target="../media/hdphoto2.wdp"/><Relationship Id="rId5" Type="http://schemas.openxmlformats.org/officeDocument/2006/relationships/slide" Target="slide3.xm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925051" y="2348415"/>
            <a:ext cx="7940844" cy="248953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98885" y="240924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EM TẬP GÕ CÁC PHÍM Ở HÀNG CƠ SỞ</a:t>
            </a:r>
          </a:p>
        </p:txBody>
      </p:sp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4171176" y="5327486"/>
            <a:ext cx="2686824" cy="83602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Play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3" y="1051425"/>
            <a:ext cx="1003205" cy="9521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35446" y="1170494"/>
            <a:ext cx="2745836" cy="682768"/>
          </a:xfrm>
          <a:prstGeom prst="rect">
            <a:avLst/>
          </a:prstGeom>
          <a:gradFill rotWithShape="1"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71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8760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8027"/>
            <a:ext cx="9733763" cy="4227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1:Em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:…………………………….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23539"/>
              </p:ext>
            </p:extLst>
          </p:nvPr>
        </p:nvGraphicFramePr>
        <p:xfrm>
          <a:off x="677332" y="2888101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668554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8428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TAY TRÁI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TAY PHẢI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6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4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4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06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219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8760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868" y="1485643"/>
            <a:ext cx="8596668" cy="4031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1:Em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 S  D F G H J K L</a:t>
            </a:r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81645"/>
              </p:ext>
            </p:extLst>
          </p:nvPr>
        </p:nvGraphicFramePr>
        <p:xfrm>
          <a:off x="686868" y="2979539"/>
          <a:ext cx="778899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445">
                  <a:extLst>
                    <a:ext uri="{9D8B030D-6E8A-4147-A177-3AD203B41FA5}">
                      <a16:colId xmlns:a16="http://schemas.microsoft.com/office/drawing/2014/main" val="2266855482"/>
                    </a:ext>
                  </a:extLst>
                </a:gridCol>
                <a:gridCol w="4945547">
                  <a:extLst>
                    <a:ext uri="{9D8B030D-6E8A-4147-A177-3AD203B41FA5}">
                      <a16:colId xmlns:a16="http://schemas.microsoft.com/office/drawing/2014/main" val="2348428702"/>
                    </a:ext>
                  </a:extLst>
                </a:gridCol>
              </a:tblGrid>
              <a:tr h="4134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TAY TRÁI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TAY PHẢI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66999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G F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H, J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6592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49319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49692"/>
                  </a:ext>
                </a:extLst>
              </a:tr>
              <a:tr h="4417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06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04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GÕ CÁC PHÍM Ở HÀNG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" y="1745787"/>
            <a:ext cx="9443532" cy="2766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162" y="1183907"/>
            <a:ext cx="586250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3161" y="4709502"/>
            <a:ext cx="8999779" cy="1368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D;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L;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3329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20335" y="329145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GÕ CÁC PHÍM Ở HÀNG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668" y="1080719"/>
            <a:ext cx="869872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7" y="1831636"/>
            <a:ext cx="1505962" cy="12958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2176" y="1828794"/>
            <a:ext cx="499008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9835" y="2178301"/>
            <a:ext cx="512341" cy="382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2176" y="2386338"/>
            <a:ext cx="74496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18"/>
            <a:ext cx="12192000" cy="52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5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GÕ CÁC PHÍM Ở HÀNG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" y="1745787"/>
            <a:ext cx="9443532" cy="2766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162" y="1183907"/>
            <a:ext cx="7477175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3161" y="4709502"/>
            <a:ext cx="8999779" cy="1368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D;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L;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7506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4036"/>
            <a:ext cx="1761565" cy="389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2589" y="394269"/>
            <a:ext cx="1934113" cy="479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3718" y="845617"/>
            <a:ext cx="40340" cy="432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64971" y="1297392"/>
            <a:ext cx="2743200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15553" y="897047"/>
            <a:ext cx="401149" cy="389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3006182" y="1297392"/>
            <a:ext cx="2743200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41456" y="2857683"/>
            <a:ext cx="779929" cy="278354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/>
          <p:cNvSpPr/>
          <p:nvPr/>
        </p:nvSpPr>
        <p:spPr>
          <a:xfrm>
            <a:off x="3974711" y="3353727"/>
            <a:ext cx="5903259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771683" y="1231611"/>
            <a:ext cx="2743200" cy="753441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9965" y="0"/>
            <a:ext cx="497541" cy="44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363579" y="502779"/>
            <a:ext cx="552779" cy="6811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60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7" grpId="0" animBg="1"/>
      <p:bldP spid="24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EM TẬP GÕ CÁC PHÍM Ở HÀNG CƠ SỞ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162" y="1183907"/>
            <a:ext cx="747717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RapidTyping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5"/>
          <a:stretch/>
        </p:blipFill>
        <p:spPr>
          <a:xfrm>
            <a:off x="524435" y="1807944"/>
            <a:ext cx="5661212" cy="2088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3871" y="2325240"/>
            <a:ext cx="345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85647" y="2477638"/>
            <a:ext cx="578224" cy="109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49" y="3806930"/>
            <a:ext cx="5008646" cy="180031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7207624" y="2848460"/>
            <a:ext cx="26894" cy="1032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4434" y="5525518"/>
            <a:ext cx="8444753" cy="941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4775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887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7" y="0"/>
            <a:ext cx="12192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4220327" y="287495"/>
            <a:ext cx="40322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-122968" y="-131605"/>
            <a:ext cx="2990850" cy="3048000"/>
            <a:chOff x="96" y="57"/>
            <a:chExt cx="1884" cy="1920"/>
          </a:xfrm>
        </p:grpSpPr>
        <p:pic>
          <p:nvPicPr>
            <p:cNvPr id="14356" name="Picture 22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3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30"/>
          <p:cNvGrpSpPr>
            <a:grpSpLocks/>
          </p:cNvGrpSpPr>
          <p:nvPr/>
        </p:nvGrpSpPr>
        <p:grpSpPr bwMode="auto">
          <a:xfrm>
            <a:off x="9367174" y="-146763"/>
            <a:ext cx="2967037" cy="3038475"/>
            <a:chOff x="3825" y="93"/>
            <a:chExt cx="1869" cy="1914"/>
          </a:xfrm>
        </p:grpSpPr>
        <p:pic>
          <p:nvPicPr>
            <p:cNvPr id="14354" name="Picture 24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5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7"/>
          <p:cNvGrpSpPr>
            <a:grpSpLocks/>
          </p:cNvGrpSpPr>
          <p:nvPr/>
        </p:nvGrpSpPr>
        <p:grpSpPr bwMode="auto">
          <a:xfrm rot="-5400000">
            <a:off x="-110842" y="3975816"/>
            <a:ext cx="2990850" cy="3048000"/>
            <a:chOff x="96" y="57"/>
            <a:chExt cx="1884" cy="1920"/>
          </a:xfrm>
        </p:grpSpPr>
        <p:pic>
          <p:nvPicPr>
            <p:cNvPr id="14352" name="Picture 28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9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31"/>
          <p:cNvGrpSpPr>
            <a:grpSpLocks/>
          </p:cNvGrpSpPr>
          <p:nvPr/>
        </p:nvGrpSpPr>
        <p:grpSpPr bwMode="auto">
          <a:xfrm rot="5400000">
            <a:off x="9314757" y="4058286"/>
            <a:ext cx="2967037" cy="3038475"/>
            <a:chOff x="3825" y="93"/>
            <a:chExt cx="1869" cy="1914"/>
          </a:xfrm>
        </p:grpSpPr>
        <p:pic>
          <p:nvPicPr>
            <p:cNvPr id="14350" name="Picture 32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33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132273"/>
            <a:ext cx="9220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RapidTyping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EN2,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Basics-Lessons1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Basics-Lessons2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5257800" y="6576141"/>
            <a:ext cx="838200" cy="419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967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7" y="0"/>
            <a:ext cx="12192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3618411" y="287495"/>
            <a:ext cx="3881518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dụng</a:t>
            </a:r>
            <a:endParaRPr lang="vi-VN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-122968" y="-131605"/>
            <a:ext cx="2990850" cy="3048000"/>
            <a:chOff x="96" y="57"/>
            <a:chExt cx="1884" cy="1920"/>
          </a:xfrm>
        </p:grpSpPr>
        <p:pic>
          <p:nvPicPr>
            <p:cNvPr id="14356" name="Picture 22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3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30"/>
          <p:cNvGrpSpPr>
            <a:grpSpLocks/>
          </p:cNvGrpSpPr>
          <p:nvPr/>
        </p:nvGrpSpPr>
        <p:grpSpPr bwMode="auto">
          <a:xfrm>
            <a:off x="9367174" y="-146763"/>
            <a:ext cx="2967037" cy="3038475"/>
            <a:chOff x="3825" y="93"/>
            <a:chExt cx="1869" cy="1914"/>
          </a:xfrm>
        </p:grpSpPr>
        <p:pic>
          <p:nvPicPr>
            <p:cNvPr id="14354" name="Picture 24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5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7"/>
          <p:cNvGrpSpPr>
            <a:grpSpLocks/>
          </p:cNvGrpSpPr>
          <p:nvPr/>
        </p:nvGrpSpPr>
        <p:grpSpPr bwMode="auto">
          <a:xfrm rot="-5400000">
            <a:off x="-110842" y="3975816"/>
            <a:ext cx="2990850" cy="3048000"/>
            <a:chOff x="96" y="57"/>
            <a:chExt cx="1884" cy="1920"/>
          </a:xfrm>
        </p:grpSpPr>
        <p:pic>
          <p:nvPicPr>
            <p:cNvPr id="14352" name="Picture 28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9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31"/>
          <p:cNvGrpSpPr>
            <a:grpSpLocks/>
          </p:cNvGrpSpPr>
          <p:nvPr/>
        </p:nvGrpSpPr>
        <p:grpSpPr bwMode="auto">
          <a:xfrm rot="5400000">
            <a:off x="9314757" y="4058286"/>
            <a:ext cx="2967037" cy="3038475"/>
            <a:chOff x="3825" y="93"/>
            <a:chExt cx="1869" cy="1914"/>
          </a:xfrm>
        </p:grpSpPr>
        <p:pic>
          <p:nvPicPr>
            <p:cNvPr id="14350" name="Picture 32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33" descr="0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399" y="1132273"/>
            <a:ext cx="95337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5257800" y="6576141"/>
            <a:ext cx="838200" cy="419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984262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0198" y="871946"/>
            <a:ext cx="11191603" cy="4627518"/>
            <a:chOff x="791313" y="853325"/>
            <a:chExt cx="10896600" cy="4344927"/>
          </a:xfrm>
        </p:grpSpPr>
        <p:sp>
          <p:nvSpPr>
            <p:cNvPr id="18" name="Cloud 17"/>
            <p:cNvSpPr/>
            <p:nvPr/>
          </p:nvSpPr>
          <p:spPr>
            <a:xfrm>
              <a:off x="791313" y="853325"/>
              <a:ext cx="10896600" cy="4344927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EM CẦN GHI NHỚ</a:t>
              </a:r>
            </a:p>
            <a:p>
              <a:pPr algn="ctr"/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32196" y="2029289"/>
              <a:ext cx="8686800" cy="16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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cần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đặt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tay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đúng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hàng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cơ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sở,ngón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trỏ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trái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ở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F,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trỏ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phải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ở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J.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còn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đặt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lần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lượt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ở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A, S, D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K, L.</a:t>
              </a:r>
            </a:p>
            <a:p>
              <a:pPr algn="just"/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2196" y="3555884"/>
              <a:ext cx="8556150" cy="122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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bàn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bằng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10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Mỗi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ngón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gõ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đúng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phím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được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phân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công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.</a:t>
              </a:r>
            </a:p>
            <a:p>
              <a:pPr algn="just"/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Em la hoc si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182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1828800" y="1557337"/>
            <a:ext cx="7543800" cy="374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Kính chúc quý thầy cô sức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khoẻ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5876713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78056" l="3056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53" b="20046"/>
          <a:stretch/>
        </p:blipFill>
        <p:spPr>
          <a:xfrm>
            <a:off x="2618760" y="-254024"/>
            <a:ext cx="6701704" cy="2743200"/>
          </a:xfrm>
          <a:prstGeom prst="rect">
            <a:avLst/>
          </a:prstGeom>
        </p:spPr>
      </p:pic>
      <p:sp>
        <p:nvSpPr>
          <p:cNvPr id="4" name="Ô 1">
            <a:hlinkClick r:id="rId5" action="ppaction://hlinksldjump"/>
          </p:cNvPr>
          <p:cNvSpPr/>
          <p:nvPr/>
        </p:nvSpPr>
        <p:spPr>
          <a:xfrm>
            <a:off x="3228129" y="2119533"/>
            <a:ext cx="2865580" cy="184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Ô 2">
            <a:hlinkClick r:id="rId6" action="ppaction://hlinksldjump"/>
          </p:cNvPr>
          <p:cNvSpPr/>
          <p:nvPr/>
        </p:nvSpPr>
        <p:spPr>
          <a:xfrm>
            <a:off x="6454884" y="2119532"/>
            <a:ext cx="2865580" cy="184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Ô 3">
            <a:hlinkClick r:id="rId7" action="ppaction://hlinksldjump"/>
          </p:cNvPr>
          <p:cNvSpPr/>
          <p:nvPr/>
        </p:nvSpPr>
        <p:spPr>
          <a:xfrm>
            <a:off x="3228129" y="4321048"/>
            <a:ext cx="2865580" cy="184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Ô 4">
            <a:hlinkClick r:id="rId8" action="ppaction://hlinksldjump"/>
          </p:cNvPr>
          <p:cNvSpPr/>
          <p:nvPr/>
        </p:nvSpPr>
        <p:spPr>
          <a:xfrm>
            <a:off x="6454884" y="4321048"/>
            <a:ext cx="2865580" cy="1847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2277" y="1128133"/>
            <a:ext cx="5662864" cy="19827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Ai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nhanh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hơn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4222" r="8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94" y="0"/>
            <a:ext cx="1928061" cy="12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F29FF-77C2-462E-8955-8CB0AD4A35F5}"/>
              </a:ext>
            </a:extLst>
          </p:cNvPr>
          <p:cNvSpPr/>
          <p:nvPr/>
        </p:nvSpPr>
        <p:spPr>
          <a:xfrm>
            <a:off x="0" y="894080"/>
            <a:ext cx="12192000" cy="13650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ECAD-FA29-479A-97FC-FA3F21EFF5A4}"/>
              </a:ext>
            </a:extLst>
          </p:cNvPr>
          <p:cNvSpPr/>
          <p:nvPr/>
        </p:nvSpPr>
        <p:spPr>
          <a:xfrm>
            <a:off x="6096000" y="0"/>
            <a:ext cx="32512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C558-5636-4951-BC1B-6750D0D17C04}"/>
              </a:ext>
            </a:extLst>
          </p:cNvPr>
          <p:cNvSpPr/>
          <p:nvPr/>
        </p:nvSpPr>
        <p:spPr>
          <a:xfrm>
            <a:off x="5628640" y="609600"/>
            <a:ext cx="12801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38A5-6EDE-461D-ACD7-0F47AFBECEFC}"/>
              </a:ext>
            </a:extLst>
          </p:cNvPr>
          <p:cNvSpPr/>
          <p:nvPr/>
        </p:nvSpPr>
        <p:spPr>
          <a:xfrm>
            <a:off x="5425440" y="751840"/>
            <a:ext cx="16865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39CDCEF-089C-47CF-BA53-C378FB115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795" y="6127814"/>
            <a:ext cx="648208" cy="73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34647" y="157500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4961" y="3576486"/>
            <a:ext cx="1804959" cy="1682015"/>
            <a:chOff x="1381759" y="3512749"/>
            <a:chExt cx="2924518" cy="2725316"/>
          </a:xfrm>
        </p:grpSpPr>
        <p:pic>
          <p:nvPicPr>
            <p:cNvPr id="16" name="Picture 1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759" y="3512749"/>
              <a:ext cx="2924518" cy="205386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00932" y="5407068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49587" y="3546906"/>
            <a:ext cx="1456092" cy="1356745"/>
            <a:chOff x="9162181" y="3637844"/>
            <a:chExt cx="2359259" cy="2198290"/>
          </a:xfrm>
        </p:grpSpPr>
        <p:pic>
          <p:nvPicPr>
            <p:cNvPr id="20" name="Picture 1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181" y="3637844"/>
              <a:ext cx="2359259" cy="13031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027461" y="5005137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497166" y="3341473"/>
            <a:ext cx="1348378" cy="2019396"/>
            <a:chOff x="5425440" y="3166538"/>
            <a:chExt cx="2184734" cy="3271963"/>
          </a:xfrm>
        </p:grpSpPr>
        <p:pic>
          <p:nvPicPr>
            <p:cNvPr id="28" name="Picture 27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440" y="3166538"/>
              <a:ext cx="2184734" cy="205386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258559" y="5092063"/>
              <a:ext cx="1018659" cy="1346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50641" y="3600435"/>
            <a:ext cx="1759166" cy="1862016"/>
            <a:chOff x="1337994" y="2983833"/>
            <a:chExt cx="2798612" cy="3650466"/>
          </a:xfrm>
        </p:grpSpPr>
        <p:sp>
          <p:nvSpPr>
            <p:cNvPr id="31" name="TextBox 30"/>
            <p:cNvSpPr txBox="1"/>
            <p:nvPr/>
          </p:nvSpPr>
          <p:spPr>
            <a:xfrm>
              <a:off x="2374232" y="5005137"/>
              <a:ext cx="946626" cy="1629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32" name="Picture 3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994" y="2983833"/>
              <a:ext cx="2798612" cy="202130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29037" y="4748570"/>
            <a:ext cx="184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638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F29FF-77C2-462E-8955-8CB0AD4A35F5}"/>
              </a:ext>
            </a:extLst>
          </p:cNvPr>
          <p:cNvSpPr/>
          <p:nvPr/>
        </p:nvSpPr>
        <p:spPr>
          <a:xfrm>
            <a:off x="0" y="906904"/>
            <a:ext cx="12169648" cy="13650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ECAD-FA29-479A-97FC-FA3F21EFF5A4}"/>
              </a:ext>
            </a:extLst>
          </p:cNvPr>
          <p:cNvSpPr/>
          <p:nvPr/>
        </p:nvSpPr>
        <p:spPr>
          <a:xfrm>
            <a:off x="6096000" y="0"/>
            <a:ext cx="32512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C558-5636-4951-BC1B-6750D0D17C04}"/>
              </a:ext>
            </a:extLst>
          </p:cNvPr>
          <p:cNvSpPr/>
          <p:nvPr/>
        </p:nvSpPr>
        <p:spPr>
          <a:xfrm>
            <a:off x="5628640" y="609600"/>
            <a:ext cx="12801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38A5-6EDE-461D-ACD7-0F47AFBECEFC}"/>
              </a:ext>
            </a:extLst>
          </p:cNvPr>
          <p:cNvSpPr/>
          <p:nvPr/>
        </p:nvSpPr>
        <p:spPr>
          <a:xfrm>
            <a:off x="5425440" y="751840"/>
            <a:ext cx="16865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39CDCEF-089C-47CF-BA53-C378FB115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27814"/>
            <a:ext cx="648208" cy="73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130900" y="55909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9269" y="2717681"/>
            <a:ext cx="6854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62932" y="5439411"/>
            <a:ext cx="4337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269" y="4608060"/>
            <a:ext cx="968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9269" y="3776709"/>
            <a:ext cx="587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0" grpId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F29FF-77C2-462E-8955-8CB0AD4A35F5}"/>
              </a:ext>
            </a:extLst>
          </p:cNvPr>
          <p:cNvSpPr/>
          <p:nvPr/>
        </p:nvSpPr>
        <p:spPr>
          <a:xfrm>
            <a:off x="0" y="894080"/>
            <a:ext cx="12169648" cy="13650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ECAD-FA29-479A-97FC-FA3F21EFF5A4}"/>
              </a:ext>
            </a:extLst>
          </p:cNvPr>
          <p:cNvSpPr/>
          <p:nvPr/>
        </p:nvSpPr>
        <p:spPr>
          <a:xfrm>
            <a:off x="6096000" y="0"/>
            <a:ext cx="32512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C558-5636-4951-BC1B-6750D0D17C04}"/>
              </a:ext>
            </a:extLst>
          </p:cNvPr>
          <p:cNvSpPr/>
          <p:nvPr/>
        </p:nvSpPr>
        <p:spPr>
          <a:xfrm>
            <a:off x="5628640" y="609600"/>
            <a:ext cx="12801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38A5-6EDE-461D-ACD7-0F47AFBECEFC}"/>
              </a:ext>
            </a:extLst>
          </p:cNvPr>
          <p:cNvSpPr/>
          <p:nvPr/>
        </p:nvSpPr>
        <p:spPr>
          <a:xfrm>
            <a:off x="5425440" y="751840"/>
            <a:ext cx="16865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39CDCEF-089C-47CF-BA53-C378FB115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27814"/>
            <a:ext cx="648208" cy="73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141582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430" y="3928969"/>
            <a:ext cx="4806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3209" y="2804849"/>
            <a:ext cx="4982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606" y="5053089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606" y="6127814"/>
            <a:ext cx="4780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5286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1" grpId="0"/>
      <p:bldP spid="21" grpId="1"/>
      <p:bldP spid="2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F29FF-77C2-462E-8955-8CB0AD4A35F5}"/>
              </a:ext>
            </a:extLst>
          </p:cNvPr>
          <p:cNvSpPr/>
          <p:nvPr/>
        </p:nvSpPr>
        <p:spPr>
          <a:xfrm>
            <a:off x="0" y="899657"/>
            <a:ext cx="12169648" cy="13650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 D F G H J K L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4ECAD-FA29-479A-97FC-FA3F21EFF5A4}"/>
              </a:ext>
            </a:extLst>
          </p:cNvPr>
          <p:cNvSpPr/>
          <p:nvPr/>
        </p:nvSpPr>
        <p:spPr>
          <a:xfrm>
            <a:off x="6096000" y="0"/>
            <a:ext cx="325120" cy="60960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4C558-5636-4951-BC1B-6750D0D17C04}"/>
              </a:ext>
            </a:extLst>
          </p:cNvPr>
          <p:cNvSpPr/>
          <p:nvPr/>
        </p:nvSpPr>
        <p:spPr>
          <a:xfrm>
            <a:off x="5628640" y="609600"/>
            <a:ext cx="12801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838A5-6EDE-461D-ACD7-0F47AFBECEFC}"/>
              </a:ext>
            </a:extLst>
          </p:cNvPr>
          <p:cNvSpPr/>
          <p:nvPr/>
        </p:nvSpPr>
        <p:spPr>
          <a:xfrm>
            <a:off x="5425440" y="751840"/>
            <a:ext cx="1686560" cy="142240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39CDCEF-089C-47CF-BA53-C378FB115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27814"/>
            <a:ext cx="648208" cy="730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141582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9269" y="271768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9269" y="3885385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606" y="5053089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269" y="6077408"/>
            <a:ext cx="6697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1" grpId="0"/>
      <p:bldP spid="21" grpId="1"/>
      <p:bldP spid="2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0"/>
            <a:ext cx="1215304" cy="1628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801" y="203801"/>
            <a:ext cx="7817890" cy="142504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Nam </a:t>
            </a:r>
            <a:r>
              <a:rPr lang="en-US" dirty="0" err="1"/>
              <a:t>và</a:t>
            </a:r>
            <a:r>
              <a:rPr lang="en-US" dirty="0"/>
              <a:t> Lan?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06" y="1932129"/>
            <a:ext cx="4960197" cy="2738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459505" y="2175587"/>
            <a:ext cx="1145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>
                <a:ln/>
                <a:solidFill>
                  <a:schemeClr val="accent3"/>
                </a:solidFill>
                <a:effectLst/>
              </a:rPr>
              <a:t>Nam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6925836" y="2175587"/>
            <a:ext cx="11458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i="1" cap="none" spc="0" dirty="0">
                <a:ln/>
                <a:solidFill>
                  <a:schemeClr val="accent3"/>
                </a:solidFill>
                <a:effectLst/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19394702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6FF1EB-8CB2-4201-8B04-296B4BB634AB}"/>
              </a:ext>
            </a:extLst>
          </p:cNvPr>
          <p:cNvSpPr txBox="1"/>
          <p:nvPr/>
        </p:nvSpPr>
        <p:spPr>
          <a:xfrm>
            <a:off x="-134471" y="2079958"/>
            <a:ext cx="10945906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4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3200" dirty="0"/>
              <a:t>CHỦ ĐỀ A3: LÀM QUEN VỚI CÁCH GÕ BÀN PHÍM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1825" y="2977426"/>
            <a:ext cx="103497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EM TẬP GÕ CÁC PHÍM Ở HÀNG CƠ SỞ</a:t>
            </a: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51" y="3933813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LUME00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471" y="1233737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4471" y="-58143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8" y="5682184"/>
            <a:ext cx="8417860" cy="11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19138"/>
            <a:ext cx="3966881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26206" y="37128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EM TẬP GÕ CÁC PHÍM Ở HÀNG CƠ SỞ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" y="2525717"/>
            <a:ext cx="6512074" cy="276612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925236" y="2525717"/>
            <a:ext cx="3765176" cy="25303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2,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3162" y="1963837"/>
            <a:ext cx="586250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36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3843480"/>
</p:tagLst>
</file>

<file path=ppt/theme/theme1.xml><?xml version="1.0" encoding="utf-8"?>
<a:theme xmlns:a="http://schemas.openxmlformats.org/drawingml/2006/main" name="2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817</Words>
  <Application>Microsoft Office PowerPoint</Application>
  <PresentationFormat>Màn hình rộng</PresentationFormat>
  <Paragraphs>118</Paragraphs>
  <Slides>19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8" baseType="lpstr">
      <vt:lpstr>A3.OpenSansBold-San</vt:lpstr>
      <vt:lpstr>A3.OpenSans-San</vt:lpstr>
      <vt:lpstr>Arial</vt:lpstr>
      <vt:lpstr>Calibri</vt:lpstr>
      <vt:lpstr>Times New Roman</vt:lpstr>
      <vt:lpstr>Trebuchet MS</vt:lpstr>
      <vt:lpstr>Wingdings 3</vt:lpstr>
      <vt:lpstr>2_Office Theme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Em hãy quan sát hình 1 và so sánh về cách gõ bàn phím của hai bạn Nam và Lan?</vt:lpstr>
      <vt:lpstr>Bản trình bày PowerPoint</vt:lpstr>
      <vt:lpstr>Hình thành kiến thức</vt:lpstr>
      <vt:lpstr>PHIẾU HỌC TẬP</vt:lpstr>
      <vt:lpstr>PHIẾU HỌC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60</cp:revision>
  <dcterms:created xsi:type="dcterms:W3CDTF">2022-02-19T01:25:33Z</dcterms:created>
  <dcterms:modified xsi:type="dcterms:W3CDTF">2025-01-05T13:02:16Z</dcterms:modified>
</cp:coreProperties>
</file>