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78" r:id="rId3"/>
    <p:sldId id="262" r:id="rId4"/>
    <p:sldId id="388" r:id="rId5"/>
    <p:sldId id="389" r:id="rId6"/>
    <p:sldId id="383" r:id="rId7"/>
    <p:sldId id="422" r:id="rId8"/>
    <p:sldId id="392" r:id="rId9"/>
    <p:sldId id="393" r:id="rId10"/>
    <p:sldId id="347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42A"/>
    <a:srgbClr val="FF40FF"/>
    <a:srgbClr val="FFA94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6: FOOD AND DRINKS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5809863" y="3186375"/>
            <a:ext cx="5789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6</a:t>
            </a:r>
            <a:r>
              <a:rPr lang="en-VN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FOOD AND DRINKS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2.3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88738" y="436249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83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soda, smoothie, tea, lemonade, juice, hot chocolate.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9493" y="1818408"/>
            <a:ext cx="667957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Let's make smoothies.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OK. I'll bring milk.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647B18-6848-DA40-CB0D-E03C8BE84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96" y="1479043"/>
            <a:ext cx="11676527" cy="3899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D6775E-C989-32DF-87B3-7805F5CF3378}"/>
              </a:ext>
            </a:extLst>
          </p:cNvPr>
          <p:cNvSpPr txBox="1"/>
          <p:nvPr/>
        </p:nvSpPr>
        <p:spPr>
          <a:xfrm>
            <a:off x="8976812" y="180426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0000"/>
                </a:solidFill>
                <a:latin typeface="Calibri"/>
              </a:rPr>
              <a:t>Move to the next slide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67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74" y="1245705"/>
            <a:ext cx="2151052" cy="207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457200"/>
            <a:ext cx="7229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IS THE COOKIE 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40A99C-7B11-9636-E1EF-0A0830552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66" y="1757508"/>
            <a:ext cx="3497539" cy="439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1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1CDFE6-960B-A639-1963-6E25AD26E813}"/>
              </a:ext>
            </a:extLst>
          </p:cNvPr>
          <p:cNvSpPr txBox="1"/>
          <p:nvPr/>
        </p:nvSpPr>
        <p:spPr>
          <a:xfrm>
            <a:off x="2031166" y="1970330"/>
            <a:ext cx="8372007" cy="255454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Comic Sans MS" panose="030F0902030302020204" pitchFamily="66" charset="0"/>
              </a:rPr>
              <a:t>C</a:t>
            </a:r>
            <a:r>
              <a:rPr lang="en-US" sz="40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hoose a cookie jar and read the word.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Click on the jar to find out if the cookie is hidden in it. </a:t>
            </a:r>
          </a:p>
        </p:txBody>
      </p:sp>
    </p:spTree>
    <p:extLst>
      <p:ext uri="{BB962C8B-B14F-4D97-AF65-F5344CB8AC3E}">
        <p14:creationId xmlns:p14="http://schemas.microsoft.com/office/powerpoint/2010/main" val="423239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322D2D47-EA33-756A-C4ED-86C82CD528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3300" y="4859835"/>
            <a:ext cx="406400" cy="406400"/>
          </a:xfrm>
          <a:prstGeom prst="rect">
            <a:avLst/>
          </a:prstGeom>
        </p:spPr>
      </p:pic>
      <p:pic>
        <p:nvPicPr>
          <p:cNvPr id="31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19F87887-E077-D9F8-E5D9-DF810EB647F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2963501"/>
            <a:ext cx="406400" cy="406400"/>
          </a:xfrm>
          <a:prstGeom prst="rect">
            <a:avLst/>
          </a:prstGeom>
        </p:spPr>
      </p:pic>
      <p:pic>
        <p:nvPicPr>
          <p:cNvPr id="30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0DDC250E-5119-974E-A5C9-3B191F4A7B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5902" y="4745339"/>
            <a:ext cx="406400" cy="406400"/>
          </a:xfrm>
          <a:prstGeom prst="rect">
            <a:avLst/>
          </a:prstGeom>
        </p:spPr>
      </p:pic>
      <p:pic>
        <p:nvPicPr>
          <p:cNvPr id="29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4FE19E5E-3365-01E8-C7DD-0B77FB90C2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9452" y="1838767"/>
            <a:ext cx="406400" cy="406400"/>
          </a:xfrm>
          <a:prstGeom prst="rect">
            <a:avLst/>
          </a:prstGeom>
        </p:spPr>
      </p:pic>
      <p:pic>
        <p:nvPicPr>
          <p:cNvPr id="28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5711DAF6-49A9-77CA-8A7D-AF015137C4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29700" y="1373291"/>
            <a:ext cx="406400" cy="4064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38" y="810491"/>
            <a:ext cx="1323725" cy="1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1828801"/>
            <a:ext cx="1323725" cy="1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A10111B-1CE0-60A9-B881-550230259AC5}"/>
              </a:ext>
            </a:extLst>
          </p:cNvPr>
          <p:cNvGrpSpPr/>
          <p:nvPr/>
        </p:nvGrpSpPr>
        <p:grpSpPr>
          <a:xfrm>
            <a:off x="7671998" y="427853"/>
            <a:ext cx="3003434" cy="2801895"/>
            <a:chOff x="7671998" y="427853"/>
            <a:chExt cx="3003434" cy="280189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86AD7B6-F460-3BE3-B8F2-ADE97463F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794" y="427853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7671998" y="1934114"/>
              <a:ext cx="3003434" cy="97028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I’ll bring apples.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CB20B0-4E8A-295F-535B-93E0510231CF}"/>
              </a:ext>
            </a:extLst>
          </p:cNvPr>
          <p:cNvGrpSpPr/>
          <p:nvPr/>
        </p:nvGrpSpPr>
        <p:grpSpPr>
          <a:xfrm>
            <a:off x="7311743" y="3611379"/>
            <a:ext cx="3003434" cy="2801895"/>
            <a:chOff x="7311743" y="3611379"/>
            <a:chExt cx="3003434" cy="2801895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38EF84BF-3D78-5151-3B48-4B5FA0C3C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539" y="3611379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7311743" y="5195547"/>
              <a:ext cx="3003434" cy="73410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I’ll bring milk.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4EDCC3-22AF-C01E-1CA8-7C035161A17C}"/>
              </a:ext>
            </a:extLst>
          </p:cNvPr>
          <p:cNvGrpSpPr/>
          <p:nvPr/>
        </p:nvGrpSpPr>
        <p:grpSpPr>
          <a:xfrm>
            <a:off x="2036684" y="3662088"/>
            <a:ext cx="3175346" cy="2801895"/>
            <a:chOff x="2036684" y="3662088"/>
            <a:chExt cx="3175346" cy="2801895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C347FB14-5E16-4D06-6C5C-F1B1EF8AB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415" y="3662088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036684" y="5151739"/>
              <a:ext cx="3175346" cy="57927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I’ll bring sugar.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F08950-F33A-180C-C578-62E071A8CF92}"/>
              </a:ext>
            </a:extLst>
          </p:cNvPr>
          <p:cNvGrpSpPr/>
          <p:nvPr/>
        </p:nvGrpSpPr>
        <p:grpSpPr>
          <a:xfrm>
            <a:off x="4774872" y="1828801"/>
            <a:ext cx="3122114" cy="2801895"/>
            <a:chOff x="4774872" y="1828801"/>
            <a:chExt cx="3122114" cy="280189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4D6E506F-586A-331F-476C-F2EB564C6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030" y="1828801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 flipH="1">
              <a:off x="4774872" y="3429000"/>
              <a:ext cx="3122114" cy="5334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I’ll bring soda.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E3374-7336-B50E-9AFF-8A80F5EECF7D}"/>
              </a:ext>
            </a:extLst>
          </p:cNvPr>
          <p:cNvGrpSpPr/>
          <p:nvPr/>
        </p:nvGrpSpPr>
        <p:grpSpPr>
          <a:xfrm>
            <a:off x="1025262" y="533166"/>
            <a:ext cx="3630224" cy="2801895"/>
            <a:chOff x="1082805" y="627105"/>
            <a:chExt cx="3630224" cy="2801895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74C529CE-42D9-3E17-124A-DD6294383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996" y="627105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BB1C01B3-E1B4-DB82-EB18-EB0E2B6AEA06}"/>
                </a:ext>
              </a:extLst>
            </p:cNvPr>
            <p:cNvSpPr/>
            <p:nvPr/>
          </p:nvSpPr>
          <p:spPr>
            <a:xfrm flipH="1">
              <a:off x="1082805" y="2235920"/>
              <a:ext cx="3630224" cy="5334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I’ll bring oranges.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7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0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0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01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742FBC-6368-EAEA-7ADE-CEF381B8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654"/>
            <a:ext cx="7342188" cy="905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BE3BFA-BD2B-886D-E7D0-A92D9F29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20" y="1422400"/>
            <a:ext cx="8796340" cy="2321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374649-B7C2-83E1-A0A7-938A9D6B7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60" y="3879580"/>
            <a:ext cx="10231120" cy="21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742FBC-6368-EAEA-7ADE-CEF381B8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734"/>
            <a:ext cx="5151120" cy="635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BE3BFA-BD2B-886D-E7D0-A92D9F29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1496242"/>
            <a:ext cx="3767140" cy="994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374649-B7C2-83E1-A0A7-938A9D6B7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89" y="2726894"/>
            <a:ext cx="4225648" cy="905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3625D5-9C36-33B7-8CBD-03A9301D2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034" y="1414331"/>
            <a:ext cx="8058966" cy="4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3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C22137-AB21-1C3C-D2B1-77DF42F0145B}"/>
              </a:ext>
            </a:extLst>
          </p:cNvPr>
          <p:cNvSpPr txBox="1"/>
          <p:nvPr/>
        </p:nvSpPr>
        <p:spPr>
          <a:xfrm>
            <a:off x="989777" y="5612561"/>
            <a:ext cx="2356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coffee latte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F67A2-12C3-8A3C-DDE4-0148FC5BA85F}"/>
              </a:ext>
            </a:extLst>
          </p:cNvPr>
          <p:cNvSpPr txBox="1"/>
          <p:nvPr/>
        </p:nvSpPr>
        <p:spPr>
          <a:xfrm>
            <a:off x="4902046" y="5612561"/>
            <a:ext cx="2743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milkshake</a:t>
            </a:r>
            <a:endParaRPr lang="en-VN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6F2072-B881-4B6E-0796-B045B369C46A}"/>
              </a:ext>
            </a:extLst>
          </p:cNvPr>
          <p:cNvSpPr txBox="1"/>
          <p:nvPr/>
        </p:nvSpPr>
        <p:spPr>
          <a:xfrm>
            <a:off x="9552821" y="4939880"/>
            <a:ext cx="1649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beer</a:t>
            </a:r>
            <a:endParaRPr lang="en-VN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588D6-79FF-FD5C-AA47-F68E5F73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" y="459875"/>
            <a:ext cx="11469701" cy="1173323"/>
          </a:xfrm>
          <a:prstGeom prst="rect">
            <a:avLst/>
          </a:prstGeom>
        </p:spPr>
      </p:pic>
      <p:pic>
        <p:nvPicPr>
          <p:cNvPr id="8" name="Picture 2" descr="Premium Vector | Cute happy coffee and fresh milk vector design">
            <a:extLst>
              <a:ext uri="{FF2B5EF4-FFF2-40B4-BE49-F238E27FC236}">
                <a16:creationId xmlns:a16="http://schemas.microsoft.com/office/drawing/2014/main" id="{991805D5-5E5E-10AA-A6B3-13DAF0149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4"/>
          <a:stretch/>
        </p:blipFill>
        <p:spPr bwMode="auto">
          <a:xfrm>
            <a:off x="60959" y="2121131"/>
            <a:ext cx="4032912" cy="33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Milkshake with vanilla and chocolate is suitable for use in the culinary  field 10933954 Vector Art at Vecteezy">
            <a:extLst>
              <a:ext uri="{FF2B5EF4-FFF2-40B4-BE49-F238E27FC236}">
                <a16:creationId xmlns:a16="http://schemas.microsoft.com/office/drawing/2014/main" id="{923D69FD-AA88-27E4-3EB6-AD0DBC570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t="7578" r="24942" b="9897"/>
          <a:stretch/>
        </p:blipFill>
        <p:spPr bwMode="auto">
          <a:xfrm>
            <a:off x="5100320" y="1906830"/>
            <a:ext cx="2346960" cy="37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3,326 Beer Mug Cartoon Royalty-Free Images, Stock Photos &amp; Pictures |  Shutterstock">
            <a:extLst>
              <a:ext uri="{FF2B5EF4-FFF2-40B4-BE49-F238E27FC236}">
                <a16:creationId xmlns:a16="http://schemas.microsoft.com/office/drawing/2014/main" id="{191F42B3-EA19-CF24-49C5-4E1A4502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22" y="2617076"/>
            <a:ext cx="4075978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6DBE46-956E-5C1E-73E5-7133B999C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" y="370579"/>
            <a:ext cx="11790680" cy="61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111</Words>
  <Application>Microsoft Office PowerPoint</Application>
  <PresentationFormat>Widescreen</PresentationFormat>
  <Paragraphs>27</Paragraphs>
  <Slides>11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71</cp:revision>
  <dcterms:created xsi:type="dcterms:W3CDTF">2023-01-31T08:21:18Z</dcterms:created>
  <dcterms:modified xsi:type="dcterms:W3CDTF">2026-03-09T09:37:57Z</dcterms:modified>
</cp:coreProperties>
</file>