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456" r:id="rId3"/>
    <p:sldId id="457" r:id="rId4"/>
    <p:sldId id="458" r:id="rId5"/>
    <p:sldId id="459" r:id="rId6"/>
    <p:sldId id="460" r:id="rId7"/>
    <p:sldId id="479" r:id="rId8"/>
    <p:sldId id="384" r:id="rId9"/>
    <p:sldId id="701" r:id="rId10"/>
    <p:sldId id="699" r:id="rId11"/>
    <p:sldId id="392" r:id="rId12"/>
    <p:sldId id="393" r:id="rId13"/>
    <p:sldId id="347" r:id="rId14"/>
    <p:sldId id="34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F14F"/>
    <a:srgbClr val="FF40FF"/>
    <a:srgbClr val="FFA94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96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3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23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8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3513" y="17261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09-Mar-26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19374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6: FOOD AND DRINKS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  <p:sldLayoutId id="2147483676" r:id="rId15"/>
    <p:sldLayoutId id="214748368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microsoft.com/office/2007/relationships/hdphoto" Target="../media/hdphoto5.wdp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80</a:t>
            </a:r>
            <a:endParaRPr lang="en-VN" sz="40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338B1-AFA1-B5B5-C875-4F905B256EC3}"/>
              </a:ext>
            </a:extLst>
          </p:cNvPr>
          <p:cNvSpPr txBox="1"/>
          <p:nvPr/>
        </p:nvSpPr>
        <p:spPr>
          <a:xfrm>
            <a:off x="5847721" y="3186375"/>
            <a:ext cx="5789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6: FOOD AND DRINKS</a:t>
            </a:r>
            <a:endParaRPr lang="en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0DE986-CE1C-9730-858C-9958B3AA4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225"/>
            <a:ext cx="6001588" cy="74305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3EF147-C25B-7E7A-A0F6-0A6B006DCA8C}"/>
              </a:ext>
            </a:extLst>
          </p:cNvPr>
          <p:cNvGrpSpPr/>
          <p:nvPr/>
        </p:nvGrpSpPr>
        <p:grpSpPr>
          <a:xfrm>
            <a:off x="2763519" y="1349717"/>
            <a:ext cx="2931989" cy="2836178"/>
            <a:chOff x="2763519" y="1342886"/>
            <a:chExt cx="2931989" cy="28361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28B780-37DA-09FE-8609-A18585D37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181"/>
            <a:stretch/>
          </p:blipFill>
          <p:spPr>
            <a:xfrm>
              <a:off x="2763519" y="1342886"/>
              <a:ext cx="2931989" cy="2836178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928AC09-A760-8857-3D7B-77BFF9F91612}"/>
                </a:ext>
              </a:extLst>
            </p:cNvPr>
            <p:cNvSpPr/>
            <p:nvPr/>
          </p:nvSpPr>
          <p:spPr>
            <a:xfrm>
              <a:off x="3068320" y="3048000"/>
              <a:ext cx="599440" cy="4876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DFA5EE6-D4C3-C254-CE21-9BA182C1E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370" y="1185279"/>
            <a:ext cx="3236938" cy="3229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7F2184-4E8B-4A25-CB86-4D3ACA12E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060" y1="88925" x2="19060" y2="88925"/>
                        <a14:foregroundMark x1="74935" y1="45277" x2="74935" y2="45277"/>
                        <a14:foregroundMark x1="71018" y1="38762" x2="77546" y2="677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0626" y="2263273"/>
            <a:ext cx="764118" cy="612491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7945820-9B05-8D61-8EA1-86DD97148263}"/>
              </a:ext>
            </a:extLst>
          </p:cNvPr>
          <p:cNvSpPr/>
          <p:nvPr/>
        </p:nvSpPr>
        <p:spPr>
          <a:xfrm>
            <a:off x="1181933" y="4511677"/>
            <a:ext cx="3637722" cy="1183446"/>
          </a:xfrm>
          <a:prstGeom prst="wedgeRoundRectCallout">
            <a:avLst>
              <a:gd name="adj1" fmla="val -56079"/>
              <a:gd name="adj2" fmla="val 87000"/>
              <a:gd name="adj3" fmla="val 16667"/>
            </a:avLst>
          </a:prstGeom>
          <a:solidFill>
            <a:srgbClr val="FFFF00"/>
          </a:solidFill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do we need?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19D787B8-7133-2453-D9FF-94C65A2D9942}"/>
              </a:ext>
            </a:extLst>
          </p:cNvPr>
          <p:cNvSpPr/>
          <p:nvPr/>
        </p:nvSpPr>
        <p:spPr>
          <a:xfrm>
            <a:off x="6629400" y="4668870"/>
            <a:ext cx="4380667" cy="1083365"/>
          </a:xfrm>
          <a:prstGeom prst="wedgeRoundRectCallout">
            <a:avLst>
              <a:gd name="adj1" fmla="val 58954"/>
              <a:gd name="adj2" fmla="val 83601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We need ___________.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97C910-B477-9782-44F2-CB2E195657A4}"/>
              </a:ext>
            </a:extLst>
          </p:cNvPr>
          <p:cNvSpPr txBox="1"/>
          <p:nvPr/>
        </p:nvSpPr>
        <p:spPr>
          <a:xfrm>
            <a:off x="8435837" y="4780234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some flour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6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4323 0.0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A3DA7-0DC8-CACA-6AD5-8E0039C9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6421"/>
            <a:ext cx="11000563" cy="785240"/>
          </a:xfrm>
          <a:prstGeom prst="rect">
            <a:avLst/>
          </a:prstGeom>
        </p:spPr>
      </p:pic>
      <p:pic>
        <p:nvPicPr>
          <p:cNvPr id="1028" name="Picture 4" descr="Salt - Light Cartoon - CleanPNG / KissPNG">
            <a:extLst>
              <a:ext uri="{FF2B5EF4-FFF2-40B4-BE49-F238E27FC236}">
                <a16:creationId xmlns:a16="http://schemas.microsoft.com/office/drawing/2014/main" id="{7A65B3F5-1C9F-C833-A2DB-8E7BBB76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6" b="90000" l="10000" r="90000">
                        <a14:foregroundMark x1="35667" y1="8516" x2="52556" y2="9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3" y="1516438"/>
            <a:ext cx="1796327" cy="255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etchup Clipart Images - Free Download on Freepik">
            <a:extLst>
              <a:ext uri="{FF2B5EF4-FFF2-40B4-BE49-F238E27FC236}">
                <a16:creationId xmlns:a16="http://schemas.microsoft.com/office/drawing/2014/main" id="{7FAEBF86-D3E4-01C6-B86D-57C320501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70" y="1480930"/>
            <a:ext cx="1905579" cy="246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yonnaise in jar stock vector. Illustration of mockup - 229148154">
            <a:extLst>
              <a:ext uri="{FF2B5EF4-FFF2-40B4-BE49-F238E27FC236}">
                <a16:creationId xmlns:a16="http://schemas.microsoft.com/office/drawing/2014/main" id="{37053B44-9428-1A4B-5D5B-1389CDFE6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18438" y1="54083" x2="23625" y2="69586"/>
                        <a14:backgroundMark x1="21625" y1="57988" x2="21813" y2="76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1450" r="20200" b="15651"/>
          <a:stretch/>
        </p:blipFill>
        <p:spPr bwMode="auto">
          <a:xfrm>
            <a:off x="4439526" y="1546401"/>
            <a:ext cx="1586680" cy="234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sh Sauce PNGs for Free Download">
            <a:extLst>
              <a:ext uri="{FF2B5EF4-FFF2-40B4-BE49-F238E27FC236}">
                <a16:creationId xmlns:a16="http://schemas.microsoft.com/office/drawing/2014/main" id="{82D6461F-C3F9-8923-B5F5-D81DA8174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08" y="1361661"/>
            <a:ext cx="2709949" cy="270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ushi and soy sauce character. Vector hand drawn cartoon kawaii characters,  illustration icon. Funny cartoon happy Sushi and soy sauce friends 24691369  Vector Art at Vecteezy">
            <a:extLst>
              <a:ext uri="{FF2B5EF4-FFF2-40B4-BE49-F238E27FC236}">
                <a16:creationId xmlns:a16="http://schemas.microsoft.com/office/drawing/2014/main" id="{106DFFFE-A829-8052-60A5-669F108EE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/>
          <a:stretch/>
        </p:blipFill>
        <p:spPr bwMode="auto">
          <a:xfrm>
            <a:off x="8885057" y="1447631"/>
            <a:ext cx="3424470" cy="262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412E5D-FE3A-BAB9-D19B-DA283C5816C9}"/>
              </a:ext>
            </a:extLst>
          </p:cNvPr>
          <p:cNvSpPr txBox="1"/>
          <p:nvPr/>
        </p:nvSpPr>
        <p:spPr>
          <a:xfrm>
            <a:off x="713513" y="4207135"/>
            <a:ext cx="99110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salt</a:t>
            </a:r>
            <a:endParaRPr lang="vi-VN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15851-A643-3404-9A56-54658822209F}"/>
              </a:ext>
            </a:extLst>
          </p:cNvPr>
          <p:cNvSpPr txBox="1"/>
          <p:nvPr/>
        </p:nvSpPr>
        <p:spPr>
          <a:xfrm>
            <a:off x="9455948" y="4157580"/>
            <a:ext cx="228268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soya sauce </a:t>
            </a:r>
            <a:endParaRPr lang="vi-VN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78006-04EF-B2A3-4DD4-B7C5F9CCD4CC}"/>
              </a:ext>
            </a:extLst>
          </p:cNvPr>
          <p:cNvSpPr txBox="1"/>
          <p:nvPr/>
        </p:nvSpPr>
        <p:spPr>
          <a:xfrm>
            <a:off x="6609521" y="4260402"/>
            <a:ext cx="20866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fish sauce </a:t>
            </a:r>
            <a:endParaRPr lang="vi-VN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FF8F68-8DB6-9643-F5BF-C7E3C7BAEBA7}"/>
              </a:ext>
            </a:extLst>
          </p:cNvPr>
          <p:cNvSpPr txBox="1"/>
          <p:nvPr/>
        </p:nvSpPr>
        <p:spPr>
          <a:xfrm>
            <a:off x="4091522" y="4256350"/>
            <a:ext cx="228268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mayonnaise</a:t>
            </a:r>
            <a:endParaRPr lang="vi-VN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4D8C74-A239-B67A-4FE8-6022D6D6B0FB}"/>
              </a:ext>
            </a:extLst>
          </p:cNvPr>
          <p:cNvSpPr txBox="1"/>
          <p:nvPr/>
        </p:nvSpPr>
        <p:spPr>
          <a:xfrm>
            <a:off x="2084482" y="4157580"/>
            <a:ext cx="166811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tomato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ketchup</a:t>
            </a:r>
            <a:endParaRPr lang="vi-VN" sz="1200" dirty="0"/>
          </a:p>
        </p:txBody>
      </p:sp>
    </p:spTree>
    <p:extLst>
      <p:ext uri="{BB962C8B-B14F-4D97-AF65-F5344CB8AC3E}">
        <p14:creationId xmlns:p14="http://schemas.microsoft.com/office/powerpoint/2010/main" val="2928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0D92A-9B52-C13A-D07F-2B0F56E70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9" y="427382"/>
            <a:ext cx="4799883" cy="5396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C1DA35-DC14-ABBF-D690-B3B1BD53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577" y="626164"/>
            <a:ext cx="5761375" cy="57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98634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Today’s lesson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333051" y="1485007"/>
            <a:ext cx="5549955" cy="255389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0" dirty="0">
                <a:solidFill>
                  <a:srgbClr val="0070C0"/>
                </a:solidFill>
                <a:effectLst/>
              </a:rPr>
              <a:t>sugar, butter, flour, chocolate chips, oil, milk.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1815293"/>
            <a:ext cx="584228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 do you need?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need a lot of sugar.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does she need?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She needs a little milk.</a:t>
            </a: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011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>
            <a:extLst>
              <a:ext uri="{FF2B5EF4-FFF2-40B4-BE49-F238E27FC236}">
                <a16:creationId xmlns:a16="http://schemas.microsoft.com/office/drawing/2014/main" id="{3CE5286D-144D-E0CC-EA3B-BCFF1F899DCB}"/>
              </a:ext>
            </a:extLst>
          </p:cNvPr>
          <p:cNvSpPr txBox="1"/>
          <p:nvPr/>
        </p:nvSpPr>
        <p:spPr>
          <a:xfrm>
            <a:off x="3215679" y="303040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3 Rectángulo">
            <a:extLst>
              <a:ext uri="{FF2B5EF4-FFF2-40B4-BE49-F238E27FC236}">
                <a16:creationId xmlns:a16="http://schemas.microsoft.com/office/drawing/2014/main" id="{ED05AD8D-D881-34B9-BBF5-6CA3DB5DE55A}"/>
              </a:ext>
            </a:extLst>
          </p:cNvPr>
          <p:cNvSpPr/>
          <p:nvPr/>
        </p:nvSpPr>
        <p:spPr>
          <a:xfrm>
            <a:off x="6618514" y="1268761"/>
            <a:ext cx="3149894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ome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sugar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id="{AD9B660E-3AF8-A8E9-E0D0-B80664720E3C}"/>
              </a:ext>
            </a:extLst>
          </p:cNvPr>
          <p:cNvSpPr/>
          <p:nvPr/>
        </p:nvSpPr>
        <p:spPr>
          <a:xfrm>
            <a:off x="6646933" y="2895082"/>
            <a:ext cx="3613600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l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ittle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milk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" name="5 Rectángulo">
            <a:extLst>
              <a:ext uri="{FF2B5EF4-FFF2-40B4-BE49-F238E27FC236}">
                <a16:creationId xmlns:a16="http://schemas.microsoft.com/office/drawing/2014/main" id="{4757459C-C82D-7012-D37A-C67E19BED3CC}"/>
              </a:ext>
            </a:extLst>
          </p:cNvPr>
          <p:cNvSpPr/>
          <p:nvPr/>
        </p:nvSpPr>
        <p:spPr>
          <a:xfrm>
            <a:off x="6472625" y="4581127"/>
            <a:ext cx="3911895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kumimoji="0" lang="es-E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kumimoji="0" lang="es-E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lot</a:t>
            </a:r>
            <a:r>
              <a:rPr kumimoji="0" lang="es-E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kumimoji="0" lang="es-E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of</a:t>
            </a:r>
            <a:r>
              <a:rPr kumimoji="0" lang="es-E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kumimoji="0" lang="es-E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flour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8" name="10 Imagen">
            <a:extLst>
              <a:ext uri="{FF2B5EF4-FFF2-40B4-BE49-F238E27FC236}">
                <a16:creationId xmlns:a16="http://schemas.microsoft.com/office/drawing/2014/main" id="{08F20213-BC29-8FAC-CB83-FE5D48D4E7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482" y="403649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1 Imagen">
            <a:extLst>
              <a:ext uri="{FF2B5EF4-FFF2-40B4-BE49-F238E27FC236}">
                <a16:creationId xmlns:a16="http://schemas.microsoft.com/office/drawing/2014/main" id="{3006A283-2C09-2D30-9A43-4D696AD389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57" y="229708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2 Imagen">
            <a:extLst>
              <a:ext uri="{FF2B5EF4-FFF2-40B4-BE49-F238E27FC236}">
                <a16:creationId xmlns:a16="http://schemas.microsoft.com/office/drawing/2014/main" id="{A5C9999B-DD01-9B19-273F-9F323C3A23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69" y="62620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CDA1D2-E06A-FED5-9416-C9F92C8EA7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58E122-4993-CDD5-0B15-1069C9E65E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662" y="1619980"/>
            <a:ext cx="4587947" cy="353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8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D5F9CA46-3A16-A79D-EB84-76B506945F3B}"/>
              </a:ext>
            </a:extLst>
          </p:cNvPr>
          <p:cNvSpPr/>
          <p:nvPr/>
        </p:nvSpPr>
        <p:spPr>
          <a:xfrm>
            <a:off x="5920112" y="1040690"/>
            <a:ext cx="4949929" cy="149505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_tradnl" sz="4000" b="1" noProof="0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few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chocolate chips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9DA794FC-50EE-1F64-D124-98A922F2B6C7}"/>
              </a:ext>
            </a:extLst>
          </p:cNvPr>
          <p:cNvSpPr/>
          <p:nvPr/>
        </p:nvSpPr>
        <p:spPr>
          <a:xfrm>
            <a:off x="6719098" y="4413389"/>
            <a:ext cx="3351959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little</a:t>
            </a:r>
            <a:r>
              <a:rPr lang="es-ES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oil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1FBE405-1325-2CD2-69A0-B47CE0950B44}"/>
              </a:ext>
            </a:extLst>
          </p:cNvPr>
          <p:cNvSpPr/>
          <p:nvPr/>
        </p:nvSpPr>
        <p:spPr>
          <a:xfrm>
            <a:off x="6305442" y="2898195"/>
            <a:ext cx="3765616" cy="111489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some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butter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0 Imagen">
            <a:extLst>
              <a:ext uri="{FF2B5EF4-FFF2-40B4-BE49-F238E27FC236}">
                <a16:creationId xmlns:a16="http://schemas.microsoft.com/office/drawing/2014/main" id="{2D9F7348-DF38-66A3-C867-7ACABB50AD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736" y="302724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1 Imagen">
            <a:extLst>
              <a:ext uri="{FF2B5EF4-FFF2-40B4-BE49-F238E27FC236}">
                <a16:creationId xmlns:a16="http://schemas.microsoft.com/office/drawing/2014/main" id="{0424E039-D06C-AD0B-8191-4CEC3BFDEF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211" y="466747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2 Imagen">
            <a:extLst>
              <a:ext uri="{FF2B5EF4-FFF2-40B4-BE49-F238E27FC236}">
                <a16:creationId xmlns:a16="http://schemas.microsoft.com/office/drawing/2014/main" id="{C9B487D7-5F2D-E392-B2DA-C9B051BA7E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211" y="154196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0D0197-56B2-6642-C0A4-D02CE991C4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7DF509C1-B596-75E7-B8D0-6AD32E167FE3}"/>
              </a:ext>
            </a:extLst>
          </p:cNvPr>
          <p:cNvSpPr txBox="1"/>
          <p:nvPr/>
        </p:nvSpPr>
        <p:spPr>
          <a:xfrm>
            <a:off x="3215679" y="332857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E8144-1582-F1CA-EA84-CE67CD79A9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741" y="1169138"/>
            <a:ext cx="5077534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2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901BB7-8636-20AA-EDD2-CD11C490E9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1473E757-0EE0-7B02-EC35-1379AD5158E9}"/>
              </a:ext>
            </a:extLst>
          </p:cNvPr>
          <p:cNvSpPr txBox="1"/>
          <p:nvPr/>
        </p:nvSpPr>
        <p:spPr>
          <a:xfrm>
            <a:off x="3215679" y="348592"/>
            <a:ext cx="462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3 Rectángulo">
            <a:extLst>
              <a:ext uri="{FF2B5EF4-FFF2-40B4-BE49-F238E27FC236}">
                <a16:creationId xmlns:a16="http://schemas.microsoft.com/office/drawing/2014/main" id="{C62C4CCE-F8BB-CAEA-6A60-931AFC33FDCB}"/>
              </a:ext>
            </a:extLst>
          </p:cNvPr>
          <p:cNvSpPr/>
          <p:nvPr/>
        </p:nvSpPr>
        <p:spPr>
          <a:xfrm>
            <a:off x="5973092" y="1287276"/>
            <a:ext cx="4550230" cy="132330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some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flour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4 Rectángulo">
            <a:extLst>
              <a:ext uri="{FF2B5EF4-FFF2-40B4-BE49-F238E27FC236}">
                <a16:creationId xmlns:a16="http://schemas.microsoft.com/office/drawing/2014/main" id="{26AD5500-F291-6B02-B8B2-F13165F40389}"/>
              </a:ext>
            </a:extLst>
          </p:cNvPr>
          <p:cNvSpPr/>
          <p:nvPr/>
        </p:nvSpPr>
        <p:spPr>
          <a:xfrm>
            <a:off x="6251507" y="3066721"/>
            <a:ext cx="3993400" cy="97219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kumimoji="0" lang="es-E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kumimoji="0" lang="es-E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lot</a:t>
            </a:r>
            <a:r>
              <a:rPr kumimoji="0" lang="es-E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kumimoji="0" lang="es-E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of</a:t>
            </a:r>
            <a:r>
              <a:rPr kumimoji="0" lang="es-E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kumimoji="0" lang="es-E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milk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4" name="5 Rectángulo">
            <a:extLst>
              <a:ext uri="{FF2B5EF4-FFF2-40B4-BE49-F238E27FC236}">
                <a16:creationId xmlns:a16="http://schemas.microsoft.com/office/drawing/2014/main" id="{AB3428C6-2317-2FE9-717A-88942AFC9DDE}"/>
              </a:ext>
            </a:extLst>
          </p:cNvPr>
          <p:cNvSpPr/>
          <p:nvPr/>
        </p:nvSpPr>
        <p:spPr>
          <a:xfrm>
            <a:off x="6107838" y="4495056"/>
            <a:ext cx="3993400" cy="93706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little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sugar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10 Imagen">
            <a:extLst>
              <a:ext uri="{FF2B5EF4-FFF2-40B4-BE49-F238E27FC236}">
                <a16:creationId xmlns:a16="http://schemas.microsoft.com/office/drawing/2014/main" id="{62625DCC-A020-439B-8B4E-A3AC5CA7CC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868" y="4629006"/>
            <a:ext cx="957439" cy="958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92E5428A-C9EE-9806-8B99-306DEAF7DD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602" y="3117941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2 Imagen">
            <a:extLst>
              <a:ext uri="{FF2B5EF4-FFF2-40B4-BE49-F238E27FC236}">
                <a16:creationId xmlns:a16="http://schemas.microsoft.com/office/drawing/2014/main" id="{D9229B52-9F1B-C9DC-6E1C-030E9BADC7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214" y="1411301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7C0FA5-904B-062A-F8B9-7BE620E929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587990"/>
            <a:ext cx="1019607" cy="96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65CCA9-8F10-0093-5658-FC6D1B58F5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169" y="1346883"/>
            <a:ext cx="5144218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Rectángulo">
            <a:extLst>
              <a:ext uri="{FF2B5EF4-FFF2-40B4-BE49-F238E27FC236}">
                <a16:creationId xmlns:a16="http://schemas.microsoft.com/office/drawing/2014/main" id="{5E2E48C7-309B-25CC-3836-C28B129CAE19}"/>
              </a:ext>
            </a:extLst>
          </p:cNvPr>
          <p:cNvSpPr/>
          <p:nvPr/>
        </p:nvSpPr>
        <p:spPr>
          <a:xfrm>
            <a:off x="6376764" y="1209521"/>
            <a:ext cx="3644150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little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oil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2" name="4 Rectángulo">
            <a:extLst>
              <a:ext uri="{FF2B5EF4-FFF2-40B4-BE49-F238E27FC236}">
                <a16:creationId xmlns:a16="http://schemas.microsoft.com/office/drawing/2014/main" id="{2158554E-88E6-4551-418D-83213A03A68A}"/>
              </a:ext>
            </a:extLst>
          </p:cNvPr>
          <p:cNvSpPr/>
          <p:nvPr/>
        </p:nvSpPr>
        <p:spPr>
          <a:xfrm>
            <a:off x="6203904" y="4243712"/>
            <a:ext cx="4180616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lot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of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milk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5 Rectángulo">
            <a:extLst>
              <a:ext uri="{FF2B5EF4-FFF2-40B4-BE49-F238E27FC236}">
                <a16:creationId xmlns:a16="http://schemas.microsoft.com/office/drawing/2014/main" id="{DFBF321F-D509-F7E3-1586-389E56733AE0}"/>
              </a:ext>
            </a:extLst>
          </p:cNvPr>
          <p:cNvSpPr/>
          <p:nvPr/>
        </p:nvSpPr>
        <p:spPr>
          <a:xfrm>
            <a:off x="6013158" y="2732774"/>
            <a:ext cx="4371362" cy="111489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few</a:t>
            </a:r>
            <a:r>
              <a:rPr lang="es-ES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chocolate chips</a:t>
            </a:r>
          </a:p>
        </p:txBody>
      </p:sp>
      <p:pic>
        <p:nvPicPr>
          <p:cNvPr id="14" name="10 Imagen">
            <a:extLst>
              <a:ext uri="{FF2B5EF4-FFF2-40B4-BE49-F238E27FC236}">
                <a16:creationId xmlns:a16="http://schemas.microsoft.com/office/drawing/2014/main" id="{6AEF49B6-9F9F-D8F1-39A2-3C049E2831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134" y="2854517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1 Imagen">
            <a:extLst>
              <a:ext uri="{FF2B5EF4-FFF2-40B4-BE49-F238E27FC236}">
                <a16:creationId xmlns:a16="http://schemas.microsoft.com/office/drawing/2014/main" id="{977FEF07-5E50-E0E3-C0F5-625775105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222" y="437841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2 Imagen">
            <a:extLst>
              <a:ext uri="{FF2B5EF4-FFF2-40B4-BE49-F238E27FC236}">
                <a16:creationId xmlns:a16="http://schemas.microsoft.com/office/drawing/2014/main" id="{73194C5B-A6BE-0147-8532-81C979863A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582" y="1296429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CF097C-1F3B-3A24-F7BC-F09FC2BD7F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1 CuadroTexto">
            <a:extLst>
              <a:ext uri="{FF2B5EF4-FFF2-40B4-BE49-F238E27FC236}">
                <a16:creationId xmlns:a16="http://schemas.microsoft.com/office/drawing/2014/main" id="{F520B9D8-9BE9-C92F-5B48-ED3E4AA2C5DA}"/>
              </a:ext>
            </a:extLst>
          </p:cNvPr>
          <p:cNvSpPr txBox="1"/>
          <p:nvPr/>
        </p:nvSpPr>
        <p:spPr>
          <a:xfrm>
            <a:off x="3215679" y="303040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24A57-EDA1-5929-8E05-B1D0638CD5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643" y="1318196"/>
            <a:ext cx="5249008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2BADDCEA-CEB4-BDBF-C369-DAB5BCE784BB}"/>
              </a:ext>
            </a:extLst>
          </p:cNvPr>
          <p:cNvSpPr/>
          <p:nvPr/>
        </p:nvSpPr>
        <p:spPr>
          <a:xfrm>
            <a:off x="6846077" y="1256044"/>
            <a:ext cx="3509122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little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oil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ACF0283B-2DA1-5685-DA0B-7A6AA8471359}"/>
              </a:ext>
            </a:extLst>
          </p:cNvPr>
          <p:cNvSpPr/>
          <p:nvPr/>
        </p:nvSpPr>
        <p:spPr>
          <a:xfrm>
            <a:off x="6677599" y="4181105"/>
            <a:ext cx="4025710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lot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of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milk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72DD7AB-FCEA-41CB-94D8-4A1922A006CE}"/>
              </a:ext>
            </a:extLst>
          </p:cNvPr>
          <p:cNvSpPr/>
          <p:nvPr/>
        </p:nvSpPr>
        <p:spPr>
          <a:xfrm>
            <a:off x="6637935" y="2738911"/>
            <a:ext cx="4209389" cy="111489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some</a:t>
            </a:r>
            <a:r>
              <a:rPr lang="es-ES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oil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0 Imagen">
            <a:extLst>
              <a:ext uri="{FF2B5EF4-FFF2-40B4-BE49-F238E27FC236}">
                <a16:creationId xmlns:a16="http://schemas.microsoft.com/office/drawing/2014/main" id="{32ABE6B0-A134-55A2-C753-B09F65375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07" y="2738911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1 Imagen">
            <a:extLst>
              <a:ext uri="{FF2B5EF4-FFF2-40B4-BE49-F238E27FC236}">
                <a16:creationId xmlns:a16="http://schemas.microsoft.com/office/drawing/2014/main" id="{2E4BFB15-914B-FD8D-B519-AC5B6DE277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082" y="433791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2 Imagen">
            <a:extLst>
              <a:ext uri="{FF2B5EF4-FFF2-40B4-BE49-F238E27FC236}">
                <a16:creationId xmlns:a16="http://schemas.microsoft.com/office/drawing/2014/main" id="{C562D649-36DD-4E29-2D40-B64CAB685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07" y="125604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4B93C2-B86B-8A5A-C1D6-F6C2FAC235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AFFF06DC-BC0C-48E3-F4C0-DBA0827F575A}"/>
              </a:ext>
            </a:extLst>
          </p:cNvPr>
          <p:cNvSpPr txBox="1"/>
          <p:nvPr/>
        </p:nvSpPr>
        <p:spPr>
          <a:xfrm>
            <a:off x="3215679" y="303040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6EFBB-BDDA-017E-CF71-64822DCAB9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394" y="1534834"/>
            <a:ext cx="5249008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>
            <a:extLst>
              <a:ext uri="{FF2B5EF4-FFF2-40B4-BE49-F238E27FC236}">
                <a16:creationId xmlns:a16="http://schemas.microsoft.com/office/drawing/2014/main" id="{34DF4EE7-DEA8-D8D6-9374-CE6349515A9E}"/>
              </a:ext>
            </a:extLst>
          </p:cNvPr>
          <p:cNvSpPr txBox="1"/>
          <p:nvPr/>
        </p:nvSpPr>
        <p:spPr>
          <a:xfrm>
            <a:off x="3215679" y="348592"/>
            <a:ext cx="462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9741A72E-E311-8C86-5419-A13D14209291}"/>
              </a:ext>
            </a:extLst>
          </p:cNvPr>
          <p:cNvSpPr/>
          <p:nvPr/>
        </p:nvSpPr>
        <p:spPr>
          <a:xfrm>
            <a:off x="5451403" y="4402851"/>
            <a:ext cx="4628666" cy="118513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lot</a:t>
            </a:r>
            <a:r>
              <a:rPr lang="es-ES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of</a:t>
            </a:r>
            <a:r>
              <a:rPr lang="es-ES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flour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13F56969-3724-0745-6735-03C3520AA3DF}"/>
              </a:ext>
            </a:extLst>
          </p:cNvPr>
          <p:cNvSpPr/>
          <p:nvPr/>
        </p:nvSpPr>
        <p:spPr>
          <a:xfrm>
            <a:off x="5631206" y="2949781"/>
            <a:ext cx="4363977" cy="97219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little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sugar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5 Rectángulo">
            <a:extLst>
              <a:ext uri="{FF2B5EF4-FFF2-40B4-BE49-F238E27FC236}">
                <a16:creationId xmlns:a16="http://schemas.microsoft.com/office/drawing/2014/main" id="{50C01A80-00B5-513D-1CD7-ADC19F5C22C2}"/>
              </a:ext>
            </a:extLst>
          </p:cNvPr>
          <p:cNvSpPr/>
          <p:nvPr/>
        </p:nvSpPr>
        <p:spPr>
          <a:xfrm>
            <a:off x="5488539" y="1528449"/>
            <a:ext cx="5064197" cy="93706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little</a:t>
            </a:r>
            <a:r>
              <a:rPr lang="es-ES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milk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10 Imagen">
            <a:extLst>
              <a:ext uri="{FF2B5EF4-FFF2-40B4-BE49-F238E27FC236}">
                <a16:creationId xmlns:a16="http://schemas.microsoft.com/office/drawing/2014/main" id="{60996A48-DC6E-A8D3-0E34-A784012A04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012" y="1249743"/>
            <a:ext cx="957439" cy="8707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id="{BE459907-C310-E92F-BA48-08A915D92E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724" y="2639176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2 Imagen">
            <a:extLst>
              <a:ext uri="{FF2B5EF4-FFF2-40B4-BE49-F238E27FC236}">
                <a16:creationId xmlns:a16="http://schemas.microsoft.com/office/drawing/2014/main" id="{2A60E482-1DF7-AF79-A2C4-6A2CD0ABC7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163" y="4195442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4FE89F-19F4-A913-F95D-11D7B33E22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587990"/>
            <a:ext cx="1019607" cy="96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3BAB82-0D26-1966-5EA1-A0C1A38559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8681" y="1348773"/>
            <a:ext cx="5068007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0DE986-CE1C-9730-858C-9958B3AA4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225"/>
            <a:ext cx="6001588" cy="743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3ED240-BD59-B169-71A3-618C7CE86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27" y="1457537"/>
            <a:ext cx="11531201" cy="19714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017EC0-A45A-DC5A-62BC-AD71A7CAC5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12"/>
          <a:stretch/>
        </p:blipFill>
        <p:spPr>
          <a:xfrm>
            <a:off x="0" y="3837522"/>
            <a:ext cx="12009628" cy="17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0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0DE986-CE1C-9730-858C-9958B3AA4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225"/>
            <a:ext cx="6001588" cy="743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3ED240-BD59-B169-71A3-618C7CE86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0748"/>
            <a:ext cx="5866640" cy="10030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017EC0-A45A-DC5A-62BC-AD71A7CAC5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12"/>
          <a:stretch/>
        </p:blipFill>
        <p:spPr>
          <a:xfrm>
            <a:off x="106349" y="2607348"/>
            <a:ext cx="5509260" cy="8216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83427-3618-0788-C8F2-A07EA586A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609" y="1362802"/>
            <a:ext cx="6115904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08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166</Words>
  <Application>Microsoft Office PowerPoint</Application>
  <PresentationFormat>Widescreen</PresentationFormat>
  <Paragraphs>50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67</cp:revision>
  <dcterms:created xsi:type="dcterms:W3CDTF">2023-01-31T08:21:18Z</dcterms:created>
  <dcterms:modified xsi:type="dcterms:W3CDTF">2026-03-09T09:36:18Z</dcterms:modified>
</cp:coreProperties>
</file>