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3" r:id="rId2"/>
    <p:sldId id="463" r:id="rId3"/>
    <p:sldId id="429" r:id="rId4"/>
    <p:sldId id="451" r:id="rId5"/>
    <p:sldId id="455" r:id="rId6"/>
    <p:sldId id="437" r:id="rId7"/>
    <p:sldId id="256" r:id="rId8"/>
    <p:sldId id="445" r:id="rId9"/>
    <p:sldId id="263" r:id="rId10"/>
    <p:sldId id="446" r:id="rId11"/>
    <p:sldId id="447" r:id="rId12"/>
    <p:sldId id="448" r:id="rId13"/>
    <p:sldId id="449" r:id="rId14"/>
    <p:sldId id="450" r:id="rId15"/>
    <p:sldId id="457" r:id="rId16"/>
    <p:sldId id="347" r:id="rId17"/>
    <p:sldId id="30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72" autoAdjust="0"/>
    <p:restoredTop sz="95345" autoAdjust="0"/>
  </p:normalViewPr>
  <p:slideViewPr>
    <p:cSldViewPr snapToGrid="0">
      <p:cViewPr varScale="1">
        <p:scale>
          <a:sx n="67" d="100"/>
          <a:sy n="67" d="100"/>
        </p:scale>
        <p:origin x="3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23-Feb-26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3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23-Feb-26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23-Feb-26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131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355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23-Feb-26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23-Feb-26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23-Feb-26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23-Feb-26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23-Feb-26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23-Feb-26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5: HEALTH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972800" y="-2241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Review 1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9" r:id="rId13"/>
    <p:sldLayoutId id="2147483671" r:id="rId14"/>
    <p:sldLayoutId id="214748367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274" y="-60663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6904361" y="3186375"/>
            <a:ext cx="3366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FF0000"/>
                </a:solidFill>
              </a:rPr>
              <a:t>Unit </a:t>
            </a:r>
            <a:r>
              <a:rPr lang="en-US" sz="4000" b="1" dirty="0">
                <a:solidFill>
                  <a:srgbClr val="FF0000"/>
                </a:solidFill>
              </a:rPr>
              <a:t>5: HEALTH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783222" y="3796994"/>
            <a:ext cx="21021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00B050"/>
                </a:solidFill>
              </a:rPr>
              <a:t>Review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7918581" y="4407613"/>
            <a:ext cx="1831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en-VN" sz="4000" b="1" dirty="0">
                <a:solidFill>
                  <a:srgbClr val="0070C0"/>
                </a:solidFill>
              </a:rPr>
              <a:t>age </a:t>
            </a:r>
            <a:r>
              <a:rPr lang="en-US" sz="4000" b="1" dirty="0">
                <a:solidFill>
                  <a:srgbClr val="0070C0"/>
                </a:solidFill>
              </a:rPr>
              <a:t>76</a:t>
            </a:r>
            <a:endParaRPr lang="en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04817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Rectángulo redondeado"/>
          <p:cNvSpPr/>
          <p:nvPr/>
        </p:nvSpPr>
        <p:spPr>
          <a:xfrm>
            <a:off x="3876700" y="1537741"/>
            <a:ext cx="4608512" cy="4176463"/>
          </a:xfrm>
          <a:prstGeom prst="roundRect">
            <a:avLst>
              <a:gd name="adj" fmla="val 3730"/>
            </a:avLst>
          </a:prstGeom>
          <a:solidFill>
            <a:schemeClr val="bg1"/>
          </a:solidFill>
          <a:ln w="76200">
            <a:solidFill>
              <a:srgbClr val="00FFFF"/>
            </a:solidFill>
          </a:ln>
          <a:effectLst>
            <a:reflection blurRad="24130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Rectángulo redondeado"/>
          <p:cNvSpPr/>
          <p:nvPr/>
        </p:nvSpPr>
        <p:spPr>
          <a:xfrm>
            <a:off x="3821274" y="756353"/>
            <a:ext cx="4693468" cy="4320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black"/>
                </a:solidFill>
              </a:rPr>
              <a:t>I feel stuffed up.</a:t>
            </a:r>
            <a:endParaRPr lang="en-VN" sz="3600" b="1" dirty="0">
              <a:solidFill>
                <a:prstClr val="black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056961-3605-F28D-7F14-B4C33CE41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362" y="1907034"/>
            <a:ext cx="4332341" cy="3389995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6960734" y="4201613"/>
            <a:ext cx="1440160" cy="1308332"/>
          </a:xfrm>
          <a:prstGeom prst="rect">
            <a:avLst/>
          </a:prstGeom>
          <a:solidFill>
            <a:srgbClr val="33CC3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011276" y="2893280"/>
            <a:ext cx="1440160" cy="1296144"/>
          </a:xfrm>
          <a:prstGeom prst="rect">
            <a:avLst/>
          </a:prstGeom>
          <a:solidFill>
            <a:srgbClr val="FF66F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434102" y="1628113"/>
            <a:ext cx="1440557" cy="126138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986280" y="1625912"/>
            <a:ext cx="1440160" cy="1308333"/>
          </a:xfrm>
          <a:prstGeom prst="rect">
            <a:avLst/>
          </a:prstGeom>
          <a:solidFill>
            <a:srgbClr val="9966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482495" y="2910661"/>
            <a:ext cx="1426074" cy="1261382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011276" y="4201613"/>
            <a:ext cx="1440160" cy="1296144"/>
          </a:xfrm>
          <a:prstGeom prst="rect">
            <a:avLst/>
          </a:prstGeom>
          <a:solidFill>
            <a:srgbClr val="9900CC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962394" y="2928042"/>
            <a:ext cx="1440557" cy="1261382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6925146" y="1598185"/>
            <a:ext cx="1440557" cy="1296358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480789" y="4222923"/>
            <a:ext cx="1440160" cy="130283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s://gcps.desire2learn.com/d2l/lor/viewer/viewFile.d2lfile/6605/5679/boy_thinking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092" y="1775689"/>
            <a:ext cx="1490344" cy="402795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9120336" y="4788743"/>
            <a:ext cx="1008112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Rectángulo redondeado"/>
          <p:cNvSpPr>
            <a:spLocks noChangeArrowheads="1"/>
          </p:cNvSpPr>
          <p:nvPr/>
        </p:nvSpPr>
        <p:spPr bwMode="auto">
          <a:xfrm rot="5400000">
            <a:off x="7937589" y="2534449"/>
            <a:ext cx="3386668" cy="500063"/>
          </a:xfrm>
          <a:prstGeom prst="roundRect">
            <a:avLst>
              <a:gd name="adj" fmla="val 32858"/>
            </a:avLst>
          </a:prstGeom>
          <a:solidFill>
            <a:schemeClr val="tx1">
              <a:lumMod val="65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s-ES" altLang="es-ES"/>
          </a:p>
        </p:txBody>
      </p:sp>
      <p:sp>
        <p:nvSpPr>
          <p:cNvPr id="40" name="Rectangle 94"/>
          <p:cNvSpPr>
            <a:spLocks noChangeArrowheads="1"/>
          </p:cNvSpPr>
          <p:nvPr/>
        </p:nvSpPr>
        <p:spPr bwMode="auto">
          <a:xfrm rot="16200000">
            <a:off x="8073131" y="2669049"/>
            <a:ext cx="3102525" cy="231595"/>
          </a:xfrm>
          <a:prstGeom prst="roundRect">
            <a:avLst>
              <a:gd name="adj" fmla="val 41344"/>
            </a:avLst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42" name="Rectangle 93"/>
          <p:cNvSpPr>
            <a:spLocks noChangeArrowheads="1"/>
          </p:cNvSpPr>
          <p:nvPr/>
        </p:nvSpPr>
        <p:spPr bwMode="auto">
          <a:xfrm rot="5400000">
            <a:off x="8081602" y="2692847"/>
            <a:ext cx="3085580" cy="20094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3300"/>
              </a:gs>
              <a:gs pos="33000">
                <a:srgbClr val="FFFF00"/>
              </a:gs>
              <a:gs pos="60000">
                <a:srgbClr val="FF99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43" name="42 CuadroTexto"/>
          <p:cNvSpPr txBox="1"/>
          <p:nvPr/>
        </p:nvSpPr>
        <p:spPr>
          <a:xfrm>
            <a:off x="9465157" y="1488929"/>
            <a:ext cx="34693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T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I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M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E</a:t>
            </a:r>
          </a:p>
          <a:p>
            <a:pPr algn="ctr">
              <a:defRPr/>
            </a:pPr>
            <a:endParaRPr lang="es-ES_tradnl" sz="1600" b="1" dirty="0">
              <a:solidFill>
                <a:srgbClr val="FF0000"/>
              </a:solidFill>
              <a:latin typeface="Arial" charset="0"/>
            </a:endParaRP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I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S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 U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P</a:t>
            </a:r>
            <a:endParaRPr lang="es-ES" sz="1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1 Flecha derecha">
            <a:hlinkClick r:id="" action="ppaction://hlinkshowjump?jump=nextslide"/>
          </p:cNvPr>
          <p:cNvSpPr/>
          <p:nvPr/>
        </p:nvSpPr>
        <p:spPr>
          <a:xfrm>
            <a:off x="9120336" y="5578460"/>
            <a:ext cx="1008112" cy="730860"/>
          </a:xfrm>
          <a:prstGeom prst="rightArrow">
            <a:avLst>
              <a:gd name="adj1" fmla="val 63901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NEXT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3287688" y="5943890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coloured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boxes to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around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44A15F-C837-254F-FEE0-FD42072D7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6280" y="1598185"/>
            <a:ext cx="4387087" cy="392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8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_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6" grpId="0" animBg="1"/>
      <p:bldP spid="11" grpId="0" animBg="1"/>
      <p:bldP spid="12" grpId="0" animBg="1"/>
      <p:bldP spid="13" grpId="0" animBg="1"/>
      <p:bldP spid="14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42" grpId="0" animBg="1"/>
      <p:bldP spid="43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Rectángulo redondeado"/>
          <p:cNvSpPr/>
          <p:nvPr/>
        </p:nvSpPr>
        <p:spPr>
          <a:xfrm>
            <a:off x="3876700" y="1537741"/>
            <a:ext cx="4608512" cy="4176463"/>
          </a:xfrm>
          <a:prstGeom prst="roundRect">
            <a:avLst>
              <a:gd name="adj" fmla="val 3730"/>
            </a:avLst>
          </a:prstGeom>
          <a:solidFill>
            <a:schemeClr val="bg1"/>
          </a:solidFill>
          <a:ln w="76200">
            <a:solidFill>
              <a:srgbClr val="00FFFF"/>
            </a:solidFill>
          </a:ln>
          <a:effectLst>
            <a:reflection blurRad="24130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A2F0A0-16A8-791A-4074-9E0667318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3694" y="1628113"/>
            <a:ext cx="4481518" cy="3916918"/>
          </a:xfrm>
          <a:prstGeom prst="rect">
            <a:avLst/>
          </a:prstGeom>
        </p:spPr>
      </p:pic>
      <p:sp>
        <p:nvSpPr>
          <p:cNvPr id="46" name="45 Rectángulo redondeado"/>
          <p:cNvSpPr/>
          <p:nvPr/>
        </p:nvSpPr>
        <p:spPr>
          <a:xfrm>
            <a:off x="3897719" y="671753"/>
            <a:ext cx="4693468" cy="4320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black"/>
                </a:solidFill>
                <a:ea typeface="Times New Roman" panose="02020603050405020304" pitchFamily="18" charset="0"/>
              </a:rPr>
              <a:t>He has an earache.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5487832" y="2910661"/>
            <a:ext cx="1426074" cy="1261382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952434" y="4215743"/>
            <a:ext cx="1440160" cy="1308332"/>
          </a:xfrm>
          <a:prstGeom prst="rect">
            <a:avLst/>
          </a:prstGeom>
          <a:solidFill>
            <a:srgbClr val="33CC3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011276" y="2893280"/>
            <a:ext cx="1440160" cy="1296144"/>
          </a:xfrm>
          <a:prstGeom prst="rect">
            <a:avLst/>
          </a:prstGeom>
          <a:solidFill>
            <a:srgbClr val="FF66F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434102" y="1628113"/>
            <a:ext cx="1440557" cy="126138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026600" y="1628113"/>
            <a:ext cx="1440160" cy="1308333"/>
          </a:xfrm>
          <a:prstGeom prst="rect">
            <a:avLst/>
          </a:prstGeom>
          <a:solidFill>
            <a:srgbClr val="9966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011276" y="4201613"/>
            <a:ext cx="1440160" cy="1296144"/>
          </a:xfrm>
          <a:prstGeom prst="rect">
            <a:avLst/>
          </a:prstGeom>
          <a:solidFill>
            <a:srgbClr val="9900CC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962394" y="2928042"/>
            <a:ext cx="1440557" cy="1261382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6925146" y="1598185"/>
            <a:ext cx="1440557" cy="1296358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480789" y="4222923"/>
            <a:ext cx="1440160" cy="130283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s://gcps.desire2learn.com/d2l/lor/viewer/viewFile.d2lfile/6605/5679/boy_thinking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519" y="1628113"/>
            <a:ext cx="1490344" cy="402795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9120336" y="4788743"/>
            <a:ext cx="1008112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Rectángulo redondeado"/>
          <p:cNvSpPr>
            <a:spLocks noChangeArrowheads="1"/>
          </p:cNvSpPr>
          <p:nvPr/>
        </p:nvSpPr>
        <p:spPr bwMode="auto">
          <a:xfrm rot="5400000">
            <a:off x="7937589" y="2534449"/>
            <a:ext cx="3386668" cy="500063"/>
          </a:xfrm>
          <a:prstGeom prst="roundRect">
            <a:avLst>
              <a:gd name="adj" fmla="val 32858"/>
            </a:avLst>
          </a:prstGeom>
          <a:solidFill>
            <a:schemeClr val="tx1">
              <a:lumMod val="65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s-ES" altLang="es-ES"/>
          </a:p>
        </p:txBody>
      </p:sp>
      <p:sp>
        <p:nvSpPr>
          <p:cNvPr id="40" name="Rectangle 94"/>
          <p:cNvSpPr>
            <a:spLocks noChangeArrowheads="1"/>
          </p:cNvSpPr>
          <p:nvPr/>
        </p:nvSpPr>
        <p:spPr bwMode="auto">
          <a:xfrm rot="16200000">
            <a:off x="8073131" y="2669049"/>
            <a:ext cx="3102525" cy="231595"/>
          </a:xfrm>
          <a:prstGeom prst="roundRect">
            <a:avLst>
              <a:gd name="adj" fmla="val 41344"/>
            </a:avLst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42" name="Rectangle 93"/>
          <p:cNvSpPr>
            <a:spLocks noChangeArrowheads="1"/>
          </p:cNvSpPr>
          <p:nvPr/>
        </p:nvSpPr>
        <p:spPr bwMode="auto">
          <a:xfrm rot="5400000">
            <a:off x="8081602" y="2692847"/>
            <a:ext cx="3085580" cy="20094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3300"/>
              </a:gs>
              <a:gs pos="33000">
                <a:srgbClr val="FFFF00"/>
              </a:gs>
              <a:gs pos="60000">
                <a:srgbClr val="FF99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43" name="42 CuadroTexto"/>
          <p:cNvSpPr txBox="1"/>
          <p:nvPr/>
        </p:nvSpPr>
        <p:spPr>
          <a:xfrm>
            <a:off x="9465157" y="1488929"/>
            <a:ext cx="34693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T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I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M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E</a:t>
            </a:r>
          </a:p>
          <a:p>
            <a:pPr algn="ctr">
              <a:defRPr/>
            </a:pPr>
            <a:endParaRPr lang="es-ES_tradnl" sz="1600" b="1" dirty="0">
              <a:solidFill>
                <a:srgbClr val="FF0000"/>
              </a:solidFill>
              <a:latin typeface="Arial" charset="0"/>
            </a:endParaRP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I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S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 U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P</a:t>
            </a:r>
            <a:endParaRPr lang="es-ES" sz="1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1 Flecha derecha">
            <a:hlinkClick r:id="" action="ppaction://hlinkshowjump?jump=nextslide"/>
          </p:cNvPr>
          <p:cNvSpPr/>
          <p:nvPr/>
        </p:nvSpPr>
        <p:spPr>
          <a:xfrm>
            <a:off x="9120336" y="5578460"/>
            <a:ext cx="1008112" cy="730860"/>
          </a:xfrm>
          <a:prstGeom prst="rightArrow">
            <a:avLst>
              <a:gd name="adj1" fmla="val 63901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NEXT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3287688" y="5943890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colored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boxes to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around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B2D36F-8345-C387-117D-6D31B384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3979" y="1626212"/>
            <a:ext cx="4501233" cy="395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9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_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2" grpId="0" animBg="1"/>
      <p:bldP spid="43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Rectángulo redondeado"/>
          <p:cNvSpPr/>
          <p:nvPr/>
        </p:nvSpPr>
        <p:spPr>
          <a:xfrm>
            <a:off x="3876700" y="1537741"/>
            <a:ext cx="4608512" cy="4176463"/>
          </a:xfrm>
          <a:prstGeom prst="roundRect">
            <a:avLst>
              <a:gd name="adj" fmla="val 3730"/>
            </a:avLst>
          </a:prstGeom>
          <a:solidFill>
            <a:schemeClr val="bg1"/>
          </a:solidFill>
          <a:ln w="76200">
            <a:solidFill>
              <a:srgbClr val="00FFFF"/>
            </a:solidFill>
          </a:ln>
          <a:effectLst>
            <a:reflection blurRad="24130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Rectángulo redondeado"/>
          <p:cNvSpPr/>
          <p:nvPr/>
        </p:nvSpPr>
        <p:spPr>
          <a:xfrm>
            <a:off x="3791744" y="798922"/>
            <a:ext cx="4693468" cy="4320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>
                <a:solidFill>
                  <a:schemeClr val="tx1"/>
                </a:solidFill>
              </a:rPr>
              <a:t>What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is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it</a:t>
            </a:r>
            <a:r>
              <a:rPr lang="es-ES_tradnl" sz="2000" b="1" dirty="0">
                <a:solidFill>
                  <a:schemeClr val="tx1"/>
                </a:solidFill>
              </a:rPr>
              <a:t>?</a:t>
            </a:r>
            <a:endParaRPr lang="es-ES" sz="20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389D91-2E9D-9D07-4A51-4E42FB2FE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8940" y="1628721"/>
            <a:ext cx="4404022" cy="3949739"/>
          </a:xfrm>
          <a:prstGeom prst="rect">
            <a:avLst/>
          </a:prstGeom>
        </p:spPr>
      </p:pic>
      <p:sp>
        <p:nvSpPr>
          <p:cNvPr id="46" name="45 Rectángulo redondeado"/>
          <p:cNvSpPr/>
          <p:nvPr/>
        </p:nvSpPr>
        <p:spPr>
          <a:xfrm>
            <a:off x="3696678" y="798922"/>
            <a:ext cx="4883600" cy="4320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black"/>
                </a:solidFill>
                <a:ea typeface="Times New Roman" panose="02020603050405020304" pitchFamily="18" charset="0"/>
              </a:rPr>
              <a:t>She has a stomachache.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5488898" y="2928042"/>
            <a:ext cx="1426074" cy="1261382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952434" y="4215743"/>
            <a:ext cx="1440160" cy="1308332"/>
          </a:xfrm>
          <a:prstGeom prst="rect">
            <a:avLst/>
          </a:prstGeom>
          <a:solidFill>
            <a:srgbClr val="33CC3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011276" y="2893280"/>
            <a:ext cx="1440160" cy="1296144"/>
          </a:xfrm>
          <a:prstGeom prst="rect">
            <a:avLst/>
          </a:prstGeom>
          <a:solidFill>
            <a:srgbClr val="FF66F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434102" y="1628113"/>
            <a:ext cx="1440557" cy="126138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018940" y="1639861"/>
            <a:ext cx="1440160" cy="1308333"/>
          </a:xfrm>
          <a:prstGeom prst="rect">
            <a:avLst/>
          </a:prstGeom>
          <a:solidFill>
            <a:srgbClr val="9966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011276" y="4201613"/>
            <a:ext cx="1440160" cy="1296144"/>
          </a:xfrm>
          <a:prstGeom prst="rect">
            <a:avLst/>
          </a:prstGeom>
          <a:solidFill>
            <a:srgbClr val="9900CC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962394" y="2928042"/>
            <a:ext cx="1440557" cy="1261382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6925146" y="1598185"/>
            <a:ext cx="1440557" cy="1296358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480789" y="4222923"/>
            <a:ext cx="1440160" cy="130283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s://gcps.desire2learn.com/d2l/lor/viewer/viewFile.d2lfile/6605/5679/boy_thinking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21" y="1488929"/>
            <a:ext cx="1490344" cy="402795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9120336" y="4788743"/>
            <a:ext cx="1008112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Rectángulo redondeado"/>
          <p:cNvSpPr>
            <a:spLocks noChangeArrowheads="1"/>
          </p:cNvSpPr>
          <p:nvPr/>
        </p:nvSpPr>
        <p:spPr bwMode="auto">
          <a:xfrm rot="5400000">
            <a:off x="7937589" y="2534449"/>
            <a:ext cx="3386668" cy="500063"/>
          </a:xfrm>
          <a:prstGeom prst="roundRect">
            <a:avLst>
              <a:gd name="adj" fmla="val 32858"/>
            </a:avLst>
          </a:prstGeom>
          <a:solidFill>
            <a:schemeClr val="tx1">
              <a:lumMod val="65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s-ES" altLang="es-ES"/>
          </a:p>
        </p:txBody>
      </p:sp>
      <p:sp>
        <p:nvSpPr>
          <p:cNvPr id="40" name="Rectangle 94"/>
          <p:cNvSpPr>
            <a:spLocks noChangeArrowheads="1"/>
          </p:cNvSpPr>
          <p:nvPr/>
        </p:nvSpPr>
        <p:spPr bwMode="auto">
          <a:xfrm rot="16200000">
            <a:off x="8073131" y="2669049"/>
            <a:ext cx="3102525" cy="231595"/>
          </a:xfrm>
          <a:prstGeom prst="roundRect">
            <a:avLst>
              <a:gd name="adj" fmla="val 41344"/>
            </a:avLst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42" name="Rectangle 93"/>
          <p:cNvSpPr>
            <a:spLocks noChangeArrowheads="1"/>
          </p:cNvSpPr>
          <p:nvPr/>
        </p:nvSpPr>
        <p:spPr bwMode="auto">
          <a:xfrm rot="5400000">
            <a:off x="8081602" y="2692847"/>
            <a:ext cx="3085580" cy="20094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3300"/>
              </a:gs>
              <a:gs pos="33000">
                <a:srgbClr val="FFFF00"/>
              </a:gs>
              <a:gs pos="60000">
                <a:srgbClr val="FF99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43" name="42 CuadroTexto"/>
          <p:cNvSpPr txBox="1"/>
          <p:nvPr/>
        </p:nvSpPr>
        <p:spPr>
          <a:xfrm>
            <a:off x="9465157" y="1488929"/>
            <a:ext cx="34693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T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I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M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E</a:t>
            </a:r>
          </a:p>
          <a:p>
            <a:pPr algn="ctr">
              <a:defRPr/>
            </a:pPr>
            <a:endParaRPr lang="es-ES_tradnl" sz="1600" b="1" dirty="0">
              <a:solidFill>
                <a:srgbClr val="FF0000"/>
              </a:solidFill>
              <a:latin typeface="Arial" charset="0"/>
            </a:endParaRP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I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S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 U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P</a:t>
            </a:r>
            <a:endParaRPr lang="es-ES" sz="1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1 Flecha derecha">
            <a:hlinkClick r:id="" action="ppaction://hlinkshowjump?jump=nextslide"/>
          </p:cNvPr>
          <p:cNvSpPr/>
          <p:nvPr/>
        </p:nvSpPr>
        <p:spPr>
          <a:xfrm>
            <a:off x="9120336" y="5578460"/>
            <a:ext cx="1008112" cy="730860"/>
          </a:xfrm>
          <a:prstGeom prst="rightArrow">
            <a:avLst>
              <a:gd name="adj1" fmla="val 63901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NEXT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3287688" y="5943890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colored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boxes to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around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929E31-D2CA-11BB-12DB-95C75D81C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1276" y="1639861"/>
            <a:ext cx="4411686" cy="402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4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_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2" grpId="0" animBg="1"/>
      <p:bldP spid="43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Rectángulo redondeado"/>
          <p:cNvSpPr/>
          <p:nvPr/>
        </p:nvSpPr>
        <p:spPr>
          <a:xfrm>
            <a:off x="3876700" y="1537741"/>
            <a:ext cx="4608512" cy="4176463"/>
          </a:xfrm>
          <a:prstGeom prst="roundRect">
            <a:avLst>
              <a:gd name="adj" fmla="val 3730"/>
            </a:avLst>
          </a:prstGeom>
          <a:solidFill>
            <a:schemeClr val="bg1"/>
          </a:solidFill>
          <a:ln w="76200">
            <a:solidFill>
              <a:srgbClr val="00FFFF"/>
            </a:solidFill>
          </a:ln>
          <a:effectLst>
            <a:reflection blurRad="24130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0C6B01-F953-C2F6-4BB1-C659CA2F3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858" y="1578940"/>
            <a:ext cx="4370093" cy="3918817"/>
          </a:xfrm>
          <a:prstGeom prst="rect">
            <a:avLst/>
          </a:prstGeom>
        </p:spPr>
      </p:pic>
      <p:sp>
        <p:nvSpPr>
          <p:cNvPr id="46" name="45 Rectángulo redondeado"/>
          <p:cNvSpPr/>
          <p:nvPr/>
        </p:nvSpPr>
        <p:spPr>
          <a:xfrm>
            <a:off x="3853746" y="726332"/>
            <a:ext cx="4693468" cy="4320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black"/>
                </a:solidFill>
                <a:ea typeface="Times New Roman" panose="02020603050405020304" pitchFamily="18" charset="0"/>
              </a:rPr>
              <a:t>He has chickenpox.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5514601" y="2920862"/>
            <a:ext cx="1426074" cy="1261382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952434" y="4215743"/>
            <a:ext cx="1440160" cy="1308332"/>
          </a:xfrm>
          <a:prstGeom prst="rect">
            <a:avLst/>
          </a:prstGeom>
          <a:solidFill>
            <a:srgbClr val="33CC3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011276" y="2893280"/>
            <a:ext cx="1440160" cy="1296144"/>
          </a:xfrm>
          <a:prstGeom prst="rect">
            <a:avLst/>
          </a:prstGeom>
          <a:solidFill>
            <a:srgbClr val="FF66F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434102" y="1628113"/>
            <a:ext cx="1440557" cy="126138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023695" y="1620111"/>
            <a:ext cx="1440160" cy="1308333"/>
          </a:xfrm>
          <a:prstGeom prst="rect">
            <a:avLst/>
          </a:prstGeom>
          <a:solidFill>
            <a:srgbClr val="9966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011276" y="4201613"/>
            <a:ext cx="1440160" cy="1296144"/>
          </a:xfrm>
          <a:prstGeom prst="rect">
            <a:avLst/>
          </a:prstGeom>
          <a:solidFill>
            <a:srgbClr val="9900CC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962394" y="2928042"/>
            <a:ext cx="1440557" cy="1261382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6925146" y="1598185"/>
            <a:ext cx="1440557" cy="1296358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480789" y="4222923"/>
            <a:ext cx="1440160" cy="130283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s://gcps.desire2learn.com/d2l/lor/viewer/viewFile.d2lfile/6605/5679/boy_thinking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035" y="1523813"/>
            <a:ext cx="1490344" cy="402795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9120336" y="4788743"/>
            <a:ext cx="1008112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Rectángulo redondeado"/>
          <p:cNvSpPr>
            <a:spLocks noChangeArrowheads="1"/>
          </p:cNvSpPr>
          <p:nvPr/>
        </p:nvSpPr>
        <p:spPr bwMode="auto">
          <a:xfrm rot="5400000">
            <a:off x="7937589" y="2534449"/>
            <a:ext cx="3386668" cy="500063"/>
          </a:xfrm>
          <a:prstGeom prst="roundRect">
            <a:avLst>
              <a:gd name="adj" fmla="val 32858"/>
            </a:avLst>
          </a:prstGeom>
          <a:solidFill>
            <a:schemeClr val="tx1">
              <a:lumMod val="65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s-ES" altLang="es-ES"/>
          </a:p>
        </p:txBody>
      </p:sp>
      <p:sp>
        <p:nvSpPr>
          <p:cNvPr id="40" name="Rectangle 94"/>
          <p:cNvSpPr>
            <a:spLocks noChangeArrowheads="1"/>
          </p:cNvSpPr>
          <p:nvPr/>
        </p:nvSpPr>
        <p:spPr bwMode="auto">
          <a:xfrm rot="16200000">
            <a:off x="8073131" y="2669049"/>
            <a:ext cx="3102525" cy="231595"/>
          </a:xfrm>
          <a:prstGeom prst="roundRect">
            <a:avLst>
              <a:gd name="adj" fmla="val 41344"/>
            </a:avLst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42" name="Rectangle 93"/>
          <p:cNvSpPr>
            <a:spLocks noChangeArrowheads="1"/>
          </p:cNvSpPr>
          <p:nvPr/>
        </p:nvSpPr>
        <p:spPr bwMode="auto">
          <a:xfrm rot="5400000">
            <a:off x="8081602" y="2692847"/>
            <a:ext cx="3085580" cy="20094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3300"/>
              </a:gs>
              <a:gs pos="33000">
                <a:srgbClr val="FFFF00"/>
              </a:gs>
              <a:gs pos="60000">
                <a:srgbClr val="FF99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43" name="42 CuadroTexto"/>
          <p:cNvSpPr txBox="1"/>
          <p:nvPr/>
        </p:nvSpPr>
        <p:spPr>
          <a:xfrm>
            <a:off x="9465157" y="1488929"/>
            <a:ext cx="34693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T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I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M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E</a:t>
            </a:r>
          </a:p>
          <a:p>
            <a:pPr algn="ctr">
              <a:defRPr/>
            </a:pPr>
            <a:endParaRPr lang="es-ES_tradnl" sz="1600" b="1" dirty="0">
              <a:solidFill>
                <a:srgbClr val="FF0000"/>
              </a:solidFill>
              <a:latin typeface="Arial" charset="0"/>
            </a:endParaRP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I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S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 U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P</a:t>
            </a:r>
            <a:endParaRPr lang="es-ES" sz="1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1 Flecha derecha">
            <a:hlinkClick r:id="" action="ppaction://hlinkshowjump?jump=nextslide"/>
          </p:cNvPr>
          <p:cNvSpPr/>
          <p:nvPr/>
        </p:nvSpPr>
        <p:spPr>
          <a:xfrm>
            <a:off x="9120336" y="5578460"/>
            <a:ext cx="1008112" cy="730860"/>
          </a:xfrm>
          <a:prstGeom prst="rightArrow">
            <a:avLst>
              <a:gd name="adj1" fmla="val 63901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NEXT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3287688" y="5943890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colored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boxes to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around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983C5B-3AE8-A1DF-3266-2DE3AC264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8367" y="1620111"/>
            <a:ext cx="4384227" cy="395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0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_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2" grpId="0" animBg="1"/>
      <p:bldP spid="43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Rectángulo redondeado"/>
          <p:cNvSpPr/>
          <p:nvPr/>
        </p:nvSpPr>
        <p:spPr>
          <a:xfrm>
            <a:off x="3876700" y="1537741"/>
            <a:ext cx="4608512" cy="4176463"/>
          </a:xfrm>
          <a:prstGeom prst="roundRect">
            <a:avLst>
              <a:gd name="adj" fmla="val 3730"/>
            </a:avLst>
          </a:prstGeom>
          <a:solidFill>
            <a:schemeClr val="bg1"/>
          </a:solidFill>
          <a:ln w="76200">
            <a:solidFill>
              <a:srgbClr val="00FFFF"/>
            </a:solidFill>
          </a:ln>
          <a:effectLst>
            <a:reflection blurRad="24130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38201C-1A1E-DF32-E263-97197AE4A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1275" y="1624178"/>
            <a:ext cx="4354427" cy="3954282"/>
          </a:xfrm>
          <a:prstGeom prst="rect">
            <a:avLst/>
          </a:prstGeom>
        </p:spPr>
      </p:pic>
      <p:sp>
        <p:nvSpPr>
          <p:cNvPr id="46" name="45 Rectángulo redondeado"/>
          <p:cNvSpPr/>
          <p:nvPr/>
        </p:nvSpPr>
        <p:spPr>
          <a:xfrm>
            <a:off x="3876700" y="759647"/>
            <a:ext cx="4693468" cy="4320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black"/>
                </a:solidFill>
                <a:ea typeface="Times New Roman" panose="02020603050405020304" pitchFamily="18" charset="0"/>
              </a:rPr>
              <a:t>I feel sleepy.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5503192" y="2928042"/>
            <a:ext cx="1426074" cy="1261382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952434" y="4215743"/>
            <a:ext cx="1440160" cy="1308332"/>
          </a:xfrm>
          <a:prstGeom prst="rect">
            <a:avLst/>
          </a:prstGeom>
          <a:solidFill>
            <a:srgbClr val="33CC3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011276" y="2893280"/>
            <a:ext cx="1440160" cy="1296144"/>
          </a:xfrm>
          <a:prstGeom prst="rect">
            <a:avLst/>
          </a:prstGeom>
          <a:solidFill>
            <a:srgbClr val="FF66F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434102" y="1628113"/>
            <a:ext cx="1440557" cy="126138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995949" y="1628113"/>
            <a:ext cx="1440160" cy="1308333"/>
          </a:xfrm>
          <a:prstGeom prst="rect">
            <a:avLst/>
          </a:prstGeom>
          <a:solidFill>
            <a:srgbClr val="9966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011276" y="4201613"/>
            <a:ext cx="1440160" cy="1296144"/>
          </a:xfrm>
          <a:prstGeom prst="rect">
            <a:avLst/>
          </a:prstGeom>
          <a:solidFill>
            <a:srgbClr val="9900CC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962394" y="2928042"/>
            <a:ext cx="1440557" cy="1261382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6925146" y="1598185"/>
            <a:ext cx="1440557" cy="1296358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480789" y="4222923"/>
            <a:ext cx="1440160" cy="130283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s://gcps.desire2learn.com/d2l/lor/viewer/viewFile.d2lfile/6605/5679/boy_thinking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295" y="1550502"/>
            <a:ext cx="1490344" cy="402795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9120336" y="4788743"/>
            <a:ext cx="1008112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Rectángulo redondeado"/>
          <p:cNvSpPr>
            <a:spLocks noChangeArrowheads="1"/>
          </p:cNvSpPr>
          <p:nvPr/>
        </p:nvSpPr>
        <p:spPr bwMode="auto">
          <a:xfrm rot="5400000">
            <a:off x="7937589" y="2534449"/>
            <a:ext cx="3386668" cy="500063"/>
          </a:xfrm>
          <a:prstGeom prst="roundRect">
            <a:avLst>
              <a:gd name="adj" fmla="val 32858"/>
            </a:avLst>
          </a:prstGeom>
          <a:solidFill>
            <a:schemeClr val="tx1">
              <a:lumMod val="65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s-ES" altLang="es-ES"/>
          </a:p>
        </p:txBody>
      </p:sp>
      <p:sp>
        <p:nvSpPr>
          <p:cNvPr id="40" name="Rectangle 94"/>
          <p:cNvSpPr>
            <a:spLocks noChangeArrowheads="1"/>
          </p:cNvSpPr>
          <p:nvPr/>
        </p:nvSpPr>
        <p:spPr bwMode="auto">
          <a:xfrm rot="16200000">
            <a:off x="8073131" y="2669049"/>
            <a:ext cx="3102525" cy="231595"/>
          </a:xfrm>
          <a:prstGeom prst="roundRect">
            <a:avLst>
              <a:gd name="adj" fmla="val 41344"/>
            </a:avLst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42" name="Rectangle 93"/>
          <p:cNvSpPr>
            <a:spLocks noChangeArrowheads="1"/>
          </p:cNvSpPr>
          <p:nvPr/>
        </p:nvSpPr>
        <p:spPr bwMode="auto">
          <a:xfrm rot="5400000">
            <a:off x="8081602" y="2692847"/>
            <a:ext cx="3085580" cy="20094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3300"/>
              </a:gs>
              <a:gs pos="33000">
                <a:srgbClr val="FFFF00"/>
              </a:gs>
              <a:gs pos="60000">
                <a:srgbClr val="FF99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43" name="42 CuadroTexto"/>
          <p:cNvSpPr txBox="1"/>
          <p:nvPr/>
        </p:nvSpPr>
        <p:spPr>
          <a:xfrm>
            <a:off x="9465157" y="1488929"/>
            <a:ext cx="34693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T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I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M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E</a:t>
            </a:r>
          </a:p>
          <a:p>
            <a:pPr algn="ctr">
              <a:defRPr/>
            </a:pPr>
            <a:endParaRPr lang="es-ES_tradnl" sz="1600" b="1" dirty="0">
              <a:solidFill>
                <a:srgbClr val="FF0000"/>
              </a:solidFill>
              <a:latin typeface="Arial" charset="0"/>
            </a:endParaRP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I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S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 U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P</a:t>
            </a:r>
            <a:endParaRPr lang="es-ES" sz="1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1 Flecha derecha">
            <a:hlinkClick r:id="" action="ppaction://hlinkshowjump?jump=nextslide"/>
          </p:cNvPr>
          <p:cNvSpPr/>
          <p:nvPr/>
        </p:nvSpPr>
        <p:spPr>
          <a:xfrm>
            <a:off x="9120336" y="5578460"/>
            <a:ext cx="1008112" cy="730860"/>
          </a:xfrm>
          <a:prstGeom prst="rightArrow">
            <a:avLst>
              <a:gd name="adj1" fmla="val 63901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END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3287688" y="5943890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colored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boxes to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around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E1884C-A20C-3DD1-C0C6-0943E1076E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6816" y="1636452"/>
            <a:ext cx="4385777" cy="386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7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_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2" grpId="0" animBg="1"/>
      <p:bldP spid="43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Rectángulo redondeado"/>
          <p:cNvSpPr/>
          <p:nvPr/>
        </p:nvSpPr>
        <p:spPr>
          <a:xfrm>
            <a:off x="3876700" y="1537741"/>
            <a:ext cx="4608512" cy="4176463"/>
          </a:xfrm>
          <a:prstGeom prst="roundRect">
            <a:avLst>
              <a:gd name="adj" fmla="val 3730"/>
            </a:avLst>
          </a:prstGeom>
          <a:solidFill>
            <a:schemeClr val="bg1"/>
          </a:solidFill>
          <a:ln w="76200">
            <a:solidFill>
              <a:srgbClr val="00FFFF"/>
            </a:solidFill>
          </a:ln>
          <a:effectLst>
            <a:reflection blurRad="24130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Rectángulo redondeado"/>
          <p:cNvSpPr/>
          <p:nvPr/>
        </p:nvSpPr>
        <p:spPr>
          <a:xfrm>
            <a:off x="3459181" y="797326"/>
            <a:ext cx="5589147" cy="4320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black"/>
                </a:solidFill>
                <a:ea typeface="Times New Roman" panose="02020603050405020304" pitchFamily="18" charset="0"/>
              </a:rPr>
              <a:t>You should eat vegetables.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A974AF-B918-36EF-6737-3F5CC1976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1667" y="1616402"/>
            <a:ext cx="4401284" cy="3962058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5480789" y="2936446"/>
            <a:ext cx="1426074" cy="1261382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952434" y="4215743"/>
            <a:ext cx="1440160" cy="1308332"/>
          </a:xfrm>
          <a:prstGeom prst="rect">
            <a:avLst/>
          </a:prstGeom>
          <a:solidFill>
            <a:srgbClr val="33CC3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011276" y="2893280"/>
            <a:ext cx="1440160" cy="1296144"/>
          </a:xfrm>
          <a:prstGeom prst="rect">
            <a:avLst/>
          </a:prstGeom>
          <a:solidFill>
            <a:srgbClr val="FF66F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434102" y="1628113"/>
            <a:ext cx="1440557" cy="126138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995949" y="1628113"/>
            <a:ext cx="1440160" cy="1308333"/>
          </a:xfrm>
          <a:prstGeom prst="rect">
            <a:avLst/>
          </a:prstGeom>
          <a:solidFill>
            <a:srgbClr val="9966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011276" y="4201613"/>
            <a:ext cx="1440160" cy="1296144"/>
          </a:xfrm>
          <a:prstGeom prst="rect">
            <a:avLst/>
          </a:prstGeom>
          <a:solidFill>
            <a:srgbClr val="9900CC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962394" y="2928042"/>
            <a:ext cx="1440557" cy="1261382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6925146" y="1598185"/>
            <a:ext cx="1440557" cy="1296358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480789" y="4222923"/>
            <a:ext cx="1440160" cy="130283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s://gcps.desire2learn.com/d2l/lor/viewer/viewFile.d2lfile/6605/5679/boy_thinking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295" y="1550502"/>
            <a:ext cx="1490344" cy="402795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9120336" y="4788743"/>
            <a:ext cx="1008112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Rectángulo redondeado"/>
          <p:cNvSpPr>
            <a:spLocks noChangeArrowheads="1"/>
          </p:cNvSpPr>
          <p:nvPr/>
        </p:nvSpPr>
        <p:spPr bwMode="auto">
          <a:xfrm rot="5400000">
            <a:off x="7937589" y="2534449"/>
            <a:ext cx="3386668" cy="500063"/>
          </a:xfrm>
          <a:prstGeom prst="roundRect">
            <a:avLst>
              <a:gd name="adj" fmla="val 32858"/>
            </a:avLst>
          </a:prstGeom>
          <a:solidFill>
            <a:schemeClr val="tx1">
              <a:lumMod val="65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s-ES" altLang="es-ES"/>
          </a:p>
        </p:txBody>
      </p:sp>
      <p:sp>
        <p:nvSpPr>
          <p:cNvPr id="40" name="Rectangle 94"/>
          <p:cNvSpPr>
            <a:spLocks noChangeArrowheads="1"/>
          </p:cNvSpPr>
          <p:nvPr/>
        </p:nvSpPr>
        <p:spPr bwMode="auto">
          <a:xfrm rot="16200000">
            <a:off x="8073131" y="2669049"/>
            <a:ext cx="3102525" cy="231595"/>
          </a:xfrm>
          <a:prstGeom prst="roundRect">
            <a:avLst>
              <a:gd name="adj" fmla="val 41344"/>
            </a:avLst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42" name="Rectangle 93"/>
          <p:cNvSpPr>
            <a:spLocks noChangeArrowheads="1"/>
          </p:cNvSpPr>
          <p:nvPr/>
        </p:nvSpPr>
        <p:spPr bwMode="auto">
          <a:xfrm rot="5400000">
            <a:off x="8081602" y="2692847"/>
            <a:ext cx="3085580" cy="20094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3300"/>
              </a:gs>
              <a:gs pos="33000">
                <a:srgbClr val="FFFF00"/>
              </a:gs>
              <a:gs pos="60000">
                <a:srgbClr val="FF99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43" name="42 CuadroTexto"/>
          <p:cNvSpPr txBox="1"/>
          <p:nvPr/>
        </p:nvSpPr>
        <p:spPr>
          <a:xfrm>
            <a:off x="9465157" y="1488929"/>
            <a:ext cx="34693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T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I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M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E</a:t>
            </a:r>
          </a:p>
          <a:p>
            <a:pPr algn="ctr">
              <a:defRPr/>
            </a:pPr>
            <a:endParaRPr lang="es-ES_tradnl" sz="1600" b="1" dirty="0">
              <a:solidFill>
                <a:srgbClr val="FF0000"/>
              </a:solidFill>
              <a:latin typeface="Arial" charset="0"/>
            </a:endParaRP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I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S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 U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P</a:t>
            </a:r>
            <a:endParaRPr lang="es-ES" sz="1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1 Flecha derecha">
            <a:hlinkClick r:id="" action="ppaction://hlinkshowjump?jump=nextslide"/>
          </p:cNvPr>
          <p:cNvSpPr/>
          <p:nvPr/>
        </p:nvSpPr>
        <p:spPr>
          <a:xfrm>
            <a:off x="9120336" y="5578460"/>
            <a:ext cx="1008112" cy="730860"/>
          </a:xfrm>
          <a:prstGeom prst="rightArrow">
            <a:avLst>
              <a:gd name="adj1" fmla="val 63901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END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3287688" y="5943890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colored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boxes to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around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DCB699-DCC2-FEA0-DB5E-912A04495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1276" y="1613916"/>
            <a:ext cx="4435114" cy="410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2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_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2" grpId="0" animBg="1"/>
      <p:bldP spid="43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3415039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Unit 5</a:t>
            </a:r>
            <a:endParaRPr lang="en-US" sz="3600" i="1" dirty="0">
              <a:solidFill>
                <a:schemeClr val="accent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39989" y="1815293"/>
            <a:ext cx="6998299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pPr marL="228600"/>
            <a:r>
              <a:rPr lang="en-US" sz="3600" i="1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Unit 5</a:t>
            </a:r>
            <a:endParaRPr lang="en-VN" sz="3600" dirty="0">
              <a:solidFill>
                <a:schemeClr val="accent5"/>
              </a:solidFill>
              <a:effectLst/>
              <a:ea typeface="Times New Roman" panose="02020603050405020304" pitchFamily="18" charset="0"/>
            </a:endParaRP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48267"/>
      </p:ext>
    </p:extLst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5450" y="580898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82768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>
            <a:extLst>
              <a:ext uri="{FF2B5EF4-FFF2-40B4-BE49-F238E27FC236}">
                <a16:creationId xmlns:a16="http://schemas.microsoft.com/office/drawing/2014/main" id="{A907D624-4077-CC7D-85C9-9BB90BE034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1428F29B-AD30-5CCA-39D9-B9EDD418B6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" t="63960" r="4755" b="1204"/>
          <a:stretch/>
        </p:blipFill>
        <p:spPr bwMode="auto">
          <a:xfrm>
            <a:off x="152400" y="2126973"/>
            <a:ext cx="5943600" cy="316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0">
            <a:extLst>
              <a:ext uri="{FF2B5EF4-FFF2-40B4-BE49-F238E27FC236}">
                <a16:creationId xmlns:a16="http://schemas.microsoft.com/office/drawing/2014/main" id="{54D55265-50D1-F578-B264-954BF3C398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9" t="7131" r="2270" b="34333"/>
          <a:stretch/>
        </p:blipFill>
        <p:spPr bwMode="auto">
          <a:xfrm>
            <a:off x="6595243" y="1305362"/>
            <a:ext cx="2919112" cy="515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5DCC931A-11DE-2722-DCB4-65D4716BDA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t="7627" r="50695" b="34352"/>
          <a:stretch/>
        </p:blipFill>
        <p:spPr bwMode="auto">
          <a:xfrm>
            <a:off x="9381550" y="1285451"/>
            <a:ext cx="2781733" cy="516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CAF12A97-3CA2-D51C-8CD3-6A8F34F388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603" b="92465"/>
          <a:stretch/>
        </p:blipFill>
        <p:spPr bwMode="auto">
          <a:xfrm>
            <a:off x="6595243" y="606017"/>
            <a:ext cx="5620341" cy="67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871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8F8F7747-8C79-6E99-C529-581C2B1053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9" t="7131" r="2270" b="34333"/>
          <a:stretch/>
        </p:blipFill>
        <p:spPr bwMode="auto">
          <a:xfrm>
            <a:off x="6595243" y="1305362"/>
            <a:ext cx="2919112" cy="515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1839B964-B86B-0A62-3C02-6E999F01F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t="7627" r="50695" b="34352"/>
          <a:stretch/>
        </p:blipFill>
        <p:spPr bwMode="auto">
          <a:xfrm>
            <a:off x="9381550" y="1285451"/>
            <a:ext cx="2781733" cy="516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A952D804-44AB-F5E9-1734-E3D731F747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603" b="92465"/>
          <a:stretch/>
        </p:blipFill>
        <p:spPr bwMode="auto">
          <a:xfrm>
            <a:off x="6595243" y="606017"/>
            <a:ext cx="5620341" cy="67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>
            <a:extLst>
              <a:ext uri="{FF2B5EF4-FFF2-40B4-BE49-F238E27FC236}">
                <a16:creationId xmlns:a16="http://schemas.microsoft.com/office/drawing/2014/main" id="{A907D624-4077-CC7D-85C9-9BB90BE034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1428F29B-AD30-5CCA-39D9-B9EDD418B6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" t="63960" r="72569" b="23369"/>
          <a:stretch/>
        </p:blipFill>
        <p:spPr bwMode="auto">
          <a:xfrm>
            <a:off x="258417" y="2126973"/>
            <a:ext cx="1490870" cy="114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7516B8F4-A994-F731-D239-3AD91F58B2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8" t="63960" r="48818" b="23369"/>
          <a:stretch/>
        </p:blipFill>
        <p:spPr bwMode="auto">
          <a:xfrm>
            <a:off x="1865403" y="2126973"/>
            <a:ext cx="1580321" cy="114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9D66A56-0F5A-51E3-5F54-47341F3FD5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4" t="64636" r="26617" b="24629"/>
          <a:stretch/>
        </p:blipFill>
        <p:spPr bwMode="auto">
          <a:xfrm>
            <a:off x="3561840" y="2214768"/>
            <a:ext cx="1530625" cy="97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59DF2ED3-5F1B-B8E4-EA78-AC33DB9C7F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28" t="63960" r="5094" b="23369"/>
          <a:stretch/>
        </p:blipFill>
        <p:spPr bwMode="auto">
          <a:xfrm>
            <a:off x="5092465" y="2126973"/>
            <a:ext cx="1530625" cy="114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0C305A46-123C-76F2-53C0-3BE8C5FB5E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3" t="75700" r="48818" b="13565"/>
          <a:stretch/>
        </p:blipFill>
        <p:spPr bwMode="auto">
          <a:xfrm>
            <a:off x="1956593" y="3429000"/>
            <a:ext cx="1530625" cy="97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40505CF7-1CF5-32D4-ADA2-CAD5A88328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75663" r="72129" b="13163"/>
          <a:stretch/>
        </p:blipFill>
        <p:spPr bwMode="auto">
          <a:xfrm>
            <a:off x="224968" y="3429000"/>
            <a:ext cx="1524319" cy="101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49DF4D3A-4B09-26B3-C6D2-A4B705C124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8" t="74694" r="27322" b="12598"/>
          <a:stretch/>
        </p:blipFill>
        <p:spPr bwMode="auto">
          <a:xfrm>
            <a:off x="3612088" y="3339549"/>
            <a:ext cx="1452530" cy="115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090463CF-4052-2AC9-1CE7-61E08DE637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03" t="75645" r="4418" b="13565"/>
          <a:stretch/>
        </p:blipFill>
        <p:spPr bwMode="auto">
          <a:xfrm>
            <a:off x="5178287" y="3470415"/>
            <a:ext cx="1530625" cy="97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41B09BF0-B0B3-B2BD-2A02-9EB353547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03" t="86436" r="4418" b="3340"/>
          <a:stretch/>
        </p:blipFill>
        <p:spPr bwMode="auto">
          <a:xfrm>
            <a:off x="5178286" y="4731027"/>
            <a:ext cx="1530625" cy="92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870B2B4C-789B-7369-653A-3876D7586D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8" t="86507" r="26933" b="3470"/>
          <a:stretch/>
        </p:blipFill>
        <p:spPr bwMode="auto">
          <a:xfrm>
            <a:off x="3573040" y="4643232"/>
            <a:ext cx="1530625" cy="90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43146896-C1E0-BFDA-8F50-6CCD902804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0" t="85923" r="48505" b="1461"/>
          <a:stretch/>
        </p:blipFill>
        <p:spPr bwMode="auto">
          <a:xfrm>
            <a:off x="1898219" y="4555436"/>
            <a:ext cx="1600200" cy="114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3BE6ABEE-3F99-3F3B-6A0A-497EED201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" t="86049" r="71999" b="3161"/>
          <a:stretch/>
        </p:blipFill>
        <p:spPr bwMode="auto">
          <a:xfrm>
            <a:off x="298335" y="4622526"/>
            <a:ext cx="1530625" cy="97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4B40A4CD-976C-BC67-15DD-FEF08685C6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" t="63960" r="72569" b="23369"/>
          <a:stretch/>
        </p:blipFill>
        <p:spPr bwMode="auto">
          <a:xfrm>
            <a:off x="6910084" y="3063002"/>
            <a:ext cx="1052630" cy="81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9C6F3BA1-0770-7C46-F8A1-78950D2004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8" t="63960" r="48818" b="23369"/>
          <a:stretch/>
        </p:blipFill>
        <p:spPr bwMode="auto">
          <a:xfrm>
            <a:off x="8136135" y="3123153"/>
            <a:ext cx="1115787" cy="81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>
            <a:extLst>
              <a:ext uri="{FF2B5EF4-FFF2-40B4-BE49-F238E27FC236}">
                <a16:creationId xmlns:a16="http://schemas.microsoft.com/office/drawing/2014/main" id="{A8EF8903-EF91-CC45-D6D5-D438384B05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0" t="66814" r="29540" b="24240"/>
          <a:stretch/>
        </p:blipFill>
        <p:spPr bwMode="auto">
          <a:xfrm>
            <a:off x="9576586" y="3148221"/>
            <a:ext cx="1242221" cy="81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>
            <a:extLst>
              <a:ext uri="{FF2B5EF4-FFF2-40B4-BE49-F238E27FC236}">
                <a16:creationId xmlns:a16="http://schemas.microsoft.com/office/drawing/2014/main" id="{C4B70316-0D79-29AF-3F0F-4B3A08983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28" t="63960" r="5094" b="23369"/>
          <a:stretch/>
        </p:blipFill>
        <p:spPr bwMode="auto">
          <a:xfrm>
            <a:off x="6911151" y="3901845"/>
            <a:ext cx="1080699" cy="81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>
            <a:extLst>
              <a:ext uri="{FF2B5EF4-FFF2-40B4-BE49-F238E27FC236}">
                <a16:creationId xmlns:a16="http://schemas.microsoft.com/office/drawing/2014/main" id="{CAEA902A-2356-2731-0E65-AA3C90B87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75663" r="72129" b="13163"/>
          <a:stretch/>
        </p:blipFill>
        <p:spPr bwMode="auto">
          <a:xfrm>
            <a:off x="8177062" y="3959916"/>
            <a:ext cx="1045824" cy="69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C025E8EB-535D-EFCC-961F-35D489961A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8" t="74694" r="27322" b="12598"/>
          <a:stretch/>
        </p:blipFill>
        <p:spPr bwMode="auto">
          <a:xfrm>
            <a:off x="6948676" y="4754408"/>
            <a:ext cx="1005651" cy="79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>
            <a:extLst>
              <a:ext uri="{FF2B5EF4-FFF2-40B4-BE49-F238E27FC236}">
                <a16:creationId xmlns:a16="http://schemas.microsoft.com/office/drawing/2014/main" id="{8355A9E9-E916-2495-7934-A6EA2F271D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3" t="75700" r="48818" b="13565"/>
          <a:stretch/>
        </p:blipFill>
        <p:spPr bwMode="auto">
          <a:xfrm>
            <a:off x="10782547" y="3852726"/>
            <a:ext cx="1242221" cy="79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>
            <a:extLst>
              <a:ext uri="{FF2B5EF4-FFF2-40B4-BE49-F238E27FC236}">
                <a16:creationId xmlns:a16="http://schemas.microsoft.com/office/drawing/2014/main" id="{973C3765-616D-8133-E6BA-8C481166C8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03" t="75645" r="4418" b="13565"/>
          <a:stretch/>
        </p:blipFill>
        <p:spPr bwMode="auto">
          <a:xfrm>
            <a:off x="9514863" y="4622494"/>
            <a:ext cx="1247998" cy="7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D25146FC-FF34-EF8D-E942-9EEAE1780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03" t="86436" r="4418" b="3340"/>
          <a:stretch/>
        </p:blipFill>
        <p:spPr bwMode="auto">
          <a:xfrm>
            <a:off x="8194092" y="4794845"/>
            <a:ext cx="1046673" cy="63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>
            <a:extLst>
              <a:ext uri="{FF2B5EF4-FFF2-40B4-BE49-F238E27FC236}">
                <a16:creationId xmlns:a16="http://schemas.microsoft.com/office/drawing/2014/main" id="{AA5E94D2-1A1A-DDC9-8DD6-86CADD1DF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8" t="86507" r="26933" b="3470"/>
          <a:stretch/>
        </p:blipFill>
        <p:spPr bwMode="auto">
          <a:xfrm>
            <a:off x="6901234" y="5661267"/>
            <a:ext cx="1129742" cy="67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>
            <a:extLst>
              <a:ext uri="{FF2B5EF4-FFF2-40B4-BE49-F238E27FC236}">
                <a16:creationId xmlns:a16="http://schemas.microsoft.com/office/drawing/2014/main" id="{E425C820-DF50-3286-074D-32694C2003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0" t="85923" r="48505" b="1461"/>
          <a:stretch/>
        </p:blipFill>
        <p:spPr bwMode="auto">
          <a:xfrm>
            <a:off x="8211689" y="5600251"/>
            <a:ext cx="952790" cy="6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" name="Picture 8">
            <a:extLst>
              <a:ext uri="{FF2B5EF4-FFF2-40B4-BE49-F238E27FC236}">
                <a16:creationId xmlns:a16="http://schemas.microsoft.com/office/drawing/2014/main" id="{AB139A15-B80D-6EE0-93A2-D569EDB142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" t="86049" r="71999" b="3161"/>
          <a:stretch/>
        </p:blipFill>
        <p:spPr bwMode="auto">
          <a:xfrm>
            <a:off x="10721044" y="5463754"/>
            <a:ext cx="1300621" cy="83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08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C8A46F-48EB-A720-23AE-7BBBDF0DF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376"/>
            <a:ext cx="7931888" cy="7376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D43364-ED4C-7FE1-CC4A-E28DBEB18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02975"/>
            <a:ext cx="8463516" cy="53841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99C414-B3D3-55F9-6E56-A1E2917A3C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6935" y="792405"/>
            <a:ext cx="2517514" cy="56902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F1BAFE-EA18-97B8-DBBC-AEE9EE7D29F7}"/>
              </a:ext>
            </a:extLst>
          </p:cNvPr>
          <p:cNvSpPr txBox="1"/>
          <p:nvPr/>
        </p:nvSpPr>
        <p:spPr>
          <a:xfrm>
            <a:off x="10512294" y="1942986"/>
            <a:ext cx="5020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F</a:t>
            </a:r>
            <a:endParaRPr lang="en-VN" sz="54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5E26BB-5FB9-734A-48BC-2FEB14E557DF}"/>
              </a:ext>
            </a:extLst>
          </p:cNvPr>
          <p:cNvSpPr txBox="1"/>
          <p:nvPr/>
        </p:nvSpPr>
        <p:spPr>
          <a:xfrm>
            <a:off x="10590232" y="3175876"/>
            <a:ext cx="5613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B</a:t>
            </a:r>
            <a:endParaRPr lang="en-VN" sz="54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0B898E-318B-A38F-23FC-9C636E44EA21}"/>
              </a:ext>
            </a:extLst>
          </p:cNvPr>
          <p:cNvSpPr txBox="1"/>
          <p:nvPr/>
        </p:nvSpPr>
        <p:spPr>
          <a:xfrm>
            <a:off x="10580575" y="4138718"/>
            <a:ext cx="5229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E</a:t>
            </a:r>
            <a:endParaRPr lang="en-VN" sz="54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6172B3-112B-3D2C-9D2B-38A855F891EB}"/>
              </a:ext>
            </a:extLst>
          </p:cNvPr>
          <p:cNvSpPr txBox="1"/>
          <p:nvPr/>
        </p:nvSpPr>
        <p:spPr>
          <a:xfrm>
            <a:off x="10567351" y="5411120"/>
            <a:ext cx="5533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C</a:t>
            </a:r>
            <a:endParaRPr lang="en-VN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3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D81A6D2-6BB9-1F91-0DA6-7F7DA279D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2658"/>
            <a:ext cx="12192000" cy="52311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65B728-9E9C-1C66-5302-041500AA5D7E}"/>
              </a:ext>
            </a:extLst>
          </p:cNvPr>
          <p:cNvSpPr txBox="1"/>
          <p:nvPr/>
        </p:nvSpPr>
        <p:spPr>
          <a:xfrm>
            <a:off x="9972298" y="4211650"/>
            <a:ext cx="1398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weak</a:t>
            </a:r>
            <a:endParaRPr lang="en-VN" sz="36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93F6AC-B0C4-277D-D670-2897CE90219B}"/>
              </a:ext>
            </a:extLst>
          </p:cNvPr>
          <p:cNvSpPr txBox="1"/>
          <p:nvPr/>
        </p:nvSpPr>
        <p:spPr>
          <a:xfrm>
            <a:off x="9500377" y="4715851"/>
            <a:ext cx="3009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 toothache</a:t>
            </a:r>
            <a:endParaRPr lang="en-VN" sz="36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2A27AB-0972-AEC5-0AA6-DAA932661AC3}"/>
              </a:ext>
            </a:extLst>
          </p:cNvPr>
          <p:cNvSpPr txBox="1"/>
          <p:nvPr/>
        </p:nvSpPr>
        <p:spPr>
          <a:xfrm>
            <a:off x="9841072" y="5220052"/>
            <a:ext cx="167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sleepy</a:t>
            </a:r>
            <a:endParaRPr lang="en-VN" sz="36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BA6401-44EE-0B59-63FF-320E5CC5BAC6}"/>
              </a:ext>
            </a:extLst>
          </p:cNvPr>
          <p:cNvSpPr txBox="1"/>
          <p:nvPr/>
        </p:nvSpPr>
        <p:spPr>
          <a:xfrm>
            <a:off x="9500377" y="5829483"/>
            <a:ext cx="2633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take a bath</a:t>
            </a:r>
            <a:endParaRPr lang="en-VN" sz="36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CFC62C-FA7B-D149-09DE-E94734BB8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2186"/>
            <a:ext cx="12192000" cy="73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3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36CC8F-E615-63C2-45A8-9CBA7C0A2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" y="1908313"/>
            <a:ext cx="12192000" cy="41081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9369BE-7D27-94AF-3774-876EEF3CE143}"/>
              </a:ext>
            </a:extLst>
          </p:cNvPr>
          <p:cNvSpPr txBox="1"/>
          <p:nvPr/>
        </p:nvSpPr>
        <p:spPr>
          <a:xfrm>
            <a:off x="464458" y="1296950"/>
            <a:ext cx="2121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Examples: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0AAC9-56CE-6C53-1D36-2D43DEB0E314}"/>
              </a:ext>
            </a:extLst>
          </p:cNvPr>
          <p:cNvSpPr txBox="1"/>
          <p:nvPr/>
        </p:nvSpPr>
        <p:spPr>
          <a:xfrm>
            <a:off x="2448957" y="2517647"/>
            <a:ext cx="3009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see a dentist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CFB2BF-87F8-8C01-E409-916375D2F821}"/>
              </a:ext>
            </a:extLst>
          </p:cNvPr>
          <p:cNvSpPr txBox="1"/>
          <p:nvPr/>
        </p:nvSpPr>
        <p:spPr>
          <a:xfrm>
            <a:off x="6007328" y="2587565"/>
            <a:ext cx="3297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you have a toothache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16D7D7-8578-4E06-2ADA-244F15F2DDAE}"/>
              </a:ext>
            </a:extLst>
          </p:cNvPr>
          <p:cNvSpPr txBox="1"/>
          <p:nvPr/>
        </p:nvSpPr>
        <p:spPr>
          <a:xfrm>
            <a:off x="9947722" y="2587565"/>
            <a:ext cx="1907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should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B34263-2D6D-1139-4812-557BEE229E99}"/>
              </a:ext>
            </a:extLst>
          </p:cNvPr>
          <p:cNvSpPr txBox="1"/>
          <p:nvPr/>
        </p:nvSpPr>
        <p:spPr>
          <a:xfrm>
            <a:off x="4879820" y="3057935"/>
            <a:ext cx="6295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you are sick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B91E54-5F98-4340-9335-4BB25046C200}"/>
              </a:ext>
            </a:extLst>
          </p:cNvPr>
          <p:cNvSpPr txBox="1"/>
          <p:nvPr/>
        </p:nvSpPr>
        <p:spPr>
          <a:xfrm>
            <a:off x="7584342" y="3100832"/>
            <a:ext cx="540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You should get some rest</a:t>
            </a:r>
            <a:endParaRPr lang="en-VN" sz="24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23C4B7-7832-E2BF-2C41-46D349A3D2A5}"/>
              </a:ext>
            </a:extLst>
          </p:cNvPr>
          <p:cNvSpPr txBox="1"/>
          <p:nvPr/>
        </p:nvSpPr>
        <p:spPr>
          <a:xfrm>
            <a:off x="610202" y="3439164"/>
            <a:ext cx="4535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you feel terrible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FCCC04-776E-87E6-1570-949A5E1485E7}"/>
              </a:ext>
            </a:extLst>
          </p:cNvPr>
          <p:cNvSpPr txBox="1"/>
          <p:nvPr/>
        </p:nvSpPr>
        <p:spPr>
          <a:xfrm>
            <a:off x="2878042" y="4406018"/>
            <a:ext cx="2477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stay up late</a:t>
            </a:r>
            <a:endParaRPr lang="en-VN" sz="32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EB1F57-ED62-A95B-CEDC-12AB32ABF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2" y="422896"/>
            <a:ext cx="8203516" cy="8311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ED67D0-3BE6-7681-6A74-2C11EE47BD7B}"/>
              </a:ext>
            </a:extLst>
          </p:cNvPr>
          <p:cNvSpPr txBox="1"/>
          <p:nvPr/>
        </p:nvSpPr>
        <p:spPr>
          <a:xfrm>
            <a:off x="430465" y="2988470"/>
            <a:ext cx="43009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take some medicine</a:t>
            </a:r>
            <a:endParaRPr lang="en-VN" sz="3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7A8B5A-DEA4-CFE8-316E-05E44957EBD9}"/>
              </a:ext>
            </a:extLst>
          </p:cNvPr>
          <p:cNvSpPr txBox="1"/>
          <p:nvPr/>
        </p:nvSpPr>
        <p:spPr>
          <a:xfrm>
            <a:off x="7655927" y="4399434"/>
            <a:ext cx="2477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have school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7A3080-B25F-4E86-D051-929DD811B6CE}"/>
              </a:ext>
            </a:extLst>
          </p:cNvPr>
          <p:cNvSpPr txBox="1"/>
          <p:nvPr/>
        </p:nvSpPr>
        <p:spPr>
          <a:xfrm>
            <a:off x="507252" y="5031321"/>
            <a:ext cx="4847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You shouldn’t skip breakfast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54CB46-CEDE-7196-1A00-9DC649D75632}"/>
              </a:ext>
            </a:extLst>
          </p:cNvPr>
          <p:cNvSpPr txBox="1"/>
          <p:nvPr/>
        </p:nvSpPr>
        <p:spPr>
          <a:xfrm>
            <a:off x="7809841" y="4915556"/>
            <a:ext cx="2477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weak</a:t>
            </a:r>
            <a:endParaRPr lang="en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68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7" grpId="0"/>
      <p:bldP spid="18" grpId="0"/>
      <p:bldP spid="19" grpId="0"/>
      <p:bldP spid="7" grpId="0"/>
      <p:bldP spid="9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1" y="5661248"/>
            <a:ext cx="1508229" cy="75288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6" name="45 Rectángulo redondeado"/>
          <p:cNvSpPr/>
          <p:nvPr/>
        </p:nvSpPr>
        <p:spPr>
          <a:xfrm>
            <a:off x="3811517" y="798922"/>
            <a:ext cx="4693468" cy="4320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WHAT IS THIS PICTURE?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3863752" y="1484786"/>
            <a:ext cx="4608512" cy="4176463"/>
          </a:xfrm>
          <a:prstGeom prst="roundRect">
            <a:avLst>
              <a:gd name="adj" fmla="val 3730"/>
            </a:avLst>
          </a:prstGeom>
          <a:solidFill>
            <a:schemeClr val="bg1"/>
          </a:solidFill>
          <a:ln w="76200">
            <a:solidFill>
              <a:srgbClr val="00FF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24130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4014811" y="1644029"/>
            <a:ext cx="1426074" cy="1261382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440489" y="1644029"/>
            <a:ext cx="1440557" cy="126138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880649" y="1644029"/>
            <a:ext cx="1440557" cy="1261382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6880648" y="4201553"/>
            <a:ext cx="1440557" cy="1296358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007768" y="4201553"/>
            <a:ext cx="1440160" cy="1310796"/>
          </a:xfrm>
          <a:prstGeom prst="rect">
            <a:avLst/>
          </a:prstGeom>
          <a:solidFill>
            <a:srgbClr val="33CC3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440488" y="4221089"/>
            <a:ext cx="1440160" cy="1288798"/>
          </a:xfrm>
          <a:prstGeom prst="rect">
            <a:avLst/>
          </a:prstGeom>
          <a:solidFill>
            <a:srgbClr val="9966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127804" y="4462140"/>
            <a:ext cx="5976664" cy="79208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Dylan Plain" panose="04070A00000000020004" pitchFamily="82" charset="0"/>
              </a:rPr>
              <a:t>PHOTO PUZZLE</a:t>
            </a:r>
            <a:endParaRPr lang="es-E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Dylan Plain" panose="04070A00000000020004" pitchFamily="82" charset="0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3104" y="2924947"/>
            <a:ext cx="1423575" cy="127660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4971" y="2926231"/>
            <a:ext cx="1426074" cy="127650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8657" y="2924947"/>
            <a:ext cx="1419022" cy="127660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</p:spPr>
      </p:pic>
      <p:sp>
        <p:nvSpPr>
          <p:cNvPr id="56" name="55 Rectángulo"/>
          <p:cNvSpPr/>
          <p:nvPr/>
        </p:nvSpPr>
        <p:spPr>
          <a:xfrm>
            <a:off x="4007768" y="2907873"/>
            <a:ext cx="1440160" cy="1296144"/>
          </a:xfrm>
          <a:prstGeom prst="rect">
            <a:avLst/>
          </a:prstGeom>
          <a:solidFill>
            <a:srgbClr val="FF66F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56 Rectángulo"/>
          <p:cNvSpPr/>
          <p:nvPr/>
        </p:nvSpPr>
        <p:spPr>
          <a:xfrm>
            <a:off x="5447928" y="2905411"/>
            <a:ext cx="1440160" cy="1296144"/>
          </a:xfrm>
          <a:prstGeom prst="rect">
            <a:avLst/>
          </a:prstGeom>
          <a:solidFill>
            <a:srgbClr val="9900CC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57 Rectángulo"/>
          <p:cNvSpPr/>
          <p:nvPr/>
        </p:nvSpPr>
        <p:spPr>
          <a:xfrm>
            <a:off x="6888088" y="2905412"/>
            <a:ext cx="1440160" cy="130283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807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6" grpId="0" animBg="1"/>
      <p:bldP spid="57" grpId="0" animBg="1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5661248"/>
            <a:ext cx="1508228" cy="752884"/>
          </a:xfrm>
          <a:prstGeom prst="rect">
            <a:avLst/>
          </a:prstGeom>
        </p:spPr>
      </p:pic>
      <p:sp>
        <p:nvSpPr>
          <p:cNvPr id="46" name="45 Rectángulo redondeado"/>
          <p:cNvSpPr/>
          <p:nvPr/>
        </p:nvSpPr>
        <p:spPr>
          <a:xfrm>
            <a:off x="3811517" y="798922"/>
            <a:ext cx="4693468" cy="4320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WHAT IS THIS PICTURE?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3863752" y="1484786"/>
            <a:ext cx="4608512" cy="4176463"/>
          </a:xfrm>
          <a:prstGeom prst="roundRect">
            <a:avLst>
              <a:gd name="adj" fmla="val 3730"/>
            </a:avLst>
          </a:prstGeom>
          <a:solidFill>
            <a:schemeClr val="bg1"/>
          </a:solidFill>
          <a:ln w="76200">
            <a:solidFill>
              <a:srgbClr val="00FF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24130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>
                <a:solidFill>
                  <a:schemeClr val="tx1"/>
                </a:solidFill>
              </a:rPr>
              <a:t>Turn</a:t>
            </a:r>
            <a:r>
              <a:rPr lang="es-ES_tradnl" sz="3200" dirty="0">
                <a:solidFill>
                  <a:schemeClr val="tx1"/>
                </a:solidFill>
              </a:rPr>
              <a:t> </a:t>
            </a:r>
            <a:r>
              <a:rPr lang="es-ES_tradnl" sz="3200" dirty="0" err="1">
                <a:solidFill>
                  <a:schemeClr val="tx1"/>
                </a:solidFill>
              </a:rPr>
              <a:t>around</a:t>
            </a:r>
            <a:r>
              <a:rPr lang="es-ES_tradnl" sz="3200" dirty="0">
                <a:solidFill>
                  <a:schemeClr val="tx1"/>
                </a:solidFill>
              </a:rPr>
              <a:t> as </a:t>
            </a:r>
            <a:r>
              <a:rPr lang="es-ES_tradnl" sz="3200" dirty="0" err="1">
                <a:solidFill>
                  <a:schemeClr val="tx1"/>
                </a:solidFill>
              </a:rPr>
              <a:t>many</a:t>
            </a:r>
            <a:r>
              <a:rPr lang="es-ES_tradnl" sz="3200" dirty="0">
                <a:solidFill>
                  <a:schemeClr val="tx1"/>
                </a:solidFill>
              </a:rPr>
              <a:t> </a:t>
            </a:r>
            <a:r>
              <a:rPr lang="es-ES_tradnl" sz="3200" dirty="0" err="1">
                <a:solidFill>
                  <a:schemeClr val="tx1"/>
                </a:solidFill>
              </a:rPr>
              <a:t>colored</a:t>
            </a:r>
            <a:r>
              <a:rPr lang="es-ES_tradnl" sz="3200" dirty="0">
                <a:solidFill>
                  <a:schemeClr val="tx1"/>
                </a:solidFill>
              </a:rPr>
              <a:t> boxes as </a:t>
            </a:r>
            <a:r>
              <a:rPr lang="es-ES_tradnl" sz="3200" dirty="0" err="1">
                <a:solidFill>
                  <a:schemeClr val="tx1"/>
                </a:solidFill>
              </a:rPr>
              <a:t>you</a:t>
            </a:r>
            <a:r>
              <a:rPr lang="es-ES_tradnl" sz="3200" dirty="0">
                <a:solidFill>
                  <a:schemeClr val="tx1"/>
                </a:solidFill>
              </a:rPr>
              <a:t> can </a:t>
            </a:r>
            <a:r>
              <a:rPr lang="es-ES_tradnl" sz="3200" dirty="0" err="1">
                <a:solidFill>
                  <a:schemeClr val="tx1"/>
                </a:solidFill>
              </a:rPr>
              <a:t>within</a:t>
            </a:r>
            <a:r>
              <a:rPr lang="es-ES_tradnl" sz="3200" dirty="0">
                <a:solidFill>
                  <a:schemeClr val="tx1"/>
                </a:solidFill>
              </a:rPr>
              <a:t> </a:t>
            </a:r>
            <a:r>
              <a:rPr lang="es-ES_tradnl" sz="3200" dirty="0" err="1">
                <a:solidFill>
                  <a:schemeClr val="tx1"/>
                </a:solidFill>
              </a:rPr>
              <a:t>the</a:t>
            </a:r>
            <a:r>
              <a:rPr lang="es-ES_tradnl" sz="3200" dirty="0">
                <a:solidFill>
                  <a:schemeClr val="tx1"/>
                </a:solidFill>
              </a:rPr>
              <a:t> time </a:t>
            </a:r>
            <a:r>
              <a:rPr lang="es-ES_tradnl" sz="3200" dirty="0" err="1">
                <a:solidFill>
                  <a:schemeClr val="tx1"/>
                </a:solidFill>
              </a:rPr>
              <a:t>limit</a:t>
            </a:r>
            <a:r>
              <a:rPr lang="es-ES_tradnl" sz="3200" dirty="0">
                <a:solidFill>
                  <a:schemeClr val="tx1"/>
                </a:solidFill>
              </a:rPr>
              <a:t> (5 </a:t>
            </a:r>
            <a:r>
              <a:rPr lang="es-ES_tradnl" sz="3200" dirty="0" err="1">
                <a:solidFill>
                  <a:schemeClr val="tx1"/>
                </a:solidFill>
              </a:rPr>
              <a:t>seconds</a:t>
            </a:r>
            <a:r>
              <a:rPr lang="es-ES_tradnl" sz="3200" dirty="0">
                <a:solidFill>
                  <a:schemeClr val="tx1"/>
                </a:solidFill>
              </a:rPr>
              <a:t>) and </a:t>
            </a:r>
            <a:r>
              <a:rPr lang="es-ES_tradnl" sz="3200" dirty="0" err="1">
                <a:solidFill>
                  <a:schemeClr val="tx1"/>
                </a:solidFill>
              </a:rPr>
              <a:t>say</a:t>
            </a:r>
            <a:r>
              <a:rPr lang="es-ES_tradnl" sz="3200" dirty="0">
                <a:solidFill>
                  <a:schemeClr val="tx1"/>
                </a:solidFill>
              </a:rPr>
              <a:t> </a:t>
            </a:r>
            <a:r>
              <a:rPr lang="es-ES_tradnl" sz="3200" dirty="0" err="1">
                <a:solidFill>
                  <a:schemeClr val="tx1"/>
                </a:solidFill>
              </a:rPr>
              <a:t>what</a:t>
            </a:r>
            <a:r>
              <a:rPr lang="es-ES_tradnl" sz="3200" dirty="0">
                <a:solidFill>
                  <a:schemeClr val="tx1"/>
                </a:solidFill>
              </a:rPr>
              <a:t> </a:t>
            </a:r>
            <a:r>
              <a:rPr lang="es-ES_tradnl" sz="3200" dirty="0" err="1">
                <a:solidFill>
                  <a:schemeClr val="tx1"/>
                </a:solidFill>
              </a:rPr>
              <a:t>it</a:t>
            </a:r>
            <a:r>
              <a:rPr lang="es-ES_tradnl" sz="3200" dirty="0">
                <a:solidFill>
                  <a:schemeClr val="tx1"/>
                </a:solidFill>
              </a:rPr>
              <a:t> </a:t>
            </a:r>
            <a:r>
              <a:rPr lang="es-ES_tradnl" sz="3200" dirty="0" err="1">
                <a:solidFill>
                  <a:schemeClr val="tx1"/>
                </a:solidFill>
              </a:rPr>
              <a:t>is</a:t>
            </a:r>
            <a:r>
              <a:rPr lang="es-ES_tradnl" sz="3200" dirty="0">
                <a:solidFill>
                  <a:schemeClr val="tx1"/>
                </a:solidFill>
              </a:rPr>
              <a:t> in </a:t>
            </a:r>
            <a:r>
              <a:rPr lang="es-ES_tradnl" sz="3200" dirty="0" err="1">
                <a:solidFill>
                  <a:schemeClr val="tx1"/>
                </a:solidFill>
              </a:rPr>
              <a:t>the</a:t>
            </a:r>
            <a:r>
              <a:rPr lang="es-ES_tradnl" sz="3200" dirty="0">
                <a:solidFill>
                  <a:schemeClr val="tx1"/>
                </a:solidFill>
              </a:rPr>
              <a:t> </a:t>
            </a:r>
            <a:r>
              <a:rPr lang="es-ES_tradnl" sz="3200" dirty="0" err="1">
                <a:solidFill>
                  <a:schemeClr val="tx1"/>
                </a:solidFill>
              </a:rPr>
              <a:t>picture</a:t>
            </a:r>
            <a:r>
              <a:rPr lang="es-ES_tradnl" sz="3200" dirty="0">
                <a:solidFill>
                  <a:schemeClr val="tx1"/>
                </a:solidFill>
              </a:rPr>
              <a:t>.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781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Rectángulo redondeado"/>
          <p:cNvSpPr/>
          <p:nvPr/>
        </p:nvSpPr>
        <p:spPr>
          <a:xfrm>
            <a:off x="3876700" y="1537741"/>
            <a:ext cx="4608512" cy="4176463"/>
          </a:xfrm>
          <a:prstGeom prst="roundRect">
            <a:avLst>
              <a:gd name="adj" fmla="val 3730"/>
            </a:avLst>
          </a:prstGeom>
          <a:solidFill>
            <a:schemeClr val="bg1"/>
          </a:solidFill>
          <a:ln w="76200">
            <a:solidFill>
              <a:srgbClr val="00FFFF"/>
            </a:solidFill>
          </a:ln>
          <a:effectLst>
            <a:reflection blurRad="24130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Rectángulo redondeado"/>
          <p:cNvSpPr/>
          <p:nvPr/>
        </p:nvSpPr>
        <p:spPr>
          <a:xfrm>
            <a:off x="3876700" y="763649"/>
            <a:ext cx="4693468" cy="4320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black"/>
                </a:solidFill>
                <a:ea typeface="Times New Roman" panose="02020603050405020304" pitchFamily="18" charset="0"/>
              </a:rPr>
              <a:t>I feel sore.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729F68-2E2E-42DC-A97C-F16F32202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5127" y="1835888"/>
            <a:ext cx="4357824" cy="3525431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5472012" y="2904509"/>
            <a:ext cx="1426074" cy="1261382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952434" y="4215743"/>
            <a:ext cx="1440160" cy="1308332"/>
          </a:xfrm>
          <a:prstGeom prst="rect">
            <a:avLst/>
          </a:prstGeom>
          <a:solidFill>
            <a:srgbClr val="33CC3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011276" y="2893280"/>
            <a:ext cx="1440160" cy="1296144"/>
          </a:xfrm>
          <a:prstGeom prst="rect">
            <a:avLst/>
          </a:prstGeom>
          <a:solidFill>
            <a:srgbClr val="FF66F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434102" y="1628113"/>
            <a:ext cx="1440557" cy="126138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024551" y="1613099"/>
            <a:ext cx="1440160" cy="1308333"/>
          </a:xfrm>
          <a:prstGeom prst="rect">
            <a:avLst/>
          </a:prstGeom>
          <a:solidFill>
            <a:srgbClr val="9966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011276" y="4201613"/>
            <a:ext cx="1440160" cy="1296144"/>
          </a:xfrm>
          <a:prstGeom prst="rect">
            <a:avLst/>
          </a:prstGeom>
          <a:solidFill>
            <a:srgbClr val="9900CC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962394" y="2928042"/>
            <a:ext cx="1440557" cy="1261382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6925146" y="1598185"/>
            <a:ext cx="1440557" cy="1296358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480789" y="4222923"/>
            <a:ext cx="1440160" cy="130283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s://gcps.desire2learn.com/d2l/lor/viewer/viewFile.d2lfile/6605/5679/boy_thinking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295" y="1550502"/>
            <a:ext cx="1490344" cy="402795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9120336" y="4788743"/>
            <a:ext cx="1008112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Rectángulo redondeado"/>
          <p:cNvSpPr>
            <a:spLocks noChangeArrowheads="1"/>
          </p:cNvSpPr>
          <p:nvPr/>
        </p:nvSpPr>
        <p:spPr bwMode="auto">
          <a:xfrm rot="5400000">
            <a:off x="7937589" y="2534449"/>
            <a:ext cx="3386668" cy="500063"/>
          </a:xfrm>
          <a:prstGeom prst="roundRect">
            <a:avLst>
              <a:gd name="adj" fmla="val 32858"/>
            </a:avLst>
          </a:prstGeom>
          <a:solidFill>
            <a:schemeClr val="tx1">
              <a:lumMod val="65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s-ES" altLang="es-ES"/>
          </a:p>
        </p:txBody>
      </p:sp>
      <p:sp>
        <p:nvSpPr>
          <p:cNvPr id="40" name="Rectangle 94"/>
          <p:cNvSpPr>
            <a:spLocks noChangeArrowheads="1"/>
          </p:cNvSpPr>
          <p:nvPr/>
        </p:nvSpPr>
        <p:spPr bwMode="auto">
          <a:xfrm rot="16200000">
            <a:off x="8073131" y="2669049"/>
            <a:ext cx="3102525" cy="231595"/>
          </a:xfrm>
          <a:prstGeom prst="roundRect">
            <a:avLst>
              <a:gd name="adj" fmla="val 41344"/>
            </a:avLst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42" name="Rectangle 93"/>
          <p:cNvSpPr>
            <a:spLocks noChangeArrowheads="1"/>
          </p:cNvSpPr>
          <p:nvPr/>
        </p:nvSpPr>
        <p:spPr bwMode="auto">
          <a:xfrm rot="5400000">
            <a:off x="8081602" y="2692847"/>
            <a:ext cx="3085580" cy="20094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3300"/>
              </a:gs>
              <a:gs pos="33000">
                <a:srgbClr val="FFFF00"/>
              </a:gs>
              <a:gs pos="60000">
                <a:srgbClr val="FF99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43" name="42 CuadroTexto"/>
          <p:cNvSpPr txBox="1"/>
          <p:nvPr/>
        </p:nvSpPr>
        <p:spPr>
          <a:xfrm>
            <a:off x="9465157" y="1488929"/>
            <a:ext cx="34693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T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I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M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E</a:t>
            </a:r>
          </a:p>
          <a:p>
            <a:pPr algn="ctr">
              <a:defRPr/>
            </a:pPr>
            <a:endParaRPr lang="es-ES_tradnl" sz="1600" b="1" dirty="0">
              <a:solidFill>
                <a:srgbClr val="FF0000"/>
              </a:solidFill>
              <a:latin typeface="Arial" charset="0"/>
            </a:endParaRP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I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S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 U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P</a:t>
            </a:r>
            <a:endParaRPr lang="es-ES" sz="1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1 Flecha derecha">
            <a:hlinkClick r:id="" action="ppaction://hlinkshowjump?jump=nextslide"/>
          </p:cNvPr>
          <p:cNvSpPr/>
          <p:nvPr/>
        </p:nvSpPr>
        <p:spPr>
          <a:xfrm>
            <a:off x="9120336" y="5578460"/>
            <a:ext cx="1008112" cy="730860"/>
          </a:xfrm>
          <a:prstGeom prst="rightArrow">
            <a:avLst>
              <a:gd name="adj1" fmla="val 63901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NEXT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3287688" y="5943890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colored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boxes to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around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6AC6DD-F00F-BD49-FF84-83192E4F7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5257" y="1596400"/>
            <a:ext cx="4477694" cy="411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_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2" grpId="0" animBg="1"/>
      <p:bldP spid="43" grpId="0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291</Words>
  <Application>Microsoft Office PowerPoint</Application>
  <PresentationFormat>Widescreen</PresentationFormat>
  <Paragraphs>130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akaDylan Plain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HP</cp:lastModifiedBy>
  <cp:revision>90</cp:revision>
  <dcterms:created xsi:type="dcterms:W3CDTF">2023-01-31T08:21:18Z</dcterms:created>
  <dcterms:modified xsi:type="dcterms:W3CDTF">2026-02-23T03:27:39Z</dcterms:modified>
</cp:coreProperties>
</file>