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431" r:id="rId3"/>
    <p:sldId id="432" r:id="rId4"/>
    <p:sldId id="446" r:id="rId5"/>
    <p:sldId id="433" r:id="rId6"/>
    <p:sldId id="447" r:id="rId7"/>
    <p:sldId id="304" r:id="rId8"/>
    <p:sldId id="448" r:id="rId9"/>
    <p:sldId id="325" r:id="rId10"/>
    <p:sldId id="449" r:id="rId11"/>
    <p:sldId id="445" r:id="rId12"/>
    <p:sldId id="450" r:id="rId13"/>
    <p:sldId id="317" r:id="rId14"/>
    <p:sldId id="269" r:id="rId15"/>
    <p:sldId id="332" r:id="rId16"/>
    <p:sldId id="434" r:id="rId17"/>
    <p:sldId id="460" r:id="rId18"/>
    <p:sldId id="435" r:id="rId19"/>
    <p:sldId id="451" r:id="rId20"/>
    <p:sldId id="452" r:id="rId21"/>
    <p:sldId id="458" r:id="rId22"/>
    <p:sldId id="461" r:id="rId23"/>
    <p:sldId id="437" r:id="rId24"/>
    <p:sldId id="462" r:id="rId25"/>
    <p:sldId id="463" r:id="rId26"/>
    <p:sldId id="429" r:id="rId27"/>
    <p:sldId id="3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5345" autoAdjust="0"/>
  </p:normalViewPr>
  <p:slideViewPr>
    <p:cSldViewPr snapToGrid="0">
      <p:cViewPr varScale="1">
        <p:scale>
          <a:sx n="67" d="100"/>
          <a:sy n="67"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F8C1E-BD81-47A7-989E-6C2AF44B24AB}" type="datetimeFigureOut">
              <a:rPr lang="en-US" smtClean="0"/>
              <a:t>23-Feb-26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6BD41-3D0E-45B9-AEBC-8ED4542F7098}" type="slidenum">
              <a:rPr lang="en-US" smtClean="0"/>
              <a:t>‹#›</a:t>
            </a:fld>
            <a:endParaRPr lang="en-US"/>
          </a:p>
        </p:txBody>
      </p:sp>
    </p:spTree>
    <p:extLst>
      <p:ext uri="{BB962C8B-B14F-4D97-AF65-F5344CB8AC3E}">
        <p14:creationId xmlns:p14="http://schemas.microsoft.com/office/powerpoint/2010/main" val="44960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6BD41-3D0E-45B9-AEBC-8ED4542F7098}" type="slidenum">
              <a:rPr lang="en-US" smtClean="0"/>
              <a:t>1</a:t>
            </a:fld>
            <a:endParaRPr lang="en-US"/>
          </a:p>
        </p:txBody>
      </p:sp>
    </p:spTree>
    <p:extLst>
      <p:ext uri="{BB962C8B-B14F-4D97-AF65-F5344CB8AC3E}">
        <p14:creationId xmlns:p14="http://schemas.microsoft.com/office/powerpoint/2010/main" val="249849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46BD41-3D0E-45B9-AEBC-8ED4542F7098}" type="slidenum">
              <a:rPr lang="en-US" smtClean="0"/>
              <a:t>13</a:t>
            </a:fld>
            <a:endParaRPr lang="en-US"/>
          </a:p>
        </p:txBody>
      </p:sp>
    </p:spTree>
    <p:extLst>
      <p:ext uri="{BB962C8B-B14F-4D97-AF65-F5344CB8AC3E}">
        <p14:creationId xmlns:p14="http://schemas.microsoft.com/office/powerpoint/2010/main" val="220866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46BD41-3D0E-45B9-AEBC-8ED4542F7098}" type="slidenum">
              <a:rPr lang="en-US" smtClean="0"/>
              <a:t>27</a:t>
            </a:fld>
            <a:endParaRPr lang="en-US"/>
          </a:p>
        </p:txBody>
      </p:sp>
    </p:spTree>
    <p:extLst>
      <p:ext uri="{BB962C8B-B14F-4D97-AF65-F5344CB8AC3E}">
        <p14:creationId xmlns:p14="http://schemas.microsoft.com/office/powerpoint/2010/main" val="34805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843328-2421-4B93-B770-3A2669E25A62}" type="datetimeFigureOut">
              <a:rPr lang="en-US" smtClean="0"/>
              <a:t>23-Feb-26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84373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843328-2421-4B93-B770-3A2669E25A62}" type="datetimeFigureOut">
              <a:rPr lang="en-US" smtClean="0"/>
              <a:t>23-Feb-26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70471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843328-2421-4B93-B770-3A2669E25A62}" type="datetimeFigureOut">
              <a:rPr lang="en-US" smtClean="0"/>
              <a:t>23-Feb-26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65917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843328-2421-4B93-B770-3A2669E25A62}" type="datetimeFigureOut">
              <a:rPr lang="en-US" smtClean="0"/>
              <a:t>23-Feb-26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55891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906744"/>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131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5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843328-2421-4B93-B770-3A2669E25A62}" type="datetimeFigureOut">
              <a:rPr lang="en-US" smtClean="0"/>
              <a:t>23-Feb-26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37379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843328-2421-4B93-B770-3A2669E25A62}" type="datetimeFigureOut">
              <a:rPr lang="en-US" smtClean="0"/>
              <a:t>23-Feb-26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91700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843328-2421-4B93-B770-3A2669E25A62}" type="datetimeFigureOut">
              <a:rPr lang="en-US" smtClean="0"/>
              <a:t>23-Feb-26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195135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843328-2421-4B93-B770-3A2669E25A62}" type="datetimeFigureOut">
              <a:rPr lang="en-US" smtClean="0"/>
              <a:t>23-Feb-26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258286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843328-2421-4B93-B770-3A2669E25A62}" type="datetimeFigureOut">
              <a:rPr lang="en-US" smtClean="0"/>
              <a:t>23-Feb-26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44843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843328-2421-4B93-B770-3A2669E25A62}" type="datetimeFigureOut">
              <a:rPr lang="en-US" smtClean="0"/>
              <a:t>23-Feb-26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32299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43328-2421-4B93-B770-3A2669E25A62}" type="datetimeFigureOut">
              <a:rPr lang="en-US" smtClean="0"/>
              <a:t>23-Feb-26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422270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843328-2421-4B93-B770-3A2669E25A62}" type="datetimeFigureOut">
              <a:rPr lang="en-US" smtClean="0"/>
              <a:t>23-Feb-26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9212-C788-4927-9C93-E46A87B0EBE2}" type="slidenum">
              <a:rPr lang="en-US" smtClean="0"/>
              <a:t>‹#›</a:t>
            </a:fld>
            <a:endParaRPr lang="en-US"/>
          </a:p>
        </p:txBody>
      </p:sp>
    </p:spTree>
    <p:extLst>
      <p:ext uri="{BB962C8B-B14F-4D97-AF65-F5344CB8AC3E}">
        <p14:creationId xmlns:p14="http://schemas.microsoft.com/office/powerpoint/2010/main" val="300052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9C4683-FE19-4FFA-A3BF-4E54F97C26C9}"/>
              </a:ext>
            </a:extLst>
          </p:cNvPr>
          <p:cNvPicPr>
            <a:picLocks noChangeAspect="1"/>
          </p:cNvPicPr>
          <p:nvPr userDrawn="1"/>
        </p:nvPicPr>
        <p:blipFill>
          <a:blip r:embed="rId17"/>
          <a:stretch>
            <a:fillRect/>
          </a:stretch>
        </p:blipFill>
        <p:spPr>
          <a:xfrm>
            <a:off x="0" y="6491555"/>
            <a:ext cx="12167087" cy="396275"/>
          </a:xfrm>
          <a:prstGeom prst="rect">
            <a:avLst/>
          </a:prstGeom>
        </p:spPr>
      </p:pic>
      <p:pic>
        <p:nvPicPr>
          <p:cNvPr id="14" name="Picture 13">
            <a:extLst>
              <a:ext uri="{FF2B5EF4-FFF2-40B4-BE49-F238E27FC236}">
                <a16:creationId xmlns:a16="http://schemas.microsoft.com/office/drawing/2014/main" id="{8BB3CAC0-DB73-4BB1-87B5-4607202EF9B8}"/>
              </a:ext>
            </a:extLst>
          </p:cNvPr>
          <p:cNvPicPr>
            <a:picLocks noChangeAspect="1"/>
          </p:cNvPicPr>
          <p:nvPr userDrawn="1"/>
        </p:nvPicPr>
        <p:blipFill>
          <a:blip r:embed="rId17"/>
          <a:stretch>
            <a:fillRect/>
          </a:stretch>
        </p:blipFill>
        <p:spPr>
          <a:xfrm>
            <a:off x="24911" y="0"/>
            <a:ext cx="12167087" cy="39627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43328-2421-4B93-B770-3A2669E25A62}" type="datetimeFigureOut">
              <a:rPr lang="en-US" smtClean="0"/>
              <a:t>23-Feb-26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99212-C788-4927-9C93-E46A87B0EBE2}" type="slidenum">
              <a:rPr lang="en-US" smtClean="0"/>
              <a:t>‹#›</a:t>
            </a:fld>
            <a:endParaRPr lang="en-US"/>
          </a:p>
        </p:txBody>
      </p:sp>
      <p:sp>
        <p:nvSpPr>
          <p:cNvPr id="10" name="TextBox 9"/>
          <p:cNvSpPr txBox="1"/>
          <p:nvPr userDrawn="1"/>
        </p:nvSpPr>
        <p:spPr>
          <a:xfrm>
            <a:off x="131885" y="0"/>
            <a:ext cx="3234167" cy="369332"/>
          </a:xfrm>
          <a:prstGeom prst="rect">
            <a:avLst/>
          </a:prstGeom>
          <a:noFill/>
        </p:spPr>
        <p:txBody>
          <a:bodyPr wrap="square" rtlCol="0">
            <a:spAutoFit/>
          </a:bodyPr>
          <a:lstStyle/>
          <a:p>
            <a:r>
              <a:rPr lang="en-US" dirty="0">
                <a:solidFill>
                  <a:schemeClr val="bg1"/>
                </a:solidFill>
              </a:rPr>
              <a:t>Unit 5: HEALTH</a:t>
            </a:r>
            <a:r>
              <a:rPr lang="en-US" baseline="0" dirty="0">
                <a:solidFill>
                  <a:schemeClr val="bg1"/>
                </a:solidFill>
              </a:rPr>
              <a:t> </a:t>
            </a:r>
            <a:endParaRPr lang="en-US" dirty="0">
              <a:solidFill>
                <a:schemeClr val="bg1"/>
              </a:solidFill>
            </a:endParaRPr>
          </a:p>
        </p:txBody>
      </p:sp>
      <p:sp>
        <p:nvSpPr>
          <p:cNvPr id="11" name="TextBox 10"/>
          <p:cNvSpPr txBox="1"/>
          <p:nvPr userDrawn="1"/>
        </p:nvSpPr>
        <p:spPr>
          <a:xfrm>
            <a:off x="10621840" y="13471"/>
            <a:ext cx="2378318" cy="369332"/>
          </a:xfrm>
          <a:prstGeom prst="rect">
            <a:avLst/>
          </a:prstGeom>
          <a:noFill/>
        </p:spPr>
        <p:txBody>
          <a:bodyPr wrap="square" rtlCol="0">
            <a:spAutoFit/>
          </a:bodyPr>
          <a:lstStyle/>
          <a:p>
            <a:r>
              <a:rPr lang="en-US" dirty="0">
                <a:solidFill>
                  <a:schemeClr val="bg1"/>
                </a:solidFill>
              </a:rPr>
              <a:t>CLIL - Lesson 3 </a:t>
            </a:r>
          </a:p>
        </p:txBody>
      </p:sp>
      <p:sp>
        <p:nvSpPr>
          <p:cNvPr id="12" name="TextBox 11"/>
          <p:cNvSpPr txBox="1"/>
          <p:nvPr userDrawn="1"/>
        </p:nvSpPr>
        <p:spPr>
          <a:xfrm>
            <a:off x="131885" y="6489383"/>
            <a:ext cx="9681796" cy="369332"/>
          </a:xfrm>
          <a:prstGeom prst="rect">
            <a:avLst/>
          </a:prstGeom>
          <a:noFill/>
        </p:spPr>
        <p:txBody>
          <a:bodyPr wrap="square" rtlCol="0">
            <a:spAutoFit/>
          </a:bodyPr>
          <a:lstStyle/>
          <a:p>
            <a:r>
              <a:rPr lang="en-US" dirty="0" err="1">
                <a:solidFill>
                  <a:schemeClr val="bg1"/>
                </a:solidFill>
              </a:rPr>
              <a:t>Tiếng</a:t>
            </a:r>
            <a:r>
              <a:rPr lang="en-US" baseline="0" dirty="0">
                <a:solidFill>
                  <a:schemeClr val="bg1"/>
                </a:solidFill>
              </a:rPr>
              <a:t> Anh 5 </a:t>
            </a:r>
            <a:r>
              <a:rPr lang="en-US" baseline="0" dirty="0" err="1">
                <a:solidFill>
                  <a:schemeClr val="bg1"/>
                </a:solidFill>
              </a:rPr>
              <a:t>i</a:t>
            </a:r>
            <a:r>
              <a:rPr lang="en-US" baseline="0" dirty="0">
                <a:solidFill>
                  <a:schemeClr val="bg1"/>
                </a:solidFill>
              </a:rPr>
              <a:t>-Learn Smart Start                                 </a:t>
            </a:r>
            <a:r>
              <a:rPr lang="en-US" baseline="0" dirty="0">
                <a:solidFill>
                  <a:srgbClr val="002060"/>
                </a:solidFill>
              </a:rPr>
              <a:t> </a:t>
            </a:r>
            <a:r>
              <a:rPr lang="en-US" baseline="0" dirty="0">
                <a:solidFill>
                  <a:schemeClr val="bg1"/>
                </a:solidFill>
              </a:rPr>
              <a:t>DTP Education Solutions</a:t>
            </a:r>
            <a:endParaRPr lang="en-US" dirty="0">
              <a:solidFill>
                <a:schemeClr val="bg1"/>
              </a:solidFill>
            </a:endParaRPr>
          </a:p>
        </p:txBody>
      </p:sp>
      <p:pic>
        <p:nvPicPr>
          <p:cNvPr id="19" name="Picture 18">
            <a:extLst>
              <a:ext uri="{FF2B5EF4-FFF2-40B4-BE49-F238E27FC236}">
                <a16:creationId xmlns:a16="http://schemas.microsoft.com/office/drawing/2014/main" id="{3EEBFE12-0284-4ADF-B7C8-9B4BF7449CC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458425" y="6505025"/>
            <a:ext cx="705149" cy="369333"/>
          </a:xfrm>
          <a:prstGeom prst="rect">
            <a:avLst/>
          </a:prstGeom>
        </p:spPr>
      </p:pic>
    </p:spTree>
    <p:extLst>
      <p:ext uri="{BB962C8B-B14F-4D97-AF65-F5344CB8AC3E}">
        <p14:creationId xmlns:p14="http://schemas.microsoft.com/office/powerpoint/2010/main" val="131818683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9" r:id="rId13"/>
    <p:sldLayoutId id="2147483671" r:id="rId14"/>
    <p:sldLayoutId id="214748367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penclipart.org/detail/84145"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https://pixabay.com/nl/vectors/blond-jongen-cartoon-karakter-1300066/"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tif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penclipart.org/detail/8414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Flag_of_Vietnam.svg"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Flag_of_Vietnam.svg"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penclipart.org/detail/8414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https://openclipart.org/detail/171761/g1_amer"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penclipart.org/detail/84145"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https://pixabay.com/nl/vectors/blond-jongen-cartoon-karakter-1300066/"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tif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penclipart.org/detail/84145"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https://pixabay.com/nl/vectors/blond-jongen-cartoon-karakter-1300066/"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tif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openclipart.org/detail/84145"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hyperlink" Target="https://openclipart.org/detail/171761/g1_amer"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tif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06274" y="-60663"/>
            <a:ext cx="12298274" cy="6917779"/>
          </a:xfrm>
          <a:prstGeom prst="rect">
            <a:avLst/>
          </a:prstGeom>
        </p:spPr>
      </p:pic>
      <p:sp>
        <p:nvSpPr>
          <p:cNvPr id="2" name="TextBox 1">
            <a:extLst>
              <a:ext uri="{FF2B5EF4-FFF2-40B4-BE49-F238E27FC236}">
                <a16:creationId xmlns:a16="http://schemas.microsoft.com/office/drawing/2014/main" id="{F86D14A8-B85F-AEB8-223B-FB02B672C119}"/>
              </a:ext>
            </a:extLst>
          </p:cNvPr>
          <p:cNvSpPr txBox="1"/>
          <p:nvPr/>
        </p:nvSpPr>
        <p:spPr>
          <a:xfrm>
            <a:off x="6904361" y="3186375"/>
            <a:ext cx="3366050" cy="707886"/>
          </a:xfrm>
          <a:prstGeom prst="rect">
            <a:avLst/>
          </a:prstGeom>
          <a:noFill/>
        </p:spPr>
        <p:txBody>
          <a:bodyPr wrap="none" rtlCol="0">
            <a:spAutoFit/>
          </a:bodyPr>
          <a:lstStyle/>
          <a:p>
            <a:r>
              <a:rPr lang="en-VN" sz="4000" b="1" dirty="0">
                <a:solidFill>
                  <a:srgbClr val="FF0000"/>
                </a:solidFill>
              </a:rPr>
              <a:t>Unit </a:t>
            </a:r>
            <a:r>
              <a:rPr lang="en-US" sz="4000" b="1" dirty="0">
                <a:solidFill>
                  <a:srgbClr val="FF0000"/>
                </a:solidFill>
              </a:rPr>
              <a:t>5</a:t>
            </a:r>
            <a:r>
              <a:rPr lang="en-VN" sz="4000" b="1" dirty="0">
                <a:solidFill>
                  <a:srgbClr val="FF0000"/>
                </a:solidFill>
              </a:rPr>
              <a:t>: </a:t>
            </a:r>
            <a:r>
              <a:rPr lang="en-US" sz="4000" b="1" dirty="0">
                <a:solidFill>
                  <a:srgbClr val="FF0000"/>
                </a:solidFill>
              </a:rPr>
              <a:t>HEALTH</a:t>
            </a:r>
            <a:endParaRPr lang="en-VN" sz="4000" b="1" dirty="0">
              <a:solidFill>
                <a:srgbClr val="FF0000"/>
              </a:solidFill>
            </a:endParaRPr>
          </a:p>
        </p:txBody>
      </p:sp>
      <p:sp>
        <p:nvSpPr>
          <p:cNvPr id="3" name="TextBox 2">
            <a:extLst>
              <a:ext uri="{FF2B5EF4-FFF2-40B4-BE49-F238E27FC236}">
                <a16:creationId xmlns:a16="http://schemas.microsoft.com/office/drawing/2014/main" id="{3FB77E83-4AEF-7A26-2100-2566192AE7BC}"/>
              </a:ext>
            </a:extLst>
          </p:cNvPr>
          <p:cNvSpPr txBox="1"/>
          <p:nvPr/>
        </p:nvSpPr>
        <p:spPr>
          <a:xfrm>
            <a:off x="7222332" y="3796994"/>
            <a:ext cx="3223959" cy="707886"/>
          </a:xfrm>
          <a:prstGeom prst="rect">
            <a:avLst/>
          </a:prstGeom>
          <a:noFill/>
        </p:spPr>
        <p:txBody>
          <a:bodyPr wrap="none" rtlCol="0">
            <a:spAutoFit/>
          </a:bodyPr>
          <a:lstStyle/>
          <a:p>
            <a:r>
              <a:rPr lang="en-VN" sz="4000" b="1" dirty="0">
                <a:solidFill>
                  <a:srgbClr val="00B050"/>
                </a:solidFill>
              </a:rPr>
              <a:t>C</a:t>
            </a:r>
            <a:r>
              <a:rPr lang="en-US" sz="4000" b="1" dirty="0">
                <a:solidFill>
                  <a:srgbClr val="00B050"/>
                </a:solidFill>
              </a:rPr>
              <a:t>LIL</a:t>
            </a:r>
            <a:r>
              <a:rPr lang="en-VN" sz="4000" b="1" dirty="0">
                <a:solidFill>
                  <a:srgbClr val="00B050"/>
                </a:solidFill>
              </a:rPr>
              <a:t> - Lesson 3</a:t>
            </a:r>
          </a:p>
        </p:txBody>
      </p:sp>
      <p:sp>
        <p:nvSpPr>
          <p:cNvPr id="5" name="TextBox 4">
            <a:extLst>
              <a:ext uri="{FF2B5EF4-FFF2-40B4-BE49-F238E27FC236}">
                <a16:creationId xmlns:a16="http://schemas.microsoft.com/office/drawing/2014/main" id="{F4E7E4D6-283F-76EC-D1D8-E1E8510B24AC}"/>
              </a:ext>
            </a:extLst>
          </p:cNvPr>
          <p:cNvSpPr txBox="1"/>
          <p:nvPr/>
        </p:nvSpPr>
        <p:spPr>
          <a:xfrm>
            <a:off x="7918581" y="4407613"/>
            <a:ext cx="1831463" cy="707886"/>
          </a:xfrm>
          <a:prstGeom prst="rect">
            <a:avLst/>
          </a:prstGeom>
          <a:noFill/>
        </p:spPr>
        <p:txBody>
          <a:bodyPr wrap="none" rtlCol="0">
            <a:spAutoFit/>
          </a:bodyPr>
          <a:lstStyle/>
          <a:p>
            <a:r>
              <a:rPr lang="en-US" sz="4000" b="1" dirty="0">
                <a:solidFill>
                  <a:srgbClr val="0070C0"/>
                </a:solidFill>
              </a:rPr>
              <a:t>P</a:t>
            </a:r>
            <a:r>
              <a:rPr lang="en-VN" sz="4000" b="1" dirty="0">
                <a:solidFill>
                  <a:srgbClr val="0070C0"/>
                </a:solidFill>
              </a:rPr>
              <a:t>age </a:t>
            </a:r>
            <a:r>
              <a:rPr lang="en-US" sz="4000" b="1" dirty="0">
                <a:solidFill>
                  <a:srgbClr val="0070C0"/>
                </a:solidFill>
              </a:rPr>
              <a:t>75</a:t>
            </a:r>
            <a:endParaRPr lang="en-VN" sz="4000" b="1" dirty="0">
              <a:solidFill>
                <a:srgbClr val="0070C0"/>
              </a:solidFill>
            </a:endParaRPr>
          </a:p>
        </p:txBody>
      </p:sp>
    </p:spTree>
    <p:extLst>
      <p:ext uri="{BB962C8B-B14F-4D97-AF65-F5344CB8AC3E}">
        <p14:creationId xmlns:p14="http://schemas.microsoft.com/office/powerpoint/2010/main" val="2858404817"/>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5B58A5-0091-CE4E-AF5B-8E792D4A0FC6}"/>
              </a:ext>
            </a:extLst>
          </p:cNvPr>
          <p:cNvSpPr txBox="1"/>
          <p:nvPr/>
        </p:nvSpPr>
        <p:spPr>
          <a:xfrm>
            <a:off x="1871816" y="637496"/>
            <a:ext cx="9299766" cy="830997"/>
          </a:xfrm>
          <a:prstGeom prst="rect">
            <a:avLst/>
          </a:prstGeom>
          <a:noFill/>
        </p:spPr>
        <p:txBody>
          <a:bodyPr wrap="square" rtlCol="0">
            <a:spAutoFit/>
          </a:bodyPr>
          <a:lstStyle/>
          <a:p>
            <a:pPr defTabSz="457200"/>
            <a:r>
              <a:rPr lang="en-US" sz="4800" dirty="0">
                <a:solidFill>
                  <a:srgbClr val="ED7D31">
                    <a:lumMod val="50000"/>
                  </a:srgbClr>
                </a:solidFill>
                <a:latin typeface="Britannic Bold" panose="020B0903060703020204" pitchFamily="34" charset="0"/>
              </a:rPr>
              <a:t>WHERE IS MY SKATEBOARD?</a:t>
            </a:r>
            <a:endParaRPr lang="ru-RU" sz="4800" dirty="0">
              <a:solidFill>
                <a:srgbClr val="ED7D31">
                  <a:lumMod val="50000"/>
                </a:srgbClr>
              </a:solidFill>
              <a:latin typeface="Calibri" panose="020F0502020204030204"/>
            </a:endParaRPr>
          </a:p>
        </p:txBody>
      </p:sp>
      <p:sp>
        <p:nvSpPr>
          <p:cNvPr id="8" name="Скругленный прямоугольник 7">
            <a:hlinkClick r:id="" action="ppaction://hlinkshowjump?jump=nextslide"/>
            <a:extLst>
              <a:ext uri="{FF2B5EF4-FFF2-40B4-BE49-F238E27FC236}">
                <a16:creationId xmlns:a16="http://schemas.microsoft.com/office/drawing/2014/main" id="{D00FDA29-246F-B349-B229-07AE3E8794E3}"/>
              </a:ext>
            </a:extLst>
          </p:cNvPr>
          <p:cNvSpPr/>
          <p:nvPr/>
        </p:nvSpPr>
        <p:spPr>
          <a:xfrm>
            <a:off x="9837081" y="760606"/>
            <a:ext cx="2042899" cy="584775"/>
          </a:xfrm>
          <a:prstGeom prst="roundRect">
            <a:avLst/>
          </a:prstGeom>
          <a:solidFill>
            <a:srgbClr val="FFFF00"/>
          </a:solidFill>
          <a:ln w="28575">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ED7D31">
                    <a:lumMod val="50000"/>
                  </a:srgbClr>
                </a:solidFill>
                <a:latin typeface="Cooper Black" panose="0208090404030B020404" pitchFamily="18" charset="0"/>
              </a:rPr>
              <a:t>START</a:t>
            </a:r>
            <a:endParaRPr lang="ru-RU" sz="2400" dirty="0">
              <a:solidFill>
                <a:srgbClr val="ED7D31">
                  <a:lumMod val="50000"/>
                </a:srgbClr>
              </a:solidFill>
              <a:latin typeface="Calibri" panose="020F0502020204030204"/>
            </a:endParaRPr>
          </a:p>
        </p:txBody>
      </p:sp>
      <p:pic>
        <p:nvPicPr>
          <p:cNvPr id="2" name="Picture 1">
            <a:extLst>
              <a:ext uri="{FF2B5EF4-FFF2-40B4-BE49-F238E27FC236}">
                <a16:creationId xmlns:a16="http://schemas.microsoft.com/office/drawing/2014/main" id="{23798E82-7971-EDB7-F315-C9541CCA7D33}"/>
              </a:ext>
            </a:extLst>
          </p:cNvPr>
          <p:cNvPicPr>
            <a:picLocks noChangeAspect="1"/>
          </p:cNvPicPr>
          <p:nvPr/>
        </p:nvPicPr>
        <p:blipFill>
          <a:blip r:embed="rId2"/>
          <a:stretch>
            <a:fillRect/>
          </a:stretch>
        </p:blipFill>
        <p:spPr>
          <a:xfrm>
            <a:off x="2183836" y="2600202"/>
            <a:ext cx="10008164" cy="3880112"/>
          </a:xfrm>
          <a:prstGeom prst="rect">
            <a:avLst/>
          </a:prstGeom>
        </p:spPr>
      </p:pic>
      <p:pic>
        <p:nvPicPr>
          <p:cNvPr id="4" name="Picture 3" descr="A cartoon of a child on a skateboard&#10;&#10;Description automatically generated">
            <a:extLst>
              <a:ext uri="{FF2B5EF4-FFF2-40B4-BE49-F238E27FC236}">
                <a16:creationId xmlns:a16="http://schemas.microsoft.com/office/drawing/2014/main" id="{31BCC13D-7D4D-1E9B-2AD3-5FC09A3748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10" y="2087217"/>
            <a:ext cx="3170337" cy="4234632"/>
          </a:xfrm>
          <a:prstGeom prst="rect">
            <a:avLst/>
          </a:prstGeom>
        </p:spPr>
      </p:pic>
      <p:cxnSp>
        <p:nvCxnSpPr>
          <p:cNvPr id="5" name="Straight Connector 4">
            <a:extLst>
              <a:ext uri="{FF2B5EF4-FFF2-40B4-BE49-F238E27FC236}">
                <a16:creationId xmlns:a16="http://schemas.microsoft.com/office/drawing/2014/main" id="{719727DB-4383-D171-7760-A9344575496B}"/>
              </a:ext>
            </a:extLst>
          </p:cNvPr>
          <p:cNvCxnSpPr>
            <a:cxnSpLocks/>
          </p:cNvCxnSpPr>
          <p:nvPr/>
        </p:nvCxnSpPr>
        <p:spPr>
          <a:xfrm>
            <a:off x="2395331" y="4800600"/>
            <a:ext cx="3180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788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5DCAE09-9DAA-DF45-82E1-3B4EC7C2B61B}"/>
              </a:ext>
            </a:extLst>
          </p:cNvPr>
          <p:cNvGrpSpPr/>
          <p:nvPr/>
        </p:nvGrpSpPr>
        <p:grpSpPr>
          <a:xfrm>
            <a:off x="1524000" y="5239910"/>
            <a:ext cx="9144000" cy="1251859"/>
            <a:chOff x="0" y="5606141"/>
            <a:chExt cx="9529943" cy="1251858"/>
          </a:xfrm>
        </p:grpSpPr>
        <p:pic>
          <p:nvPicPr>
            <p:cNvPr id="17" name="Рисунок 16"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271D7C61-4BA4-864A-A551-56BD0BD5DF63}"/>
                </a:ext>
              </a:extLst>
            </p:cNvPr>
            <p:cNvPicPr>
              <a:picLocks noChangeAspect="1"/>
            </p:cNvPicPr>
            <p:nvPr/>
          </p:nvPicPr>
          <p:blipFill>
            <a:blip r:embed="rId4"/>
            <a:stretch>
              <a:fillRect/>
            </a:stretch>
          </p:blipFill>
          <p:spPr>
            <a:xfrm>
              <a:off x="0" y="5606142"/>
              <a:ext cx="4813959" cy="1251857"/>
            </a:xfrm>
            <a:prstGeom prst="rect">
              <a:avLst/>
            </a:prstGeom>
          </p:spPr>
        </p:pic>
        <p:pic>
          <p:nvPicPr>
            <p:cNvPr id="18" name="Рисунок 17"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785A636D-F2D3-3741-95EE-F009B61C5E9C}"/>
                </a:ext>
              </a:extLst>
            </p:cNvPr>
            <p:cNvPicPr>
              <a:picLocks noChangeAspect="1"/>
            </p:cNvPicPr>
            <p:nvPr/>
          </p:nvPicPr>
          <p:blipFill>
            <a:blip r:embed="rId4"/>
            <a:stretch>
              <a:fillRect/>
            </a:stretch>
          </p:blipFill>
          <p:spPr>
            <a:xfrm flipH="1">
              <a:off x="4715987" y="5606141"/>
              <a:ext cx="4813956" cy="1251856"/>
            </a:xfrm>
            <a:prstGeom prst="rect">
              <a:avLst/>
            </a:prstGeom>
          </p:spPr>
        </p:pic>
      </p:grpSp>
      <p:sp>
        <p:nvSpPr>
          <p:cNvPr id="2" name="Прямоугольник 1">
            <a:extLst>
              <a:ext uri="{FF2B5EF4-FFF2-40B4-BE49-F238E27FC236}">
                <a16:creationId xmlns:a16="http://schemas.microsoft.com/office/drawing/2014/main" id="{AD963598-04CE-4C4F-8D43-67DF7D64D902}"/>
              </a:ext>
            </a:extLst>
          </p:cNvPr>
          <p:cNvSpPr/>
          <p:nvPr/>
        </p:nvSpPr>
        <p:spPr>
          <a:xfrm>
            <a:off x="1524000" y="5236030"/>
            <a:ext cx="9144000" cy="3701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ru-RU">
              <a:solidFill>
                <a:prstClr val="black"/>
              </a:solidFill>
              <a:latin typeface="Calibri" panose="020F0502020204030204"/>
            </a:endParaRPr>
          </a:p>
        </p:txBody>
      </p:sp>
      <p:sp>
        <p:nvSpPr>
          <p:cNvPr id="14" name="Скругленная прямоугольная выноска 13">
            <a:extLst>
              <a:ext uri="{FF2B5EF4-FFF2-40B4-BE49-F238E27FC236}">
                <a16:creationId xmlns:a16="http://schemas.microsoft.com/office/drawing/2014/main" id="{8BA1DAA6-1697-5742-B250-7BB94757AFAF}"/>
              </a:ext>
            </a:extLst>
          </p:cNvPr>
          <p:cNvSpPr/>
          <p:nvPr/>
        </p:nvSpPr>
        <p:spPr>
          <a:xfrm flipH="1">
            <a:off x="1524000" y="481623"/>
            <a:ext cx="6705602" cy="1325407"/>
          </a:xfrm>
          <a:prstGeom prst="wedgeRoundRectCallout">
            <a:avLst>
              <a:gd name="adj1" fmla="val -38038"/>
              <a:gd name="adj2" fmla="val 86612"/>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3200" dirty="0"/>
              <a:t>Peter sometimes goes to his school’s garden and learns how to grow food.</a:t>
            </a:r>
            <a:endParaRPr lang="ru-RU" sz="3200" b="1" dirty="0">
              <a:solidFill>
                <a:prstClr val="black"/>
              </a:solidFill>
              <a:latin typeface="Calibri" panose="020F0502020204030204"/>
            </a:endParaRPr>
          </a:p>
        </p:txBody>
      </p:sp>
      <p:pic>
        <p:nvPicPr>
          <p:cNvPr id="15" name="Рисунок 14">
            <a:hlinkClick r:id="" action="ppaction://hlinkshowjump?jump=nextslide"/>
            <a:extLst>
              <a:ext uri="{FF2B5EF4-FFF2-40B4-BE49-F238E27FC236}">
                <a16:creationId xmlns:a16="http://schemas.microsoft.com/office/drawing/2014/main" id="{1C687D8F-684D-2D46-A56E-5A9FEA3971C5}"/>
              </a:ext>
            </a:extLst>
          </p:cNvPr>
          <p:cNvPicPr>
            <a:picLocks noChangeAspect="1"/>
          </p:cNvPicPr>
          <p:nvPr/>
        </p:nvPicPr>
        <p:blipFill>
          <a:blip r:embed="rId5"/>
          <a:stretch>
            <a:fillRect/>
          </a:stretch>
        </p:blipFill>
        <p:spPr>
          <a:xfrm flipH="1">
            <a:off x="9319928" y="222040"/>
            <a:ext cx="1194937" cy="1228409"/>
          </a:xfrm>
          <a:prstGeom prst="rect">
            <a:avLst/>
          </a:prstGeom>
        </p:spPr>
      </p:pic>
      <p:grpSp>
        <p:nvGrpSpPr>
          <p:cNvPr id="12" name="Группа 11">
            <a:extLst>
              <a:ext uri="{FF2B5EF4-FFF2-40B4-BE49-F238E27FC236}">
                <a16:creationId xmlns:a16="http://schemas.microsoft.com/office/drawing/2014/main" id="{873925EA-881A-4341-B04D-7788498BCB2C}"/>
              </a:ext>
            </a:extLst>
          </p:cNvPr>
          <p:cNvGrpSpPr/>
          <p:nvPr/>
        </p:nvGrpSpPr>
        <p:grpSpPr>
          <a:xfrm rot="16200000">
            <a:off x="1741959" y="3758420"/>
            <a:ext cx="3599151" cy="1169699"/>
            <a:chOff x="509927" y="3180465"/>
            <a:chExt cx="3599151" cy="1460311"/>
          </a:xfrm>
        </p:grpSpPr>
        <p:sp>
          <p:nvSpPr>
            <p:cNvPr id="24" name="Цилиндр 23">
              <a:extLst>
                <a:ext uri="{FF2B5EF4-FFF2-40B4-BE49-F238E27FC236}">
                  <a16:creationId xmlns:a16="http://schemas.microsoft.com/office/drawing/2014/main" id="{31B7B9B3-5D7B-7A4A-A3F9-A368BEAC5842}"/>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10" name="Цилиндр 9">
              <a:extLst>
                <a:ext uri="{FF2B5EF4-FFF2-40B4-BE49-F238E27FC236}">
                  <a16:creationId xmlns:a16="http://schemas.microsoft.com/office/drawing/2014/main" id="{892376EF-7592-2A4D-B34A-B298E6D9CB0A}"/>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8" name="Овал 7">
              <a:extLst>
                <a:ext uri="{FF2B5EF4-FFF2-40B4-BE49-F238E27FC236}">
                  <a16:creationId xmlns:a16="http://schemas.microsoft.com/office/drawing/2014/main" id="{F3BB11F4-9BD7-3E43-B98B-36FA10F13ECE}"/>
                </a:ext>
              </a:extLst>
            </p:cNvPr>
            <p:cNvSpPr/>
            <p:nvPr/>
          </p:nvSpPr>
          <p:spPr>
            <a:xfrm>
              <a:off x="509927" y="3247917"/>
              <a:ext cx="3599151" cy="1325407"/>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TRUE</a:t>
              </a:r>
              <a:endParaRPr lang="ru-RU" sz="3200" b="1" dirty="0">
                <a:solidFill>
                  <a:prstClr val="black"/>
                </a:solidFill>
                <a:latin typeface="Calibri" panose="020F0502020204030204"/>
              </a:endParaRPr>
            </a:p>
          </p:txBody>
        </p:sp>
      </p:grpSp>
      <p:grpSp>
        <p:nvGrpSpPr>
          <p:cNvPr id="45" name="Группа 44">
            <a:extLst>
              <a:ext uri="{FF2B5EF4-FFF2-40B4-BE49-F238E27FC236}">
                <a16:creationId xmlns:a16="http://schemas.microsoft.com/office/drawing/2014/main" id="{1D83DE8B-B0A8-264E-A378-D12C4B459F3B}"/>
              </a:ext>
            </a:extLst>
          </p:cNvPr>
          <p:cNvGrpSpPr/>
          <p:nvPr/>
        </p:nvGrpSpPr>
        <p:grpSpPr>
          <a:xfrm rot="16200000">
            <a:off x="3664574" y="3723042"/>
            <a:ext cx="3599151" cy="1169699"/>
            <a:chOff x="509927" y="3180465"/>
            <a:chExt cx="3599151" cy="1460311"/>
          </a:xfrm>
        </p:grpSpPr>
        <p:sp>
          <p:nvSpPr>
            <p:cNvPr id="46" name="Цилиндр 45">
              <a:extLst>
                <a:ext uri="{FF2B5EF4-FFF2-40B4-BE49-F238E27FC236}">
                  <a16:creationId xmlns:a16="http://schemas.microsoft.com/office/drawing/2014/main" id="{890BAEA3-C789-F345-843C-22263C80FF2B}"/>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7" name="Цилиндр 46">
              <a:extLst>
                <a:ext uri="{FF2B5EF4-FFF2-40B4-BE49-F238E27FC236}">
                  <a16:creationId xmlns:a16="http://schemas.microsoft.com/office/drawing/2014/main" id="{40F0D7DC-E1C0-7840-A16A-138B101F932C}"/>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8" name="Овал 47">
              <a:extLst>
                <a:ext uri="{FF2B5EF4-FFF2-40B4-BE49-F238E27FC236}">
                  <a16:creationId xmlns:a16="http://schemas.microsoft.com/office/drawing/2014/main" id="{FD7A8C71-CA0C-DA48-AAEC-57169BA95549}"/>
                </a:ext>
              </a:extLst>
            </p:cNvPr>
            <p:cNvSpPr/>
            <p:nvPr/>
          </p:nvSpPr>
          <p:spPr>
            <a:xfrm>
              <a:off x="509927" y="3247917"/>
              <a:ext cx="3599151" cy="1325407"/>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FALSE</a:t>
              </a:r>
              <a:endParaRPr lang="ru-RU" sz="3200" b="1" dirty="0">
                <a:solidFill>
                  <a:prstClr val="black"/>
                </a:solidFill>
                <a:latin typeface="Calibri" panose="020F0502020204030204"/>
              </a:endParaRPr>
            </a:p>
          </p:txBody>
        </p:sp>
      </p:grpSp>
      <p:pic>
        <p:nvPicPr>
          <p:cNvPr id="3" name="Picture 2" descr="A cartoon of a child with his arms out&#10;&#10;Description automatically generated">
            <a:extLst>
              <a:ext uri="{FF2B5EF4-FFF2-40B4-BE49-F238E27FC236}">
                <a16:creationId xmlns:a16="http://schemas.microsoft.com/office/drawing/2014/main" id="{155189D1-59B4-FC80-8A23-A812B598C14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63605" y="2019670"/>
            <a:ext cx="3290061" cy="4423611"/>
          </a:xfrm>
          <a:prstGeom prst="rect">
            <a:avLst/>
          </a:prstGeom>
        </p:spPr>
      </p:pic>
    </p:spTree>
    <p:extLst>
      <p:ext uri="{BB962C8B-B14F-4D97-AF65-F5344CB8AC3E}">
        <p14:creationId xmlns:p14="http://schemas.microsoft.com/office/powerpoint/2010/main" val="1210297389"/>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D1%83%D1%80%D0%B0.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nodeType="clickEffect">
                                  <p:stCondLst>
                                    <p:cond delay="0"/>
                                  </p:stCondLst>
                                  <p:childTnLst>
                                    <p:animEffect transition="out" filter="fade">
                                      <p:cBhvr>
                                        <p:cTn id="12" dur="500"/>
                                        <p:tgtEl>
                                          <p:spTgt spid="45"/>
                                        </p:tgtEl>
                                      </p:cBhvr>
                                    </p:animEffect>
                                    <p:anim calcmode="lin" valueType="num">
                                      <p:cBhvr>
                                        <p:cTn id="13" dur="5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
                                        <p:tgtEl>
                                          <p:spTgt spid="45"/>
                                        </p:tgtEl>
                                        <p:attrNameLst>
                                          <p:attrName>ppt_h</p:attrName>
                                        </p:attrNameLst>
                                      </p:cBhvr>
                                      <p:tavLst>
                                        <p:tav tm="0">
                                          <p:val>
                                            <p:strVal val="ppt_h"/>
                                          </p:val>
                                        </p:tav>
                                        <p:tav tm="100000">
                                          <p:val>
                                            <p:strVal val="ppt_h"/>
                                          </p:val>
                                        </p:tav>
                                      </p:tavLst>
                                    </p:anim>
                                    <p:set>
                                      <p:cBhvr>
                                        <p:cTn id="1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skateboard.wav"/>
                                        </p:tgtEl>
                                      </p:cMediaNode>
                                    </p:audio>
                                  </p:subTnLst>
                                </p:cTn>
                              </p:par>
                            </p:childTnLst>
                          </p:cTn>
                        </p:par>
                      </p:childTnLst>
                    </p:cTn>
                  </p:par>
                </p:childTnLst>
              </p:cTn>
              <p:nextCondLst>
                <p:cond evt="onClick" delay="0">
                  <p:tgtEl>
                    <p:spTgt spid="4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5B58A5-0091-CE4E-AF5B-8E792D4A0FC6}"/>
              </a:ext>
            </a:extLst>
          </p:cNvPr>
          <p:cNvSpPr txBox="1"/>
          <p:nvPr/>
        </p:nvSpPr>
        <p:spPr>
          <a:xfrm>
            <a:off x="1871816" y="637496"/>
            <a:ext cx="9299766" cy="830997"/>
          </a:xfrm>
          <a:prstGeom prst="rect">
            <a:avLst/>
          </a:prstGeom>
          <a:noFill/>
        </p:spPr>
        <p:txBody>
          <a:bodyPr wrap="square" rtlCol="0">
            <a:spAutoFit/>
          </a:bodyPr>
          <a:lstStyle/>
          <a:p>
            <a:pPr defTabSz="457200"/>
            <a:r>
              <a:rPr lang="en-US" sz="4800" dirty="0">
                <a:solidFill>
                  <a:srgbClr val="ED7D31">
                    <a:lumMod val="50000"/>
                  </a:srgbClr>
                </a:solidFill>
                <a:latin typeface="Britannic Bold" panose="020B0903060703020204" pitchFamily="34" charset="0"/>
              </a:rPr>
              <a:t>WHERE IS MY SKATEBOARD?</a:t>
            </a:r>
            <a:endParaRPr lang="ru-RU" sz="4800" dirty="0">
              <a:solidFill>
                <a:srgbClr val="ED7D31">
                  <a:lumMod val="50000"/>
                </a:srgbClr>
              </a:solidFill>
              <a:latin typeface="Calibri" panose="020F0502020204030204"/>
            </a:endParaRPr>
          </a:p>
        </p:txBody>
      </p:sp>
      <p:sp>
        <p:nvSpPr>
          <p:cNvPr id="8" name="Скругленный прямоугольник 7">
            <a:hlinkClick r:id="" action="ppaction://hlinkshowjump?jump=nextslide"/>
            <a:extLst>
              <a:ext uri="{FF2B5EF4-FFF2-40B4-BE49-F238E27FC236}">
                <a16:creationId xmlns:a16="http://schemas.microsoft.com/office/drawing/2014/main" id="{D00FDA29-246F-B349-B229-07AE3E8794E3}"/>
              </a:ext>
            </a:extLst>
          </p:cNvPr>
          <p:cNvSpPr/>
          <p:nvPr/>
        </p:nvSpPr>
        <p:spPr>
          <a:xfrm>
            <a:off x="9837081" y="760606"/>
            <a:ext cx="2042899" cy="584775"/>
          </a:xfrm>
          <a:prstGeom prst="roundRect">
            <a:avLst/>
          </a:prstGeom>
          <a:solidFill>
            <a:srgbClr val="FFFF00"/>
          </a:solidFill>
          <a:ln w="28575">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ED7D31">
                    <a:lumMod val="50000"/>
                  </a:srgbClr>
                </a:solidFill>
                <a:latin typeface="Cooper Black" panose="0208090404030B020404" pitchFamily="18" charset="0"/>
              </a:rPr>
              <a:t>START</a:t>
            </a:r>
            <a:endParaRPr lang="ru-RU" sz="2400" dirty="0">
              <a:solidFill>
                <a:srgbClr val="ED7D31">
                  <a:lumMod val="50000"/>
                </a:srgbClr>
              </a:solidFill>
              <a:latin typeface="Calibri" panose="020F0502020204030204"/>
            </a:endParaRPr>
          </a:p>
        </p:txBody>
      </p:sp>
      <p:pic>
        <p:nvPicPr>
          <p:cNvPr id="2" name="Picture 1">
            <a:extLst>
              <a:ext uri="{FF2B5EF4-FFF2-40B4-BE49-F238E27FC236}">
                <a16:creationId xmlns:a16="http://schemas.microsoft.com/office/drawing/2014/main" id="{23798E82-7971-EDB7-F315-C9541CCA7D33}"/>
              </a:ext>
            </a:extLst>
          </p:cNvPr>
          <p:cNvPicPr>
            <a:picLocks noChangeAspect="1"/>
          </p:cNvPicPr>
          <p:nvPr/>
        </p:nvPicPr>
        <p:blipFill>
          <a:blip r:embed="rId2"/>
          <a:stretch>
            <a:fillRect/>
          </a:stretch>
        </p:blipFill>
        <p:spPr>
          <a:xfrm>
            <a:off x="2183836" y="2600202"/>
            <a:ext cx="10008164" cy="3880112"/>
          </a:xfrm>
          <a:prstGeom prst="rect">
            <a:avLst/>
          </a:prstGeom>
        </p:spPr>
      </p:pic>
      <p:pic>
        <p:nvPicPr>
          <p:cNvPr id="4" name="Picture 3" descr="A cartoon of a child on a skateboard&#10;&#10;Description automatically generated">
            <a:extLst>
              <a:ext uri="{FF2B5EF4-FFF2-40B4-BE49-F238E27FC236}">
                <a16:creationId xmlns:a16="http://schemas.microsoft.com/office/drawing/2014/main" id="{31BCC13D-7D4D-1E9B-2AD3-5FC09A3748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10" y="2087217"/>
            <a:ext cx="3170337" cy="4234632"/>
          </a:xfrm>
          <a:prstGeom prst="rect">
            <a:avLst/>
          </a:prstGeom>
        </p:spPr>
      </p:pic>
      <p:cxnSp>
        <p:nvCxnSpPr>
          <p:cNvPr id="5" name="Straight Connector 4">
            <a:extLst>
              <a:ext uri="{FF2B5EF4-FFF2-40B4-BE49-F238E27FC236}">
                <a16:creationId xmlns:a16="http://schemas.microsoft.com/office/drawing/2014/main" id="{719727DB-4383-D171-7760-A9344575496B}"/>
              </a:ext>
            </a:extLst>
          </p:cNvPr>
          <p:cNvCxnSpPr>
            <a:cxnSpLocks/>
          </p:cNvCxnSpPr>
          <p:nvPr/>
        </p:nvCxnSpPr>
        <p:spPr>
          <a:xfrm>
            <a:off x="2464905" y="5466521"/>
            <a:ext cx="712635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171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3"/>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3650156410"/>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B8DDE-6F31-B623-E251-8ED0B9B1A0F6}"/>
              </a:ext>
            </a:extLst>
          </p:cNvPr>
          <p:cNvSpPr txBox="1"/>
          <p:nvPr/>
        </p:nvSpPr>
        <p:spPr>
          <a:xfrm>
            <a:off x="365352" y="637431"/>
            <a:ext cx="4467890" cy="646331"/>
          </a:xfrm>
          <a:prstGeom prst="rect">
            <a:avLst/>
          </a:prstGeom>
          <a:noFill/>
        </p:spPr>
        <p:txBody>
          <a:bodyPr wrap="none" rtlCol="0">
            <a:spAutoFit/>
          </a:bodyPr>
          <a:lstStyle/>
          <a:p>
            <a:r>
              <a:rPr lang="en-VN" sz="3600" b="1" dirty="0">
                <a:solidFill>
                  <a:srgbClr val="FF0000"/>
                </a:solidFill>
              </a:rPr>
              <a:t>WHAT COUNTRY IS IT?</a:t>
            </a:r>
          </a:p>
        </p:txBody>
      </p:sp>
      <p:pic>
        <p:nvPicPr>
          <p:cNvPr id="4" name="Picture 3" descr="Icon&#10;&#10;Description automatically generated with low confidence">
            <a:extLst>
              <a:ext uri="{FF2B5EF4-FFF2-40B4-BE49-F238E27FC236}">
                <a16:creationId xmlns:a16="http://schemas.microsoft.com/office/drawing/2014/main" id="{1A365F4A-D192-B9B1-34AB-09C974AFCF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72142" y="1428750"/>
            <a:ext cx="7198978" cy="4791819"/>
          </a:xfrm>
          <a:prstGeom prst="rect">
            <a:avLst/>
          </a:prstGeom>
        </p:spPr>
      </p:pic>
    </p:spTree>
    <p:extLst>
      <p:ext uri="{BB962C8B-B14F-4D97-AF65-F5344CB8AC3E}">
        <p14:creationId xmlns:p14="http://schemas.microsoft.com/office/powerpoint/2010/main" val="307781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B8DDE-6F31-B623-E251-8ED0B9B1A0F6}"/>
              </a:ext>
            </a:extLst>
          </p:cNvPr>
          <p:cNvSpPr txBox="1"/>
          <p:nvPr/>
        </p:nvSpPr>
        <p:spPr>
          <a:xfrm>
            <a:off x="365352" y="637431"/>
            <a:ext cx="6428363" cy="646331"/>
          </a:xfrm>
          <a:prstGeom prst="rect">
            <a:avLst/>
          </a:prstGeom>
          <a:noFill/>
        </p:spPr>
        <p:txBody>
          <a:bodyPr wrap="none" rtlCol="0">
            <a:spAutoFit/>
          </a:bodyPr>
          <a:lstStyle/>
          <a:p>
            <a:r>
              <a:rPr lang="en-VN" sz="3600" b="1" dirty="0">
                <a:solidFill>
                  <a:srgbClr val="FF0000"/>
                </a:solidFill>
              </a:rPr>
              <a:t>LIST 5 THINGS ABOUT VIETNAM!</a:t>
            </a:r>
          </a:p>
        </p:txBody>
      </p:sp>
      <p:pic>
        <p:nvPicPr>
          <p:cNvPr id="4" name="Picture 3" descr="Icon&#10;&#10;Description automatically generated with low confidence">
            <a:extLst>
              <a:ext uri="{FF2B5EF4-FFF2-40B4-BE49-F238E27FC236}">
                <a16:creationId xmlns:a16="http://schemas.microsoft.com/office/drawing/2014/main" id="{1A365F4A-D192-B9B1-34AB-09C974AFCF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12553" y="1834243"/>
            <a:ext cx="6070532" cy="4040697"/>
          </a:xfrm>
          <a:prstGeom prst="rect">
            <a:avLst/>
          </a:prstGeom>
        </p:spPr>
      </p:pic>
      <p:sp>
        <p:nvSpPr>
          <p:cNvPr id="3" name="TextBox 2">
            <a:extLst>
              <a:ext uri="{FF2B5EF4-FFF2-40B4-BE49-F238E27FC236}">
                <a16:creationId xmlns:a16="http://schemas.microsoft.com/office/drawing/2014/main" id="{1DC63F80-36F9-4BD7-9146-B0CE3C69632F}"/>
              </a:ext>
            </a:extLst>
          </p:cNvPr>
          <p:cNvSpPr txBox="1"/>
          <p:nvPr/>
        </p:nvSpPr>
        <p:spPr>
          <a:xfrm>
            <a:off x="108915" y="2084876"/>
            <a:ext cx="5645842" cy="3046988"/>
          </a:xfrm>
          <a:prstGeom prst="rect">
            <a:avLst/>
          </a:prstGeom>
          <a:noFill/>
        </p:spPr>
        <p:txBody>
          <a:bodyPr wrap="square" rtlCol="0">
            <a:spAutoFit/>
          </a:bodyPr>
          <a:lstStyle/>
          <a:p>
            <a:pPr marL="514350" indent="-514350">
              <a:buAutoNum type="arabicPeriod"/>
            </a:pPr>
            <a:r>
              <a:rPr lang="en-US" sz="3200" dirty="0"/>
              <a:t>It’s a beautiful country in Asia.</a:t>
            </a:r>
          </a:p>
          <a:p>
            <a:pPr marL="514350" indent="-514350">
              <a:buAutoNum type="arabicPeriod"/>
            </a:pPr>
            <a:r>
              <a:rPr lang="en-US" sz="3200" dirty="0"/>
              <a:t>Hanoi is the capital city. </a:t>
            </a:r>
          </a:p>
          <a:p>
            <a:pPr marL="514350" indent="-514350">
              <a:buAutoNum type="arabicPeriod"/>
            </a:pPr>
            <a:r>
              <a:rPr lang="en-US" sz="3200" dirty="0"/>
              <a:t>Ho Chi Minh is in the south. </a:t>
            </a:r>
          </a:p>
          <a:p>
            <a:pPr marL="514350" indent="-514350">
              <a:buAutoNum type="arabicPeriod"/>
            </a:pPr>
            <a:r>
              <a:rPr lang="en-US" sz="3200" dirty="0"/>
              <a:t>…………………..</a:t>
            </a:r>
          </a:p>
          <a:p>
            <a:pPr marL="514350" indent="-514350">
              <a:buAutoNum type="arabicPeriod"/>
            </a:pPr>
            <a:r>
              <a:rPr lang="en-US" sz="3200" dirty="0"/>
              <a:t>………………….. </a:t>
            </a:r>
          </a:p>
        </p:txBody>
      </p:sp>
    </p:spTree>
    <p:extLst>
      <p:ext uri="{BB962C8B-B14F-4D97-AF65-F5344CB8AC3E}">
        <p14:creationId xmlns:p14="http://schemas.microsoft.com/office/powerpoint/2010/main" val="42676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59316-A250-3D28-C10C-6ABF2C2EA3B8}"/>
              </a:ext>
            </a:extLst>
          </p:cNvPr>
          <p:cNvPicPr>
            <a:picLocks noChangeAspect="1"/>
          </p:cNvPicPr>
          <p:nvPr/>
        </p:nvPicPr>
        <p:blipFill>
          <a:blip r:embed="rId2"/>
          <a:stretch>
            <a:fillRect/>
          </a:stretch>
        </p:blipFill>
        <p:spPr>
          <a:xfrm>
            <a:off x="0" y="381010"/>
            <a:ext cx="12192000" cy="1225806"/>
          </a:xfrm>
          <a:prstGeom prst="rect">
            <a:avLst/>
          </a:prstGeom>
        </p:spPr>
      </p:pic>
      <p:pic>
        <p:nvPicPr>
          <p:cNvPr id="7" name="Picture 6">
            <a:extLst>
              <a:ext uri="{FF2B5EF4-FFF2-40B4-BE49-F238E27FC236}">
                <a16:creationId xmlns:a16="http://schemas.microsoft.com/office/drawing/2014/main" id="{3E999C95-58BB-B2FB-CCF6-73C95269AEC4}"/>
              </a:ext>
            </a:extLst>
          </p:cNvPr>
          <p:cNvPicPr>
            <a:picLocks noChangeAspect="1"/>
          </p:cNvPicPr>
          <p:nvPr/>
        </p:nvPicPr>
        <p:blipFill>
          <a:blip r:embed="rId3"/>
          <a:stretch>
            <a:fillRect/>
          </a:stretch>
        </p:blipFill>
        <p:spPr>
          <a:xfrm>
            <a:off x="0" y="1871122"/>
            <a:ext cx="12192000" cy="4986878"/>
          </a:xfrm>
          <a:prstGeom prst="rect">
            <a:avLst/>
          </a:prstGeom>
        </p:spPr>
      </p:pic>
    </p:spTree>
    <p:extLst>
      <p:ext uri="{BB962C8B-B14F-4D97-AF65-F5344CB8AC3E}">
        <p14:creationId xmlns:p14="http://schemas.microsoft.com/office/powerpoint/2010/main" val="3870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376697-D425-61EE-1739-056F0D6158D1}"/>
              </a:ext>
            </a:extLst>
          </p:cNvPr>
          <p:cNvSpPr txBox="1"/>
          <p:nvPr/>
        </p:nvSpPr>
        <p:spPr>
          <a:xfrm>
            <a:off x="4569620" y="2967335"/>
            <a:ext cx="1085554" cy="461665"/>
          </a:xfrm>
          <a:prstGeom prst="rect">
            <a:avLst/>
          </a:prstGeom>
          <a:noFill/>
        </p:spPr>
        <p:txBody>
          <a:bodyPr wrap="none" rtlCol="0">
            <a:spAutoFit/>
          </a:bodyPr>
          <a:lstStyle/>
          <a:p>
            <a:r>
              <a:rPr lang="en-VN" sz="2400" b="1" dirty="0">
                <a:solidFill>
                  <a:srgbClr val="FF0000"/>
                </a:solidFill>
              </a:rPr>
              <a:t>English</a:t>
            </a:r>
          </a:p>
        </p:txBody>
      </p:sp>
      <p:sp>
        <p:nvSpPr>
          <p:cNvPr id="5" name="TextBox 4">
            <a:extLst>
              <a:ext uri="{FF2B5EF4-FFF2-40B4-BE49-F238E27FC236}">
                <a16:creationId xmlns:a16="http://schemas.microsoft.com/office/drawing/2014/main" id="{E096A2EE-BDE5-CD27-DD67-6474862079E9}"/>
              </a:ext>
            </a:extLst>
          </p:cNvPr>
          <p:cNvSpPr txBox="1"/>
          <p:nvPr/>
        </p:nvSpPr>
        <p:spPr>
          <a:xfrm>
            <a:off x="4838135" y="4268949"/>
            <a:ext cx="1518749" cy="461665"/>
          </a:xfrm>
          <a:prstGeom prst="rect">
            <a:avLst/>
          </a:prstGeom>
          <a:noFill/>
        </p:spPr>
        <p:txBody>
          <a:bodyPr wrap="none" rtlCol="0">
            <a:spAutoFit/>
          </a:bodyPr>
          <a:lstStyle/>
          <a:p>
            <a:r>
              <a:rPr lang="en-VN" sz="2400" b="1" dirty="0">
                <a:solidFill>
                  <a:srgbClr val="FF0000"/>
                </a:solidFill>
              </a:rPr>
              <a:t>geography</a:t>
            </a:r>
          </a:p>
        </p:txBody>
      </p:sp>
      <p:sp>
        <p:nvSpPr>
          <p:cNvPr id="6" name="TextBox 5">
            <a:extLst>
              <a:ext uri="{FF2B5EF4-FFF2-40B4-BE49-F238E27FC236}">
                <a16:creationId xmlns:a16="http://schemas.microsoft.com/office/drawing/2014/main" id="{9B0837BA-4200-CCAA-2D52-989422D19553}"/>
              </a:ext>
            </a:extLst>
          </p:cNvPr>
          <p:cNvSpPr txBox="1"/>
          <p:nvPr/>
        </p:nvSpPr>
        <p:spPr>
          <a:xfrm>
            <a:off x="9350174" y="4268948"/>
            <a:ext cx="628698" cy="461665"/>
          </a:xfrm>
          <a:prstGeom prst="rect">
            <a:avLst/>
          </a:prstGeom>
          <a:noFill/>
        </p:spPr>
        <p:txBody>
          <a:bodyPr wrap="none" rtlCol="0">
            <a:spAutoFit/>
          </a:bodyPr>
          <a:lstStyle/>
          <a:p>
            <a:r>
              <a:rPr lang="en-VN" sz="2400" b="1" dirty="0">
                <a:solidFill>
                  <a:srgbClr val="FF0000"/>
                </a:solidFill>
              </a:rPr>
              <a:t>P.E.</a:t>
            </a:r>
          </a:p>
        </p:txBody>
      </p:sp>
      <p:pic>
        <p:nvPicPr>
          <p:cNvPr id="8" name="Picture 7">
            <a:extLst>
              <a:ext uri="{FF2B5EF4-FFF2-40B4-BE49-F238E27FC236}">
                <a16:creationId xmlns:a16="http://schemas.microsoft.com/office/drawing/2014/main" id="{69753B16-8773-3E1A-0AA3-77C79F34B5AC}"/>
              </a:ext>
            </a:extLst>
          </p:cNvPr>
          <p:cNvPicPr>
            <a:picLocks noChangeAspect="1"/>
          </p:cNvPicPr>
          <p:nvPr/>
        </p:nvPicPr>
        <p:blipFill>
          <a:blip r:embed="rId2"/>
          <a:stretch>
            <a:fillRect/>
          </a:stretch>
        </p:blipFill>
        <p:spPr>
          <a:xfrm>
            <a:off x="0" y="2300063"/>
            <a:ext cx="12192000" cy="3257278"/>
          </a:xfrm>
          <a:prstGeom prst="rect">
            <a:avLst/>
          </a:prstGeom>
        </p:spPr>
      </p:pic>
      <p:pic>
        <p:nvPicPr>
          <p:cNvPr id="9" name="Picture 8">
            <a:extLst>
              <a:ext uri="{FF2B5EF4-FFF2-40B4-BE49-F238E27FC236}">
                <a16:creationId xmlns:a16="http://schemas.microsoft.com/office/drawing/2014/main" id="{59D815E7-94AD-350E-A818-E5A12CE35C83}"/>
              </a:ext>
            </a:extLst>
          </p:cNvPr>
          <p:cNvPicPr>
            <a:picLocks noChangeAspect="1"/>
          </p:cNvPicPr>
          <p:nvPr/>
        </p:nvPicPr>
        <p:blipFill>
          <a:blip r:embed="rId3"/>
          <a:stretch>
            <a:fillRect/>
          </a:stretch>
        </p:blipFill>
        <p:spPr>
          <a:xfrm>
            <a:off x="0" y="1100022"/>
            <a:ext cx="12192000" cy="1225806"/>
          </a:xfrm>
          <a:prstGeom prst="rect">
            <a:avLst/>
          </a:prstGeom>
        </p:spPr>
      </p:pic>
      <p:cxnSp>
        <p:nvCxnSpPr>
          <p:cNvPr id="3" name="Straight Connector 2">
            <a:extLst>
              <a:ext uri="{FF2B5EF4-FFF2-40B4-BE49-F238E27FC236}">
                <a16:creationId xmlns:a16="http://schemas.microsoft.com/office/drawing/2014/main" id="{DC661D4A-7345-911C-03C4-542767875885}"/>
              </a:ext>
            </a:extLst>
          </p:cNvPr>
          <p:cNvCxnSpPr/>
          <p:nvPr/>
        </p:nvCxnSpPr>
        <p:spPr>
          <a:xfrm>
            <a:off x="6852863" y="2815119"/>
            <a:ext cx="19109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66776A1-33A3-92FD-61DE-8D56F002EC6C}"/>
              </a:ext>
            </a:extLst>
          </p:cNvPr>
          <p:cNvCxnSpPr>
            <a:cxnSpLocks/>
          </p:cNvCxnSpPr>
          <p:nvPr/>
        </p:nvCxnSpPr>
        <p:spPr>
          <a:xfrm>
            <a:off x="4569620" y="3532598"/>
            <a:ext cx="373189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01C17DE-FBC0-B299-9228-55C51D6C4CED}"/>
              </a:ext>
            </a:extLst>
          </p:cNvPr>
          <p:cNvCxnSpPr/>
          <p:nvPr/>
        </p:nvCxnSpPr>
        <p:spPr>
          <a:xfrm>
            <a:off x="3984660" y="4179870"/>
            <a:ext cx="19109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E372F42A-7CF0-4CAC-24FB-501BC6F8719C}"/>
              </a:ext>
            </a:extLst>
          </p:cNvPr>
          <p:cNvCxnSpPr/>
          <p:nvPr/>
        </p:nvCxnSpPr>
        <p:spPr>
          <a:xfrm>
            <a:off x="7527532" y="4179870"/>
            <a:ext cx="19109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DB1D9A7C-4EF5-F8AA-120A-AD02CDF7AFB3}"/>
              </a:ext>
            </a:extLst>
          </p:cNvPr>
          <p:cNvCxnSpPr>
            <a:cxnSpLocks/>
          </p:cNvCxnSpPr>
          <p:nvPr/>
        </p:nvCxnSpPr>
        <p:spPr>
          <a:xfrm>
            <a:off x="4363092" y="4845978"/>
            <a:ext cx="368157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9CA78C13-13A3-DCFE-F693-AB21CCE64204}"/>
              </a:ext>
            </a:extLst>
          </p:cNvPr>
          <p:cNvCxnSpPr/>
          <p:nvPr/>
        </p:nvCxnSpPr>
        <p:spPr>
          <a:xfrm>
            <a:off x="1229474" y="5452153"/>
            <a:ext cx="191099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824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376697-D425-61EE-1739-056F0D6158D1}"/>
              </a:ext>
            </a:extLst>
          </p:cNvPr>
          <p:cNvSpPr txBox="1"/>
          <p:nvPr/>
        </p:nvSpPr>
        <p:spPr>
          <a:xfrm>
            <a:off x="4569620" y="2967335"/>
            <a:ext cx="1085554" cy="461665"/>
          </a:xfrm>
          <a:prstGeom prst="rect">
            <a:avLst/>
          </a:prstGeom>
          <a:noFill/>
        </p:spPr>
        <p:txBody>
          <a:bodyPr wrap="none" rtlCol="0">
            <a:spAutoFit/>
          </a:bodyPr>
          <a:lstStyle/>
          <a:p>
            <a:r>
              <a:rPr lang="en-VN" sz="2400" b="1" dirty="0">
                <a:solidFill>
                  <a:srgbClr val="FF0000"/>
                </a:solidFill>
              </a:rPr>
              <a:t>English</a:t>
            </a:r>
          </a:p>
        </p:txBody>
      </p:sp>
      <p:sp>
        <p:nvSpPr>
          <p:cNvPr id="5" name="TextBox 4">
            <a:extLst>
              <a:ext uri="{FF2B5EF4-FFF2-40B4-BE49-F238E27FC236}">
                <a16:creationId xmlns:a16="http://schemas.microsoft.com/office/drawing/2014/main" id="{E096A2EE-BDE5-CD27-DD67-6474862079E9}"/>
              </a:ext>
            </a:extLst>
          </p:cNvPr>
          <p:cNvSpPr txBox="1"/>
          <p:nvPr/>
        </p:nvSpPr>
        <p:spPr>
          <a:xfrm>
            <a:off x="4838135" y="4268949"/>
            <a:ext cx="1518749" cy="461665"/>
          </a:xfrm>
          <a:prstGeom prst="rect">
            <a:avLst/>
          </a:prstGeom>
          <a:noFill/>
        </p:spPr>
        <p:txBody>
          <a:bodyPr wrap="none" rtlCol="0">
            <a:spAutoFit/>
          </a:bodyPr>
          <a:lstStyle/>
          <a:p>
            <a:r>
              <a:rPr lang="en-VN" sz="2400" b="1" dirty="0">
                <a:solidFill>
                  <a:srgbClr val="FF0000"/>
                </a:solidFill>
              </a:rPr>
              <a:t>geography</a:t>
            </a:r>
          </a:p>
        </p:txBody>
      </p:sp>
      <p:sp>
        <p:nvSpPr>
          <p:cNvPr id="6" name="TextBox 5">
            <a:extLst>
              <a:ext uri="{FF2B5EF4-FFF2-40B4-BE49-F238E27FC236}">
                <a16:creationId xmlns:a16="http://schemas.microsoft.com/office/drawing/2014/main" id="{9B0837BA-4200-CCAA-2D52-989422D19553}"/>
              </a:ext>
            </a:extLst>
          </p:cNvPr>
          <p:cNvSpPr txBox="1"/>
          <p:nvPr/>
        </p:nvSpPr>
        <p:spPr>
          <a:xfrm>
            <a:off x="9350174" y="4268948"/>
            <a:ext cx="628698" cy="461665"/>
          </a:xfrm>
          <a:prstGeom prst="rect">
            <a:avLst/>
          </a:prstGeom>
          <a:noFill/>
        </p:spPr>
        <p:txBody>
          <a:bodyPr wrap="none" rtlCol="0">
            <a:spAutoFit/>
          </a:bodyPr>
          <a:lstStyle/>
          <a:p>
            <a:r>
              <a:rPr lang="en-VN" sz="2400" b="1" dirty="0">
                <a:solidFill>
                  <a:srgbClr val="FF0000"/>
                </a:solidFill>
              </a:rPr>
              <a:t>P.E.</a:t>
            </a:r>
          </a:p>
        </p:txBody>
      </p:sp>
      <p:pic>
        <p:nvPicPr>
          <p:cNvPr id="8" name="Picture 7">
            <a:extLst>
              <a:ext uri="{FF2B5EF4-FFF2-40B4-BE49-F238E27FC236}">
                <a16:creationId xmlns:a16="http://schemas.microsoft.com/office/drawing/2014/main" id="{69753B16-8773-3E1A-0AA3-77C79F34B5AC}"/>
              </a:ext>
            </a:extLst>
          </p:cNvPr>
          <p:cNvPicPr>
            <a:picLocks noChangeAspect="1"/>
          </p:cNvPicPr>
          <p:nvPr/>
        </p:nvPicPr>
        <p:blipFill>
          <a:blip r:embed="rId2"/>
          <a:stretch>
            <a:fillRect/>
          </a:stretch>
        </p:blipFill>
        <p:spPr>
          <a:xfrm>
            <a:off x="0" y="2300063"/>
            <a:ext cx="12192000" cy="3257278"/>
          </a:xfrm>
          <a:prstGeom prst="rect">
            <a:avLst/>
          </a:prstGeom>
        </p:spPr>
      </p:pic>
      <p:pic>
        <p:nvPicPr>
          <p:cNvPr id="9" name="Picture 8">
            <a:extLst>
              <a:ext uri="{FF2B5EF4-FFF2-40B4-BE49-F238E27FC236}">
                <a16:creationId xmlns:a16="http://schemas.microsoft.com/office/drawing/2014/main" id="{59D815E7-94AD-350E-A818-E5A12CE35C83}"/>
              </a:ext>
            </a:extLst>
          </p:cNvPr>
          <p:cNvPicPr>
            <a:picLocks noChangeAspect="1"/>
          </p:cNvPicPr>
          <p:nvPr/>
        </p:nvPicPr>
        <p:blipFill>
          <a:blip r:embed="rId3"/>
          <a:stretch>
            <a:fillRect/>
          </a:stretch>
        </p:blipFill>
        <p:spPr>
          <a:xfrm>
            <a:off x="0" y="1100022"/>
            <a:ext cx="12192000" cy="1225806"/>
          </a:xfrm>
          <a:prstGeom prst="rect">
            <a:avLst/>
          </a:prstGeom>
        </p:spPr>
      </p:pic>
    </p:spTree>
    <p:extLst>
      <p:ext uri="{BB962C8B-B14F-4D97-AF65-F5344CB8AC3E}">
        <p14:creationId xmlns:p14="http://schemas.microsoft.com/office/powerpoint/2010/main" val="368932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59316-A250-3D28-C10C-6ABF2C2EA3B8}"/>
              </a:ext>
            </a:extLst>
          </p:cNvPr>
          <p:cNvPicPr>
            <a:picLocks noChangeAspect="1"/>
          </p:cNvPicPr>
          <p:nvPr/>
        </p:nvPicPr>
        <p:blipFill>
          <a:blip r:embed="rId2"/>
          <a:stretch>
            <a:fillRect/>
          </a:stretch>
        </p:blipFill>
        <p:spPr>
          <a:xfrm>
            <a:off x="0" y="381010"/>
            <a:ext cx="12192000" cy="1225806"/>
          </a:xfrm>
          <a:prstGeom prst="rect">
            <a:avLst/>
          </a:prstGeom>
        </p:spPr>
      </p:pic>
      <p:pic>
        <p:nvPicPr>
          <p:cNvPr id="7" name="Picture 6">
            <a:extLst>
              <a:ext uri="{FF2B5EF4-FFF2-40B4-BE49-F238E27FC236}">
                <a16:creationId xmlns:a16="http://schemas.microsoft.com/office/drawing/2014/main" id="{3E999C95-58BB-B2FB-CCF6-73C95269AEC4}"/>
              </a:ext>
            </a:extLst>
          </p:cNvPr>
          <p:cNvPicPr>
            <a:picLocks noChangeAspect="1"/>
          </p:cNvPicPr>
          <p:nvPr/>
        </p:nvPicPr>
        <p:blipFill>
          <a:blip r:embed="rId3"/>
          <a:stretch>
            <a:fillRect/>
          </a:stretch>
        </p:blipFill>
        <p:spPr>
          <a:xfrm>
            <a:off x="0" y="1871122"/>
            <a:ext cx="12192000" cy="4986878"/>
          </a:xfrm>
          <a:prstGeom prst="rect">
            <a:avLst/>
          </a:prstGeom>
        </p:spPr>
      </p:pic>
      <p:cxnSp>
        <p:nvCxnSpPr>
          <p:cNvPr id="3" name="Straight Connector 2">
            <a:extLst>
              <a:ext uri="{FF2B5EF4-FFF2-40B4-BE49-F238E27FC236}">
                <a16:creationId xmlns:a16="http://schemas.microsoft.com/office/drawing/2014/main" id="{F4646133-2E58-D140-3524-134C280D8CCC}"/>
              </a:ext>
            </a:extLst>
          </p:cNvPr>
          <p:cNvCxnSpPr/>
          <p:nvPr/>
        </p:nvCxnSpPr>
        <p:spPr>
          <a:xfrm>
            <a:off x="6003235" y="2733261"/>
            <a:ext cx="192819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8212644-2A12-2125-A443-E18BEF3A6F5F}"/>
              </a:ext>
            </a:extLst>
          </p:cNvPr>
          <p:cNvCxnSpPr/>
          <p:nvPr/>
        </p:nvCxnSpPr>
        <p:spPr>
          <a:xfrm>
            <a:off x="132522" y="3173896"/>
            <a:ext cx="192819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778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5B58A5-0091-CE4E-AF5B-8E792D4A0FC6}"/>
              </a:ext>
            </a:extLst>
          </p:cNvPr>
          <p:cNvSpPr txBox="1"/>
          <p:nvPr/>
        </p:nvSpPr>
        <p:spPr>
          <a:xfrm>
            <a:off x="1871816" y="637496"/>
            <a:ext cx="9299766" cy="830997"/>
          </a:xfrm>
          <a:prstGeom prst="rect">
            <a:avLst/>
          </a:prstGeom>
          <a:noFill/>
        </p:spPr>
        <p:txBody>
          <a:bodyPr wrap="square" rtlCol="0">
            <a:spAutoFit/>
          </a:bodyPr>
          <a:lstStyle/>
          <a:p>
            <a:pPr defTabSz="457200"/>
            <a:r>
              <a:rPr lang="en-US" sz="4800" dirty="0">
                <a:solidFill>
                  <a:srgbClr val="ED7D31">
                    <a:lumMod val="50000"/>
                  </a:srgbClr>
                </a:solidFill>
                <a:latin typeface="Britannic Bold" panose="020B0903060703020204" pitchFamily="34" charset="0"/>
              </a:rPr>
              <a:t>WHERE IS MY SKATEBOARD?</a:t>
            </a:r>
            <a:endParaRPr lang="ru-RU" sz="4800" dirty="0">
              <a:solidFill>
                <a:srgbClr val="ED7D31">
                  <a:lumMod val="50000"/>
                </a:srgbClr>
              </a:solidFill>
              <a:latin typeface="Calibri" panose="020F0502020204030204"/>
            </a:endParaRPr>
          </a:p>
        </p:txBody>
      </p:sp>
      <p:sp>
        <p:nvSpPr>
          <p:cNvPr id="8" name="Скругленный прямоугольник 7">
            <a:hlinkClick r:id="" action="ppaction://hlinkshowjump?jump=nextslide"/>
            <a:extLst>
              <a:ext uri="{FF2B5EF4-FFF2-40B4-BE49-F238E27FC236}">
                <a16:creationId xmlns:a16="http://schemas.microsoft.com/office/drawing/2014/main" id="{D00FDA29-246F-B349-B229-07AE3E8794E3}"/>
              </a:ext>
            </a:extLst>
          </p:cNvPr>
          <p:cNvSpPr/>
          <p:nvPr/>
        </p:nvSpPr>
        <p:spPr>
          <a:xfrm>
            <a:off x="9837081" y="760606"/>
            <a:ext cx="2042899" cy="584775"/>
          </a:xfrm>
          <a:prstGeom prst="roundRect">
            <a:avLst/>
          </a:prstGeom>
          <a:solidFill>
            <a:srgbClr val="FFFF00"/>
          </a:solidFill>
          <a:ln w="28575">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ED7D31">
                    <a:lumMod val="50000"/>
                  </a:srgbClr>
                </a:solidFill>
                <a:latin typeface="Cooper Black" panose="0208090404030B020404" pitchFamily="18" charset="0"/>
              </a:rPr>
              <a:t>START</a:t>
            </a:r>
            <a:endParaRPr lang="ru-RU" sz="2400" dirty="0">
              <a:solidFill>
                <a:srgbClr val="ED7D31">
                  <a:lumMod val="50000"/>
                </a:srgbClr>
              </a:solidFill>
              <a:latin typeface="Calibri" panose="020F0502020204030204"/>
            </a:endParaRPr>
          </a:p>
        </p:txBody>
      </p:sp>
      <p:pic>
        <p:nvPicPr>
          <p:cNvPr id="2" name="Picture 1">
            <a:extLst>
              <a:ext uri="{FF2B5EF4-FFF2-40B4-BE49-F238E27FC236}">
                <a16:creationId xmlns:a16="http://schemas.microsoft.com/office/drawing/2014/main" id="{23798E82-7971-EDB7-F315-C9541CCA7D33}"/>
              </a:ext>
            </a:extLst>
          </p:cNvPr>
          <p:cNvPicPr>
            <a:picLocks noChangeAspect="1"/>
          </p:cNvPicPr>
          <p:nvPr/>
        </p:nvPicPr>
        <p:blipFill>
          <a:blip r:embed="rId2"/>
          <a:stretch>
            <a:fillRect/>
          </a:stretch>
        </p:blipFill>
        <p:spPr>
          <a:xfrm>
            <a:off x="2183836" y="2600202"/>
            <a:ext cx="10008164" cy="3880112"/>
          </a:xfrm>
          <a:prstGeom prst="rect">
            <a:avLst/>
          </a:prstGeom>
        </p:spPr>
      </p:pic>
      <p:pic>
        <p:nvPicPr>
          <p:cNvPr id="4" name="Picture 3" descr="A cartoon of a child on a skateboard&#10;&#10;Description automatically generated">
            <a:extLst>
              <a:ext uri="{FF2B5EF4-FFF2-40B4-BE49-F238E27FC236}">
                <a16:creationId xmlns:a16="http://schemas.microsoft.com/office/drawing/2014/main" id="{31BCC13D-7D4D-1E9B-2AD3-5FC09A3748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10" y="2087217"/>
            <a:ext cx="3170337" cy="4234632"/>
          </a:xfrm>
          <a:prstGeom prst="rect">
            <a:avLst/>
          </a:prstGeom>
        </p:spPr>
      </p:pic>
    </p:spTree>
    <p:extLst>
      <p:ext uri="{BB962C8B-B14F-4D97-AF65-F5344CB8AC3E}">
        <p14:creationId xmlns:p14="http://schemas.microsoft.com/office/powerpoint/2010/main" val="22392008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376697-D425-61EE-1739-056F0D6158D1}"/>
              </a:ext>
            </a:extLst>
          </p:cNvPr>
          <p:cNvSpPr txBox="1"/>
          <p:nvPr/>
        </p:nvSpPr>
        <p:spPr>
          <a:xfrm>
            <a:off x="4569620" y="2967335"/>
            <a:ext cx="1085554" cy="461665"/>
          </a:xfrm>
          <a:prstGeom prst="rect">
            <a:avLst/>
          </a:prstGeom>
          <a:noFill/>
        </p:spPr>
        <p:txBody>
          <a:bodyPr wrap="none" rtlCol="0">
            <a:spAutoFit/>
          </a:bodyPr>
          <a:lstStyle/>
          <a:p>
            <a:r>
              <a:rPr lang="en-VN" sz="2400" b="1" dirty="0">
                <a:solidFill>
                  <a:srgbClr val="FF0000"/>
                </a:solidFill>
              </a:rPr>
              <a:t>English</a:t>
            </a:r>
          </a:p>
        </p:txBody>
      </p:sp>
      <p:sp>
        <p:nvSpPr>
          <p:cNvPr id="5" name="TextBox 4">
            <a:extLst>
              <a:ext uri="{FF2B5EF4-FFF2-40B4-BE49-F238E27FC236}">
                <a16:creationId xmlns:a16="http://schemas.microsoft.com/office/drawing/2014/main" id="{E096A2EE-BDE5-CD27-DD67-6474862079E9}"/>
              </a:ext>
            </a:extLst>
          </p:cNvPr>
          <p:cNvSpPr txBox="1"/>
          <p:nvPr/>
        </p:nvSpPr>
        <p:spPr>
          <a:xfrm>
            <a:off x="4838135" y="4268949"/>
            <a:ext cx="1518749" cy="461665"/>
          </a:xfrm>
          <a:prstGeom prst="rect">
            <a:avLst/>
          </a:prstGeom>
          <a:noFill/>
        </p:spPr>
        <p:txBody>
          <a:bodyPr wrap="none" rtlCol="0">
            <a:spAutoFit/>
          </a:bodyPr>
          <a:lstStyle/>
          <a:p>
            <a:r>
              <a:rPr lang="en-VN" sz="2400" b="1" dirty="0">
                <a:solidFill>
                  <a:srgbClr val="FF0000"/>
                </a:solidFill>
              </a:rPr>
              <a:t>geography</a:t>
            </a:r>
          </a:p>
        </p:txBody>
      </p:sp>
      <p:sp>
        <p:nvSpPr>
          <p:cNvPr id="6" name="TextBox 5">
            <a:extLst>
              <a:ext uri="{FF2B5EF4-FFF2-40B4-BE49-F238E27FC236}">
                <a16:creationId xmlns:a16="http://schemas.microsoft.com/office/drawing/2014/main" id="{9B0837BA-4200-CCAA-2D52-989422D19553}"/>
              </a:ext>
            </a:extLst>
          </p:cNvPr>
          <p:cNvSpPr txBox="1"/>
          <p:nvPr/>
        </p:nvSpPr>
        <p:spPr>
          <a:xfrm>
            <a:off x="9350174" y="4268948"/>
            <a:ext cx="628698" cy="461665"/>
          </a:xfrm>
          <a:prstGeom prst="rect">
            <a:avLst/>
          </a:prstGeom>
          <a:noFill/>
        </p:spPr>
        <p:txBody>
          <a:bodyPr wrap="none" rtlCol="0">
            <a:spAutoFit/>
          </a:bodyPr>
          <a:lstStyle/>
          <a:p>
            <a:r>
              <a:rPr lang="en-VN" sz="2400" b="1" dirty="0">
                <a:solidFill>
                  <a:srgbClr val="FF0000"/>
                </a:solidFill>
              </a:rPr>
              <a:t>P.E.</a:t>
            </a:r>
          </a:p>
        </p:txBody>
      </p:sp>
      <p:pic>
        <p:nvPicPr>
          <p:cNvPr id="8" name="Picture 7">
            <a:extLst>
              <a:ext uri="{FF2B5EF4-FFF2-40B4-BE49-F238E27FC236}">
                <a16:creationId xmlns:a16="http://schemas.microsoft.com/office/drawing/2014/main" id="{69753B16-8773-3E1A-0AA3-77C79F34B5AC}"/>
              </a:ext>
            </a:extLst>
          </p:cNvPr>
          <p:cNvPicPr>
            <a:picLocks noChangeAspect="1"/>
          </p:cNvPicPr>
          <p:nvPr/>
        </p:nvPicPr>
        <p:blipFill>
          <a:blip r:embed="rId2"/>
          <a:stretch>
            <a:fillRect/>
          </a:stretch>
        </p:blipFill>
        <p:spPr>
          <a:xfrm>
            <a:off x="0" y="2325828"/>
            <a:ext cx="12192000" cy="3257278"/>
          </a:xfrm>
          <a:prstGeom prst="rect">
            <a:avLst/>
          </a:prstGeom>
        </p:spPr>
      </p:pic>
      <p:pic>
        <p:nvPicPr>
          <p:cNvPr id="9" name="Picture 8">
            <a:extLst>
              <a:ext uri="{FF2B5EF4-FFF2-40B4-BE49-F238E27FC236}">
                <a16:creationId xmlns:a16="http://schemas.microsoft.com/office/drawing/2014/main" id="{59D815E7-94AD-350E-A818-E5A12CE35C83}"/>
              </a:ext>
            </a:extLst>
          </p:cNvPr>
          <p:cNvPicPr>
            <a:picLocks noChangeAspect="1"/>
          </p:cNvPicPr>
          <p:nvPr/>
        </p:nvPicPr>
        <p:blipFill>
          <a:blip r:embed="rId3"/>
          <a:stretch>
            <a:fillRect/>
          </a:stretch>
        </p:blipFill>
        <p:spPr>
          <a:xfrm>
            <a:off x="0" y="1100022"/>
            <a:ext cx="12192000" cy="1225806"/>
          </a:xfrm>
          <a:prstGeom prst="rect">
            <a:avLst/>
          </a:prstGeom>
        </p:spPr>
      </p:pic>
      <p:sp>
        <p:nvSpPr>
          <p:cNvPr id="2" name="Oval 1">
            <a:extLst>
              <a:ext uri="{FF2B5EF4-FFF2-40B4-BE49-F238E27FC236}">
                <a16:creationId xmlns:a16="http://schemas.microsoft.com/office/drawing/2014/main" id="{5D63FFA5-A4CD-9DA7-968E-F0A46DEAB5D4}"/>
              </a:ext>
            </a:extLst>
          </p:cNvPr>
          <p:cNvSpPr/>
          <p:nvPr/>
        </p:nvSpPr>
        <p:spPr>
          <a:xfrm>
            <a:off x="9764210" y="2952255"/>
            <a:ext cx="1085554" cy="69026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extLst>
      <p:ext uri="{BB962C8B-B14F-4D97-AF65-F5344CB8AC3E}">
        <p14:creationId xmlns:p14="http://schemas.microsoft.com/office/powerpoint/2010/main" val="245999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376697-D425-61EE-1739-056F0D6158D1}"/>
              </a:ext>
            </a:extLst>
          </p:cNvPr>
          <p:cNvSpPr txBox="1"/>
          <p:nvPr/>
        </p:nvSpPr>
        <p:spPr>
          <a:xfrm>
            <a:off x="4569620" y="2967335"/>
            <a:ext cx="1085554" cy="461665"/>
          </a:xfrm>
          <a:prstGeom prst="rect">
            <a:avLst/>
          </a:prstGeom>
          <a:noFill/>
        </p:spPr>
        <p:txBody>
          <a:bodyPr wrap="none" rtlCol="0">
            <a:spAutoFit/>
          </a:bodyPr>
          <a:lstStyle/>
          <a:p>
            <a:r>
              <a:rPr lang="en-VN" sz="2400" b="1" dirty="0">
                <a:solidFill>
                  <a:srgbClr val="FF0000"/>
                </a:solidFill>
              </a:rPr>
              <a:t>English</a:t>
            </a:r>
          </a:p>
        </p:txBody>
      </p:sp>
      <p:sp>
        <p:nvSpPr>
          <p:cNvPr id="5" name="TextBox 4">
            <a:extLst>
              <a:ext uri="{FF2B5EF4-FFF2-40B4-BE49-F238E27FC236}">
                <a16:creationId xmlns:a16="http://schemas.microsoft.com/office/drawing/2014/main" id="{E096A2EE-BDE5-CD27-DD67-6474862079E9}"/>
              </a:ext>
            </a:extLst>
          </p:cNvPr>
          <p:cNvSpPr txBox="1"/>
          <p:nvPr/>
        </p:nvSpPr>
        <p:spPr>
          <a:xfrm>
            <a:off x="4838135" y="4268949"/>
            <a:ext cx="1518749" cy="461665"/>
          </a:xfrm>
          <a:prstGeom prst="rect">
            <a:avLst/>
          </a:prstGeom>
          <a:noFill/>
        </p:spPr>
        <p:txBody>
          <a:bodyPr wrap="none" rtlCol="0">
            <a:spAutoFit/>
          </a:bodyPr>
          <a:lstStyle/>
          <a:p>
            <a:r>
              <a:rPr lang="en-VN" sz="2400" b="1" dirty="0">
                <a:solidFill>
                  <a:srgbClr val="FF0000"/>
                </a:solidFill>
              </a:rPr>
              <a:t>geography</a:t>
            </a:r>
          </a:p>
        </p:txBody>
      </p:sp>
      <p:sp>
        <p:nvSpPr>
          <p:cNvPr id="6" name="TextBox 5">
            <a:extLst>
              <a:ext uri="{FF2B5EF4-FFF2-40B4-BE49-F238E27FC236}">
                <a16:creationId xmlns:a16="http://schemas.microsoft.com/office/drawing/2014/main" id="{9B0837BA-4200-CCAA-2D52-989422D19553}"/>
              </a:ext>
            </a:extLst>
          </p:cNvPr>
          <p:cNvSpPr txBox="1"/>
          <p:nvPr/>
        </p:nvSpPr>
        <p:spPr>
          <a:xfrm>
            <a:off x="9350174" y="4268948"/>
            <a:ext cx="628698" cy="461665"/>
          </a:xfrm>
          <a:prstGeom prst="rect">
            <a:avLst/>
          </a:prstGeom>
          <a:noFill/>
        </p:spPr>
        <p:txBody>
          <a:bodyPr wrap="none" rtlCol="0">
            <a:spAutoFit/>
          </a:bodyPr>
          <a:lstStyle/>
          <a:p>
            <a:r>
              <a:rPr lang="en-VN" sz="2400" b="1" dirty="0">
                <a:solidFill>
                  <a:srgbClr val="FF0000"/>
                </a:solidFill>
              </a:rPr>
              <a:t>P.E.</a:t>
            </a:r>
          </a:p>
        </p:txBody>
      </p:sp>
      <p:pic>
        <p:nvPicPr>
          <p:cNvPr id="8" name="Picture 7">
            <a:extLst>
              <a:ext uri="{FF2B5EF4-FFF2-40B4-BE49-F238E27FC236}">
                <a16:creationId xmlns:a16="http://schemas.microsoft.com/office/drawing/2014/main" id="{69753B16-8773-3E1A-0AA3-77C79F34B5AC}"/>
              </a:ext>
            </a:extLst>
          </p:cNvPr>
          <p:cNvPicPr>
            <a:picLocks noChangeAspect="1"/>
          </p:cNvPicPr>
          <p:nvPr/>
        </p:nvPicPr>
        <p:blipFill>
          <a:blip r:embed="rId2"/>
          <a:stretch>
            <a:fillRect/>
          </a:stretch>
        </p:blipFill>
        <p:spPr>
          <a:xfrm>
            <a:off x="0" y="2325828"/>
            <a:ext cx="12192000" cy="3257278"/>
          </a:xfrm>
          <a:prstGeom prst="rect">
            <a:avLst/>
          </a:prstGeom>
        </p:spPr>
      </p:pic>
      <p:pic>
        <p:nvPicPr>
          <p:cNvPr id="9" name="Picture 8">
            <a:extLst>
              <a:ext uri="{FF2B5EF4-FFF2-40B4-BE49-F238E27FC236}">
                <a16:creationId xmlns:a16="http://schemas.microsoft.com/office/drawing/2014/main" id="{59D815E7-94AD-350E-A818-E5A12CE35C83}"/>
              </a:ext>
            </a:extLst>
          </p:cNvPr>
          <p:cNvPicPr>
            <a:picLocks noChangeAspect="1"/>
          </p:cNvPicPr>
          <p:nvPr/>
        </p:nvPicPr>
        <p:blipFill>
          <a:blip r:embed="rId3"/>
          <a:stretch>
            <a:fillRect/>
          </a:stretch>
        </p:blipFill>
        <p:spPr>
          <a:xfrm>
            <a:off x="0" y="1100022"/>
            <a:ext cx="12192000" cy="1225806"/>
          </a:xfrm>
          <a:prstGeom prst="rect">
            <a:avLst/>
          </a:prstGeom>
        </p:spPr>
      </p:pic>
      <p:sp>
        <p:nvSpPr>
          <p:cNvPr id="2" name="Oval 1">
            <a:extLst>
              <a:ext uri="{FF2B5EF4-FFF2-40B4-BE49-F238E27FC236}">
                <a16:creationId xmlns:a16="http://schemas.microsoft.com/office/drawing/2014/main" id="{5D63FFA5-A4CD-9DA7-968E-F0A46DEAB5D4}"/>
              </a:ext>
            </a:extLst>
          </p:cNvPr>
          <p:cNvSpPr/>
          <p:nvPr/>
        </p:nvSpPr>
        <p:spPr>
          <a:xfrm>
            <a:off x="9764210" y="2952255"/>
            <a:ext cx="1085554" cy="69026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3" name="Oval 2">
            <a:extLst>
              <a:ext uri="{FF2B5EF4-FFF2-40B4-BE49-F238E27FC236}">
                <a16:creationId xmlns:a16="http://schemas.microsoft.com/office/drawing/2014/main" id="{CEAF8B1E-9F39-40D4-7B9D-3C9C68387D5B}"/>
              </a:ext>
            </a:extLst>
          </p:cNvPr>
          <p:cNvSpPr/>
          <p:nvPr/>
        </p:nvSpPr>
        <p:spPr>
          <a:xfrm>
            <a:off x="10849764" y="3577415"/>
            <a:ext cx="1085554" cy="69026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7" name="Oval 6">
            <a:extLst>
              <a:ext uri="{FF2B5EF4-FFF2-40B4-BE49-F238E27FC236}">
                <a16:creationId xmlns:a16="http://schemas.microsoft.com/office/drawing/2014/main" id="{F9A3947C-1F2F-0FD1-0D3E-B44229F28548}"/>
              </a:ext>
            </a:extLst>
          </p:cNvPr>
          <p:cNvSpPr/>
          <p:nvPr/>
        </p:nvSpPr>
        <p:spPr>
          <a:xfrm>
            <a:off x="10846511" y="4267680"/>
            <a:ext cx="1085554" cy="69026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
        <p:nvSpPr>
          <p:cNvPr id="10" name="Oval 9">
            <a:extLst>
              <a:ext uri="{FF2B5EF4-FFF2-40B4-BE49-F238E27FC236}">
                <a16:creationId xmlns:a16="http://schemas.microsoft.com/office/drawing/2014/main" id="{BD66391B-E80C-5028-9009-A4DAC6FBD974}"/>
              </a:ext>
            </a:extLst>
          </p:cNvPr>
          <p:cNvSpPr/>
          <p:nvPr/>
        </p:nvSpPr>
        <p:spPr>
          <a:xfrm>
            <a:off x="9764210" y="4925393"/>
            <a:ext cx="1085554" cy="690265"/>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vi-VN"/>
          </a:p>
        </p:txBody>
      </p:sp>
    </p:spTree>
    <p:extLst>
      <p:ext uri="{BB962C8B-B14F-4D97-AF65-F5344CB8AC3E}">
        <p14:creationId xmlns:p14="http://schemas.microsoft.com/office/powerpoint/2010/main" val="3826640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D2 TRACK 50">
            <a:hlinkClick r:id="" action="ppaction://media"/>
            <a:extLst>
              <a:ext uri="{FF2B5EF4-FFF2-40B4-BE49-F238E27FC236}">
                <a16:creationId xmlns:a16="http://schemas.microsoft.com/office/drawing/2014/main" id="{153874BC-6E61-CC9C-813D-B74E50E703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6156" y="492538"/>
            <a:ext cx="700157" cy="700157"/>
          </a:xfrm>
          <a:prstGeom prst="rect">
            <a:avLst/>
          </a:prstGeom>
        </p:spPr>
      </p:pic>
      <p:pic>
        <p:nvPicPr>
          <p:cNvPr id="3" name="Picture 2">
            <a:extLst>
              <a:ext uri="{FF2B5EF4-FFF2-40B4-BE49-F238E27FC236}">
                <a16:creationId xmlns:a16="http://schemas.microsoft.com/office/drawing/2014/main" id="{9DCD79B3-399B-B3E1-1501-7445BB0018E7}"/>
              </a:ext>
            </a:extLst>
          </p:cNvPr>
          <p:cNvPicPr>
            <a:picLocks noChangeAspect="1"/>
          </p:cNvPicPr>
          <p:nvPr/>
        </p:nvPicPr>
        <p:blipFill>
          <a:blip r:embed="rId5"/>
          <a:stretch>
            <a:fillRect/>
          </a:stretch>
        </p:blipFill>
        <p:spPr>
          <a:xfrm>
            <a:off x="0" y="422978"/>
            <a:ext cx="4052333" cy="769717"/>
          </a:xfrm>
          <a:prstGeom prst="rect">
            <a:avLst/>
          </a:prstGeom>
        </p:spPr>
      </p:pic>
      <p:pic>
        <p:nvPicPr>
          <p:cNvPr id="4" name="Picture 3">
            <a:extLst>
              <a:ext uri="{FF2B5EF4-FFF2-40B4-BE49-F238E27FC236}">
                <a16:creationId xmlns:a16="http://schemas.microsoft.com/office/drawing/2014/main" id="{6B659316-A250-3D28-C10C-6ABF2C2EA3B8}"/>
              </a:ext>
            </a:extLst>
          </p:cNvPr>
          <p:cNvPicPr>
            <a:picLocks noChangeAspect="1"/>
          </p:cNvPicPr>
          <p:nvPr/>
        </p:nvPicPr>
        <p:blipFill rotWithShape="1">
          <a:blip r:embed="rId6"/>
          <a:srcRect t="54865"/>
          <a:stretch/>
        </p:blipFill>
        <p:spPr>
          <a:xfrm>
            <a:off x="0" y="1053548"/>
            <a:ext cx="12192000" cy="553268"/>
          </a:xfrm>
          <a:prstGeom prst="rect">
            <a:avLst/>
          </a:prstGeom>
        </p:spPr>
      </p:pic>
      <p:pic>
        <p:nvPicPr>
          <p:cNvPr id="7" name="Picture 6">
            <a:extLst>
              <a:ext uri="{FF2B5EF4-FFF2-40B4-BE49-F238E27FC236}">
                <a16:creationId xmlns:a16="http://schemas.microsoft.com/office/drawing/2014/main" id="{3E999C95-58BB-B2FB-CCF6-73C95269AEC4}"/>
              </a:ext>
            </a:extLst>
          </p:cNvPr>
          <p:cNvPicPr>
            <a:picLocks noChangeAspect="1"/>
          </p:cNvPicPr>
          <p:nvPr/>
        </p:nvPicPr>
        <p:blipFill>
          <a:blip r:embed="rId7"/>
          <a:stretch>
            <a:fillRect/>
          </a:stretch>
        </p:blipFill>
        <p:spPr>
          <a:xfrm>
            <a:off x="0" y="1871122"/>
            <a:ext cx="12192000" cy="4986878"/>
          </a:xfrm>
          <a:prstGeom prst="rect">
            <a:avLst/>
          </a:prstGeom>
        </p:spPr>
      </p:pic>
    </p:spTree>
    <p:extLst>
      <p:ext uri="{BB962C8B-B14F-4D97-AF65-F5344CB8AC3E}">
        <p14:creationId xmlns:p14="http://schemas.microsoft.com/office/powerpoint/2010/main" val="45927755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1976" fill="hold"/>
                                        <p:tgtEl>
                                          <p:spTgt spid="5"/>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EC6AED-220C-FA9B-3A2A-4D286AA2EDE5}"/>
              </a:ext>
            </a:extLst>
          </p:cNvPr>
          <p:cNvPicPr>
            <a:picLocks noChangeAspect="1"/>
          </p:cNvPicPr>
          <p:nvPr/>
        </p:nvPicPr>
        <p:blipFill>
          <a:blip r:embed="rId2"/>
          <a:stretch>
            <a:fillRect/>
          </a:stretch>
        </p:blipFill>
        <p:spPr>
          <a:xfrm>
            <a:off x="-1" y="626113"/>
            <a:ext cx="12192000" cy="791784"/>
          </a:xfrm>
          <a:prstGeom prst="rect">
            <a:avLst/>
          </a:prstGeom>
        </p:spPr>
      </p:pic>
      <p:pic>
        <p:nvPicPr>
          <p:cNvPr id="10" name="Picture 9">
            <a:extLst>
              <a:ext uri="{FF2B5EF4-FFF2-40B4-BE49-F238E27FC236}">
                <a16:creationId xmlns:a16="http://schemas.microsoft.com/office/drawing/2014/main" id="{AC9ABDE9-4F54-73BB-E3C7-B866764D2E37}"/>
              </a:ext>
            </a:extLst>
          </p:cNvPr>
          <p:cNvPicPr>
            <a:picLocks noChangeAspect="1"/>
          </p:cNvPicPr>
          <p:nvPr/>
        </p:nvPicPr>
        <p:blipFill>
          <a:blip r:embed="rId3"/>
          <a:stretch>
            <a:fillRect/>
          </a:stretch>
        </p:blipFill>
        <p:spPr>
          <a:xfrm>
            <a:off x="-138091" y="1919265"/>
            <a:ext cx="12330091" cy="4539496"/>
          </a:xfrm>
          <a:prstGeom prst="rect">
            <a:avLst/>
          </a:prstGeom>
        </p:spPr>
      </p:pic>
      <p:sp>
        <p:nvSpPr>
          <p:cNvPr id="5" name="TextBox 4">
            <a:extLst>
              <a:ext uri="{FF2B5EF4-FFF2-40B4-BE49-F238E27FC236}">
                <a16:creationId xmlns:a16="http://schemas.microsoft.com/office/drawing/2014/main" id="{629369BE-7D27-94AF-3774-876EEF3CE143}"/>
              </a:ext>
            </a:extLst>
          </p:cNvPr>
          <p:cNvSpPr txBox="1"/>
          <p:nvPr/>
        </p:nvSpPr>
        <p:spPr>
          <a:xfrm>
            <a:off x="663078" y="2036302"/>
            <a:ext cx="10896131" cy="5142883"/>
          </a:xfrm>
          <a:prstGeom prst="rect">
            <a:avLst/>
          </a:prstGeom>
          <a:noFill/>
        </p:spPr>
        <p:txBody>
          <a:bodyPr wrap="square" rtlCol="0">
            <a:spAutoFit/>
          </a:bodyPr>
          <a:lstStyle/>
          <a:p>
            <a:pPr>
              <a:lnSpc>
                <a:spcPts val="5000"/>
              </a:lnSpc>
            </a:pPr>
            <a:r>
              <a:rPr lang="en-VN" sz="4000" b="1" dirty="0">
                <a:solidFill>
                  <a:srgbClr val="FF0000"/>
                </a:solidFill>
              </a:rPr>
              <a:t>Examples:</a:t>
            </a:r>
            <a:r>
              <a:rPr lang="en-US" sz="4000" b="1" dirty="0">
                <a:solidFill>
                  <a:srgbClr val="FF0000"/>
                </a:solidFill>
              </a:rPr>
              <a:t> </a:t>
            </a:r>
            <a:r>
              <a:rPr lang="en-US" sz="3600" i="0" dirty="0">
                <a:solidFill>
                  <a:srgbClr val="FF0000"/>
                </a:solidFill>
                <a:effectLst/>
              </a:rPr>
              <a:t>Last week, we learned about how to be healthy in science class. Our teacher said that </a:t>
            </a:r>
            <a:r>
              <a:rPr lang="en-US" sz="3600" dirty="0">
                <a:solidFill>
                  <a:srgbClr val="FF0000"/>
                </a:solidFill>
              </a:rPr>
              <a:t>w</a:t>
            </a:r>
            <a:r>
              <a:rPr lang="en-US" sz="3600" i="0" dirty="0">
                <a:solidFill>
                  <a:srgbClr val="FF0000"/>
                </a:solidFill>
                <a:effectLst/>
              </a:rPr>
              <a:t>e should eat lots of vegetables and fruit to be healthy. We should do exercise and play outside. We shouldn't eat fast food, and we should wash our hands before meals. We also need to brush our teeth twice a day and sleep early.</a:t>
            </a:r>
            <a:br>
              <a:rPr lang="en-US" sz="2000" i="0" dirty="0">
                <a:solidFill>
                  <a:srgbClr val="FF0000"/>
                </a:solidFill>
                <a:effectLst/>
                <a:latin typeface="FuturaStd-Book"/>
              </a:rPr>
            </a:br>
            <a:br>
              <a:rPr lang="en-US" sz="1800" i="0" dirty="0">
                <a:solidFill>
                  <a:srgbClr val="7D7C7E"/>
                </a:solidFill>
                <a:effectLst/>
                <a:latin typeface="FuturaStd-Book"/>
              </a:rPr>
            </a:br>
            <a:endParaRPr lang="en-VN" sz="2400" b="1" dirty="0">
              <a:solidFill>
                <a:srgbClr val="FF0000"/>
              </a:solidFill>
            </a:endParaRPr>
          </a:p>
        </p:txBody>
      </p:sp>
    </p:spTree>
    <p:extLst>
      <p:ext uri="{BB962C8B-B14F-4D97-AF65-F5344CB8AC3E}">
        <p14:creationId xmlns:p14="http://schemas.microsoft.com/office/powerpoint/2010/main" val="138368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B6919-E3E0-FC4F-EFBB-82E65A8A41D4}"/>
              </a:ext>
            </a:extLst>
          </p:cNvPr>
          <p:cNvPicPr>
            <a:picLocks noChangeAspect="1"/>
          </p:cNvPicPr>
          <p:nvPr/>
        </p:nvPicPr>
        <p:blipFill>
          <a:blip r:embed="rId2"/>
          <a:stretch>
            <a:fillRect/>
          </a:stretch>
        </p:blipFill>
        <p:spPr>
          <a:xfrm>
            <a:off x="812934" y="2501324"/>
            <a:ext cx="10566131" cy="775276"/>
          </a:xfrm>
          <a:prstGeom prst="rect">
            <a:avLst/>
          </a:prstGeom>
        </p:spPr>
      </p:pic>
      <p:sp>
        <p:nvSpPr>
          <p:cNvPr id="5" name="AutoShape 4">
            <a:extLst>
              <a:ext uri="{FF2B5EF4-FFF2-40B4-BE49-F238E27FC236}">
                <a16:creationId xmlns:a16="http://schemas.microsoft.com/office/drawing/2014/main" id="{A907D624-4077-CC7D-85C9-9BB90BE034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225854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A907D624-4077-CC7D-85C9-9BB90BE034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2" name="Picture 8">
            <a:extLst>
              <a:ext uri="{FF2B5EF4-FFF2-40B4-BE49-F238E27FC236}">
                <a16:creationId xmlns:a16="http://schemas.microsoft.com/office/drawing/2014/main" id="{1428F29B-AD30-5CCA-39D9-B9EDD418B6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8" t="63960" r="4755" b="1204"/>
          <a:stretch/>
        </p:blipFill>
        <p:spPr bwMode="auto">
          <a:xfrm>
            <a:off x="152400" y="2126973"/>
            <a:ext cx="5943600" cy="31606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4D55265-50D1-F578-B264-954BF3C39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69" t="7131" r="2270" b="34333"/>
          <a:stretch/>
        </p:blipFill>
        <p:spPr bwMode="auto">
          <a:xfrm>
            <a:off x="6595243" y="1305362"/>
            <a:ext cx="2919112" cy="51514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5DCC931A-11DE-2722-DCB4-65D4716BDA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5" t="7627" r="50695" b="34352"/>
          <a:stretch/>
        </p:blipFill>
        <p:spPr bwMode="auto">
          <a:xfrm>
            <a:off x="9381550" y="1285451"/>
            <a:ext cx="2781733" cy="51623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CAF12A97-3CA2-D51C-8CD3-6A8F34F388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5" r="3603" b="92465"/>
          <a:stretch/>
        </p:blipFill>
        <p:spPr bwMode="auto">
          <a:xfrm>
            <a:off x="6595243" y="606017"/>
            <a:ext cx="5620341" cy="67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7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8F8F7747-8C79-6E99-C529-581C2B1053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69" t="7131" r="2270" b="34333"/>
          <a:stretch/>
        </p:blipFill>
        <p:spPr bwMode="auto">
          <a:xfrm>
            <a:off x="6595243" y="1305362"/>
            <a:ext cx="2919112" cy="51514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1839B964-B86B-0A62-3C02-6E999F01F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5" t="7627" r="50695" b="34352"/>
          <a:stretch/>
        </p:blipFill>
        <p:spPr bwMode="auto">
          <a:xfrm>
            <a:off x="9381550" y="1285451"/>
            <a:ext cx="2781733" cy="51623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952D804-44AB-F5E9-1734-E3D731F74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5" r="3603" b="92465"/>
          <a:stretch/>
        </p:blipFill>
        <p:spPr bwMode="auto">
          <a:xfrm>
            <a:off x="6595243" y="606017"/>
            <a:ext cx="5620341" cy="67041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A907D624-4077-CC7D-85C9-9BB90BE034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2" name="Picture 8">
            <a:extLst>
              <a:ext uri="{FF2B5EF4-FFF2-40B4-BE49-F238E27FC236}">
                <a16:creationId xmlns:a16="http://schemas.microsoft.com/office/drawing/2014/main" id="{1428F29B-AD30-5CCA-39D9-B9EDD418B6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72" t="63960" r="72569" b="23369"/>
          <a:stretch/>
        </p:blipFill>
        <p:spPr bwMode="auto">
          <a:xfrm>
            <a:off x="258417" y="2126973"/>
            <a:ext cx="1490870" cy="11496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7516B8F4-A994-F731-D239-3AD91F58B2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28" t="63960" r="48818" b="23369"/>
          <a:stretch/>
        </p:blipFill>
        <p:spPr bwMode="auto">
          <a:xfrm>
            <a:off x="1865403" y="2126973"/>
            <a:ext cx="1580321" cy="11496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A9D66A56-0F5A-51E3-5F54-47341F3FD5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04" t="64636" r="26617" b="24629"/>
          <a:stretch/>
        </p:blipFill>
        <p:spPr bwMode="auto">
          <a:xfrm>
            <a:off x="3561840" y="2214768"/>
            <a:ext cx="1530625" cy="974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59DF2ED3-5F1B-B8E4-EA78-AC33DB9C7F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28" t="63960" r="5094" b="23369"/>
          <a:stretch/>
        </p:blipFill>
        <p:spPr bwMode="auto">
          <a:xfrm>
            <a:off x="5092465" y="2126973"/>
            <a:ext cx="1530625" cy="1149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0C305A46-123C-76F2-53C0-3BE8C5FB5E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03" t="75700" r="48818" b="13565"/>
          <a:stretch/>
        </p:blipFill>
        <p:spPr bwMode="auto">
          <a:xfrm>
            <a:off x="1956593" y="3429000"/>
            <a:ext cx="1530625" cy="974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40505CF7-1CF5-32D4-ADA2-CAD5A88328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1" t="75663" r="72129" b="13163"/>
          <a:stretch/>
        </p:blipFill>
        <p:spPr bwMode="auto">
          <a:xfrm>
            <a:off x="224968" y="3429000"/>
            <a:ext cx="1524319" cy="10137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49DF4D3A-4B09-26B3-C6D2-A4B705C12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18" t="74694" r="27322" b="12598"/>
          <a:stretch/>
        </p:blipFill>
        <p:spPr bwMode="auto">
          <a:xfrm>
            <a:off x="3612088" y="3339549"/>
            <a:ext cx="1452530" cy="1152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090463CF-4052-2AC9-1CE7-61E08DE63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703" t="75645" r="4418" b="13565"/>
          <a:stretch/>
        </p:blipFill>
        <p:spPr bwMode="auto">
          <a:xfrm>
            <a:off x="5178287" y="3470415"/>
            <a:ext cx="1530625" cy="9790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41B09BF0-B0B3-B2BD-2A02-9EB353547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703" t="86436" r="4418" b="3340"/>
          <a:stretch/>
        </p:blipFill>
        <p:spPr bwMode="auto">
          <a:xfrm>
            <a:off x="5178286" y="4731027"/>
            <a:ext cx="1530625" cy="9276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870B2B4C-789B-7369-653A-3876D7586D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88" t="86507" r="26933" b="3470"/>
          <a:stretch/>
        </p:blipFill>
        <p:spPr bwMode="auto">
          <a:xfrm>
            <a:off x="3573040" y="4643232"/>
            <a:ext cx="1530625" cy="9094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43146896-C1E0-BFDA-8F50-6CCD902804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30" t="85923" r="48505" b="1461"/>
          <a:stretch/>
        </p:blipFill>
        <p:spPr bwMode="auto">
          <a:xfrm>
            <a:off x="1898219" y="4555436"/>
            <a:ext cx="1600200" cy="11446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3BE6ABEE-3F99-3F3B-6A0A-497EED201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22" t="86049" r="71999" b="3161"/>
          <a:stretch/>
        </p:blipFill>
        <p:spPr bwMode="auto">
          <a:xfrm>
            <a:off x="298335" y="4622526"/>
            <a:ext cx="1530625" cy="9790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4B40A4CD-976C-BC67-15DD-FEF08685C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72" t="63960" r="72569" b="23369"/>
          <a:stretch/>
        </p:blipFill>
        <p:spPr bwMode="auto">
          <a:xfrm>
            <a:off x="6910084" y="3063002"/>
            <a:ext cx="1052630" cy="8116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9C6F3BA1-0770-7C46-F8A1-78950D2004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28" t="63960" r="48818" b="23369"/>
          <a:stretch/>
        </p:blipFill>
        <p:spPr bwMode="auto">
          <a:xfrm>
            <a:off x="8136135" y="3123153"/>
            <a:ext cx="1115787" cy="8116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A8EF8903-EF91-CC45-D6D5-D438384B0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80" t="66814" r="29540" b="24240"/>
          <a:stretch/>
        </p:blipFill>
        <p:spPr bwMode="auto">
          <a:xfrm>
            <a:off x="9576586" y="3148221"/>
            <a:ext cx="1242221" cy="8116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C4B70316-0D79-29AF-3F0F-4B3A089834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28" t="63960" r="5094" b="23369"/>
          <a:stretch/>
        </p:blipFill>
        <p:spPr bwMode="auto">
          <a:xfrm>
            <a:off x="6911151" y="3901845"/>
            <a:ext cx="1080699" cy="8116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CAEA902A-2356-2731-0E65-AA3C90B87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91" t="75663" r="72129" b="13163"/>
          <a:stretch/>
        </p:blipFill>
        <p:spPr bwMode="auto">
          <a:xfrm>
            <a:off x="8177062" y="3959916"/>
            <a:ext cx="1045824" cy="6955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C025E8EB-535D-EFCC-961F-35D489961A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18" t="74694" r="27322" b="12598"/>
          <a:stretch/>
        </p:blipFill>
        <p:spPr bwMode="auto">
          <a:xfrm>
            <a:off x="6948676" y="4754408"/>
            <a:ext cx="1005651" cy="7982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extLst>
              <a:ext uri="{FF2B5EF4-FFF2-40B4-BE49-F238E27FC236}">
                <a16:creationId xmlns:a16="http://schemas.microsoft.com/office/drawing/2014/main" id="{8355A9E9-E916-2495-7934-A6EA2F271D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03" t="75700" r="48818" b="13565"/>
          <a:stretch/>
        </p:blipFill>
        <p:spPr bwMode="auto">
          <a:xfrm>
            <a:off x="10782547" y="3852726"/>
            <a:ext cx="1242221" cy="79050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973C3765-616D-8133-E6BA-8C481166C8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703" t="75645" r="4418" b="13565"/>
          <a:stretch/>
        </p:blipFill>
        <p:spPr bwMode="auto">
          <a:xfrm>
            <a:off x="9514863" y="4622494"/>
            <a:ext cx="1247998" cy="7982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a:extLst>
              <a:ext uri="{FF2B5EF4-FFF2-40B4-BE49-F238E27FC236}">
                <a16:creationId xmlns:a16="http://schemas.microsoft.com/office/drawing/2014/main" id="{D25146FC-FF34-EF8D-E942-9EEAE1780A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703" t="86436" r="4418" b="3340"/>
          <a:stretch/>
        </p:blipFill>
        <p:spPr bwMode="auto">
          <a:xfrm>
            <a:off x="8194092" y="4794845"/>
            <a:ext cx="1046673" cy="6343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AA5E94D2-1A1A-DDC9-8DD6-86CADD1DF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88" t="86507" r="26933" b="3470"/>
          <a:stretch/>
        </p:blipFill>
        <p:spPr bwMode="auto">
          <a:xfrm>
            <a:off x="6901234" y="5661267"/>
            <a:ext cx="1129742" cy="6712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E425C820-DF50-3286-074D-32694C200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30" t="85923" r="48505" b="1461"/>
          <a:stretch/>
        </p:blipFill>
        <p:spPr bwMode="auto">
          <a:xfrm>
            <a:off x="8211689" y="5600251"/>
            <a:ext cx="952790" cy="681551"/>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8">
            <a:extLst>
              <a:ext uri="{FF2B5EF4-FFF2-40B4-BE49-F238E27FC236}">
                <a16:creationId xmlns:a16="http://schemas.microsoft.com/office/drawing/2014/main" id="{AB139A15-B80D-6EE0-93A2-D569EDB142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22" t="86049" r="71999" b="3161"/>
          <a:stretch/>
        </p:blipFill>
        <p:spPr bwMode="auto">
          <a:xfrm>
            <a:off x="10721044" y="5463754"/>
            <a:ext cx="1300621" cy="83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82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032"/>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17"/>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79" restart="whenNotActive" fill="hold" evtFilter="cancelBubble" nodeType="interactiveSeq">
                <p:stCondLst>
                  <p:cond evt="onClick" delay="0">
                    <p:tgtEl>
                      <p:spTgt spid="18"/>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8"/>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02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76942" y="1815293"/>
            <a:ext cx="3415039"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i="1" dirty="0">
                <a:solidFill>
                  <a:srgbClr val="0070C0"/>
                </a:solidFill>
              </a:rPr>
              <a:t>do exercise, eat fast food, eat vegetables, wash your hands, play outside, eat too much</a:t>
            </a:r>
          </a:p>
        </p:txBody>
      </p:sp>
      <p:sp>
        <p:nvSpPr>
          <p:cNvPr id="6" name="Rectangle 5"/>
          <p:cNvSpPr/>
          <p:nvPr/>
        </p:nvSpPr>
        <p:spPr>
          <a:xfrm>
            <a:off x="4939989" y="1815293"/>
            <a:ext cx="6998299"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i="1" dirty="0">
                <a:solidFill>
                  <a:srgbClr val="0070C0"/>
                </a:solidFill>
              </a:rPr>
              <a:t>What should I do to be healthy?</a:t>
            </a:r>
          </a:p>
          <a:p>
            <a:r>
              <a:rPr lang="en-US" sz="3600" i="1" dirty="0">
                <a:solidFill>
                  <a:srgbClr val="0070C0"/>
                </a:solidFill>
              </a:rPr>
              <a:t>You should do exercise.</a:t>
            </a:r>
          </a:p>
          <a:p>
            <a:r>
              <a:rPr lang="en-US" sz="3600" i="1" dirty="0">
                <a:solidFill>
                  <a:srgbClr val="0070C0"/>
                </a:solidFill>
              </a:rPr>
              <a:t>You shouldn't eat fast food.</a:t>
            </a:r>
          </a:p>
        </p:txBody>
      </p:sp>
    </p:spTree>
    <p:extLst>
      <p:ext uri="{BB962C8B-B14F-4D97-AF65-F5344CB8AC3E}">
        <p14:creationId xmlns:p14="http://schemas.microsoft.com/office/powerpoint/2010/main" val="1561148267"/>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5DCAE09-9DAA-DF45-82E1-3B4EC7C2B61B}"/>
              </a:ext>
            </a:extLst>
          </p:cNvPr>
          <p:cNvGrpSpPr/>
          <p:nvPr/>
        </p:nvGrpSpPr>
        <p:grpSpPr>
          <a:xfrm>
            <a:off x="1600747" y="5271034"/>
            <a:ext cx="9144000" cy="1251859"/>
            <a:chOff x="0" y="5606141"/>
            <a:chExt cx="9529943" cy="1251858"/>
          </a:xfrm>
        </p:grpSpPr>
        <p:pic>
          <p:nvPicPr>
            <p:cNvPr id="17" name="Рисунок 16"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271D7C61-4BA4-864A-A551-56BD0BD5DF63}"/>
                </a:ext>
              </a:extLst>
            </p:cNvPr>
            <p:cNvPicPr>
              <a:picLocks noChangeAspect="1"/>
            </p:cNvPicPr>
            <p:nvPr/>
          </p:nvPicPr>
          <p:blipFill>
            <a:blip r:embed="rId4"/>
            <a:stretch>
              <a:fillRect/>
            </a:stretch>
          </p:blipFill>
          <p:spPr>
            <a:xfrm>
              <a:off x="0" y="5606142"/>
              <a:ext cx="4813959" cy="1251857"/>
            </a:xfrm>
            <a:prstGeom prst="rect">
              <a:avLst/>
            </a:prstGeom>
          </p:spPr>
        </p:pic>
        <p:pic>
          <p:nvPicPr>
            <p:cNvPr id="18" name="Рисунок 17"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785A636D-F2D3-3741-95EE-F009B61C5E9C}"/>
                </a:ext>
              </a:extLst>
            </p:cNvPr>
            <p:cNvPicPr>
              <a:picLocks noChangeAspect="1"/>
            </p:cNvPicPr>
            <p:nvPr/>
          </p:nvPicPr>
          <p:blipFill>
            <a:blip r:embed="rId4"/>
            <a:stretch>
              <a:fillRect/>
            </a:stretch>
          </p:blipFill>
          <p:spPr>
            <a:xfrm flipH="1">
              <a:off x="4715987" y="5606141"/>
              <a:ext cx="4813956" cy="1251856"/>
            </a:xfrm>
            <a:prstGeom prst="rect">
              <a:avLst/>
            </a:prstGeom>
          </p:spPr>
        </p:pic>
      </p:grpSp>
      <p:sp>
        <p:nvSpPr>
          <p:cNvPr id="2" name="Прямоугольник 1">
            <a:extLst>
              <a:ext uri="{FF2B5EF4-FFF2-40B4-BE49-F238E27FC236}">
                <a16:creationId xmlns:a16="http://schemas.microsoft.com/office/drawing/2014/main" id="{AD963598-04CE-4C4F-8D43-67DF7D64D902}"/>
              </a:ext>
            </a:extLst>
          </p:cNvPr>
          <p:cNvSpPr/>
          <p:nvPr/>
        </p:nvSpPr>
        <p:spPr>
          <a:xfrm>
            <a:off x="1524000" y="5236030"/>
            <a:ext cx="9144000" cy="3701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ru-RU">
              <a:solidFill>
                <a:prstClr val="black"/>
              </a:solidFill>
              <a:latin typeface="Calibri" panose="020F0502020204030204"/>
            </a:endParaRPr>
          </a:p>
        </p:txBody>
      </p:sp>
      <p:sp>
        <p:nvSpPr>
          <p:cNvPr id="14" name="Скругленная прямоугольная выноска 13">
            <a:extLst>
              <a:ext uri="{FF2B5EF4-FFF2-40B4-BE49-F238E27FC236}">
                <a16:creationId xmlns:a16="http://schemas.microsoft.com/office/drawing/2014/main" id="{8BA1DAA6-1697-5742-B250-7BB94757AFAF}"/>
              </a:ext>
            </a:extLst>
          </p:cNvPr>
          <p:cNvSpPr/>
          <p:nvPr/>
        </p:nvSpPr>
        <p:spPr>
          <a:xfrm flipH="1">
            <a:off x="1851427" y="604363"/>
            <a:ext cx="7719936" cy="1325407"/>
          </a:xfrm>
          <a:prstGeom prst="wedgeRoundRectCallout">
            <a:avLst>
              <a:gd name="adj1" fmla="val -38038"/>
              <a:gd name="adj2" fmla="val 86612"/>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3600" dirty="0"/>
              <a:t>Peter learned about health and how to be healthy in his science class.</a:t>
            </a:r>
            <a:endParaRPr lang="ru-RU" sz="3600" b="1" dirty="0">
              <a:solidFill>
                <a:prstClr val="black"/>
              </a:solidFill>
              <a:latin typeface="Calibri" panose="020F0502020204030204"/>
            </a:endParaRPr>
          </a:p>
        </p:txBody>
      </p:sp>
      <p:pic>
        <p:nvPicPr>
          <p:cNvPr id="15" name="Рисунок 14">
            <a:hlinkClick r:id="" action="ppaction://hlinkshowjump?jump=nextslide"/>
            <a:extLst>
              <a:ext uri="{FF2B5EF4-FFF2-40B4-BE49-F238E27FC236}">
                <a16:creationId xmlns:a16="http://schemas.microsoft.com/office/drawing/2014/main" id="{1C687D8F-684D-2D46-A56E-5A9FEA3971C5}"/>
              </a:ext>
            </a:extLst>
          </p:cNvPr>
          <p:cNvPicPr>
            <a:picLocks noChangeAspect="1"/>
          </p:cNvPicPr>
          <p:nvPr/>
        </p:nvPicPr>
        <p:blipFill>
          <a:blip r:embed="rId5"/>
          <a:stretch>
            <a:fillRect/>
          </a:stretch>
        </p:blipFill>
        <p:spPr>
          <a:xfrm flipH="1">
            <a:off x="11090376" y="578621"/>
            <a:ext cx="1194937" cy="1228409"/>
          </a:xfrm>
          <a:prstGeom prst="rect">
            <a:avLst/>
          </a:prstGeom>
        </p:spPr>
      </p:pic>
      <p:grpSp>
        <p:nvGrpSpPr>
          <p:cNvPr id="12" name="Группа 11">
            <a:extLst>
              <a:ext uri="{FF2B5EF4-FFF2-40B4-BE49-F238E27FC236}">
                <a16:creationId xmlns:a16="http://schemas.microsoft.com/office/drawing/2014/main" id="{873925EA-881A-4341-B04D-7788498BCB2C}"/>
              </a:ext>
            </a:extLst>
          </p:cNvPr>
          <p:cNvGrpSpPr/>
          <p:nvPr/>
        </p:nvGrpSpPr>
        <p:grpSpPr>
          <a:xfrm rot="16200000">
            <a:off x="2389378" y="3848340"/>
            <a:ext cx="3599151" cy="1211353"/>
            <a:chOff x="509927" y="5897120"/>
            <a:chExt cx="3599151" cy="1512314"/>
          </a:xfrm>
        </p:grpSpPr>
        <p:sp>
          <p:nvSpPr>
            <p:cNvPr id="24" name="Цилиндр 23">
              <a:extLst>
                <a:ext uri="{FF2B5EF4-FFF2-40B4-BE49-F238E27FC236}">
                  <a16:creationId xmlns:a16="http://schemas.microsoft.com/office/drawing/2014/main" id="{31B7B9B3-5D7B-7A4A-A3F9-A368BEAC5842}"/>
                </a:ext>
              </a:extLst>
            </p:cNvPr>
            <p:cNvSpPr/>
            <p:nvPr/>
          </p:nvSpPr>
          <p:spPr>
            <a:xfrm>
              <a:off x="747017" y="5949125"/>
              <a:ext cx="410967" cy="1460309"/>
            </a:xfrm>
            <a:prstGeom prst="can">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10" name="Цилиндр 9">
              <a:extLst>
                <a:ext uri="{FF2B5EF4-FFF2-40B4-BE49-F238E27FC236}">
                  <a16:creationId xmlns:a16="http://schemas.microsoft.com/office/drawing/2014/main" id="{892376EF-7592-2A4D-B34A-B298E6D9CB0A}"/>
                </a:ext>
              </a:extLst>
            </p:cNvPr>
            <p:cNvSpPr/>
            <p:nvPr/>
          </p:nvSpPr>
          <p:spPr>
            <a:xfrm>
              <a:off x="3408228" y="5897120"/>
              <a:ext cx="410967" cy="1460310"/>
            </a:xfrm>
            <a:prstGeom prst="can">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8" name="Овал 7">
              <a:extLst>
                <a:ext uri="{FF2B5EF4-FFF2-40B4-BE49-F238E27FC236}">
                  <a16:creationId xmlns:a16="http://schemas.microsoft.com/office/drawing/2014/main" id="{F3BB11F4-9BD7-3E43-B98B-36FA10F13ECE}"/>
                </a:ext>
              </a:extLst>
            </p:cNvPr>
            <p:cNvSpPr/>
            <p:nvPr/>
          </p:nvSpPr>
          <p:spPr>
            <a:xfrm>
              <a:off x="509927" y="6084025"/>
              <a:ext cx="3599151" cy="1325407"/>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TRUE</a:t>
              </a:r>
              <a:endParaRPr lang="ru-RU" sz="3200" b="1" dirty="0">
                <a:solidFill>
                  <a:prstClr val="black"/>
                </a:solidFill>
                <a:latin typeface="Calibri" panose="020F0502020204030204"/>
              </a:endParaRPr>
            </a:p>
          </p:txBody>
        </p:sp>
      </p:grpSp>
      <p:grpSp>
        <p:nvGrpSpPr>
          <p:cNvPr id="45" name="Группа 44">
            <a:extLst>
              <a:ext uri="{FF2B5EF4-FFF2-40B4-BE49-F238E27FC236}">
                <a16:creationId xmlns:a16="http://schemas.microsoft.com/office/drawing/2014/main" id="{1D83DE8B-B0A8-264E-A378-D12C4B459F3B}"/>
              </a:ext>
            </a:extLst>
          </p:cNvPr>
          <p:cNvGrpSpPr/>
          <p:nvPr/>
        </p:nvGrpSpPr>
        <p:grpSpPr>
          <a:xfrm rot="16200000">
            <a:off x="4781134" y="3869167"/>
            <a:ext cx="3599151" cy="1169699"/>
            <a:chOff x="509927" y="3180465"/>
            <a:chExt cx="3599151" cy="1460311"/>
          </a:xfrm>
        </p:grpSpPr>
        <p:sp>
          <p:nvSpPr>
            <p:cNvPr id="46" name="Цилиндр 45">
              <a:extLst>
                <a:ext uri="{FF2B5EF4-FFF2-40B4-BE49-F238E27FC236}">
                  <a16:creationId xmlns:a16="http://schemas.microsoft.com/office/drawing/2014/main" id="{890BAEA3-C789-F345-843C-22263C80FF2B}"/>
                </a:ext>
              </a:extLst>
            </p:cNvPr>
            <p:cNvSpPr/>
            <p:nvPr/>
          </p:nvSpPr>
          <p:spPr>
            <a:xfrm>
              <a:off x="788252" y="3180465"/>
              <a:ext cx="410967" cy="1460309"/>
            </a:xfrm>
            <a:prstGeom prst="ca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7" name="Цилиндр 46">
              <a:extLst>
                <a:ext uri="{FF2B5EF4-FFF2-40B4-BE49-F238E27FC236}">
                  <a16:creationId xmlns:a16="http://schemas.microsoft.com/office/drawing/2014/main" id="{40F0D7DC-E1C0-7840-A16A-138B101F932C}"/>
                </a:ext>
              </a:extLst>
            </p:cNvPr>
            <p:cNvSpPr/>
            <p:nvPr/>
          </p:nvSpPr>
          <p:spPr>
            <a:xfrm>
              <a:off x="3479637" y="3180466"/>
              <a:ext cx="410967" cy="1460310"/>
            </a:xfrm>
            <a:prstGeom prst="can">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8" name="Овал 47">
              <a:extLst>
                <a:ext uri="{FF2B5EF4-FFF2-40B4-BE49-F238E27FC236}">
                  <a16:creationId xmlns:a16="http://schemas.microsoft.com/office/drawing/2014/main" id="{FD7A8C71-CA0C-DA48-AAEC-57169BA95549}"/>
                </a:ext>
              </a:extLst>
            </p:cNvPr>
            <p:cNvSpPr/>
            <p:nvPr/>
          </p:nvSpPr>
          <p:spPr>
            <a:xfrm>
              <a:off x="509927" y="3247917"/>
              <a:ext cx="3599151" cy="1325407"/>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FALSE</a:t>
              </a:r>
              <a:endParaRPr lang="ru-RU" sz="3200" b="1" dirty="0">
                <a:solidFill>
                  <a:prstClr val="black"/>
                </a:solidFill>
                <a:latin typeface="Calibri" panose="020F0502020204030204"/>
              </a:endParaRPr>
            </a:p>
          </p:txBody>
        </p:sp>
      </p:grpSp>
      <p:pic>
        <p:nvPicPr>
          <p:cNvPr id="5" name="Picture 4" descr="A cartoon of a child&#10;&#10;Description automatically generated">
            <a:extLst>
              <a:ext uri="{FF2B5EF4-FFF2-40B4-BE49-F238E27FC236}">
                <a16:creationId xmlns:a16="http://schemas.microsoft.com/office/drawing/2014/main" id="{C86F3DCE-F700-460D-35EC-19D730318FC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450096" y="1450449"/>
            <a:ext cx="3984793" cy="5629523"/>
          </a:xfrm>
          <a:prstGeom prst="rect">
            <a:avLst/>
          </a:prstGeom>
        </p:spPr>
      </p:pic>
    </p:spTree>
    <p:extLst>
      <p:ext uri="{BB962C8B-B14F-4D97-AF65-F5344CB8AC3E}">
        <p14:creationId xmlns:p14="http://schemas.microsoft.com/office/powerpoint/2010/main" val="1669392390"/>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D1%83%D1%80%D0%B0.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nodeType="clickEffect">
                                  <p:stCondLst>
                                    <p:cond delay="0"/>
                                  </p:stCondLst>
                                  <p:childTnLst>
                                    <p:animEffect transition="out" filter="fade">
                                      <p:cBhvr>
                                        <p:cTn id="12" dur="500"/>
                                        <p:tgtEl>
                                          <p:spTgt spid="45"/>
                                        </p:tgtEl>
                                      </p:cBhvr>
                                    </p:animEffect>
                                    <p:anim calcmode="lin" valueType="num">
                                      <p:cBhvr>
                                        <p:cTn id="13" dur="5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
                                        <p:tgtEl>
                                          <p:spTgt spid="45"/>
                                        </p:tgtEl>
                                        <p:attrNameLst>
                                          <p:attrName>ppt_h</p:attrName>
                                        </p:attrNameLst>
                                      </p:cBhvr>
                                      <p:tavLst>
                                        <p:tav tm="0">
                                          <p:val>
                                            <p:strVal val="ppt_h"/>
                                          </p:val>
                                        </p:tav>
                                        <p:tav tm="100000">
                                          <p:val>
                                            <p:strVal val="ppt_h"/>
                                          </p:val>
                                        </p:tav>
                                      </p:tavLst>
                                    </p:anim>
                                    <p:set>
                                      <p:cBhvr>
                                        <p:cTn id="1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skateboard.wav"/>
                                        </p:tgtEl>
                                      </p:cMediaNode>
                                    </p:audio>
                                  </p:subTnLst>
                                </p:cTn>
                              </p:par>
                            </p:childTnLst>
                          </p:cTn>
                        </p:par>
                      </p:childTnLst>
                    </p:cTn>
                  </p:par>
                </p:childTnLst>
              </p:cTn>
              <p:nextCondLst>
                <p:cond evt="onClick" delay="0">
                  <p:tgtEl>
                    <p:spTgt spid="4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5B58A5-0091-CE4E-AF5B-8E792D4A0FC6}"/>
              </a:ext>
            </a:extLst>
          </p:cNvPr>
          <p:cNvSpPr txBox="1"/>
          <p:nvPr/>
        </p:nvSpPr>
        <p:spPr>
          <a:xfrm>
            <a:off x="1871816" y="637496"/>
            <a:ext cx="9299766" cy="830997"/>
          </a:xfrm>
          <a:prstGeom prst="rect">
            <a:avLst/>
          </a:prstGeom>
          <a:noFill/>
        </p:spPr>
        <p:txBody>
          <a:bodyPr wrap="square" rtlCol="0">
            <a:spAutoFit/>
          </a:bodyPr>
          <a:lstStyle/>
          <a:p>
            <a:pPr defTabSz="457200"/>
            <a:r>
              <a:rPr lang="en-US" sz="4800" dirty="0">
                <a:solidFill>
                  <a:srgbClr val="ED7D31">
                    <a:lumMod val="50000"/>
                  </a:srgbClr>
                </a:solidFill>
                <a:latin typeface="Britannic Bold" panose="020B0903060703020204" pitchFamily="34" charset="0"/>
              </a:rPr>
              <a:t>WHERE IS MY SKATEBOARD?</a:t>
            </a:r>
            <a:endParaRPr lang="ru-RU" sz="4800" dirty="0">
              <a:solidFill>
                <a:srgbClr val="ED7D31">
                  <a:lumMod val="50000"/>
                </a:srgbClr>
              </a:solidFill>
              <a:latin typeface="Calibri" panose="020F0502020204030204"/>
            </a:endParaRPr>
          </a:p>
        </p:txBody>
      </p:sp>
      <p:sp>
        <p:nvSpPr>
          <p:cNvPr id="8" name="Скругленный прямоугольник 7">
            <a:hlinkClick r:id="" action="ppaction://hlinkshowjump?jump=nextslide"/>
            <a:extLst>
              <a:ext uri="{FF2B5EF4-FFF2-40B4-BE49-F238E27FC236}">
                <a16:creationId xmlns:a16="http://schemas.microsoft.com/office/drawing/2014/main" id="{D00FDA29-246F-B349-B229-07AE3E8794E3}"/>
              </a:ext>
            </a:extLst>
          </p:cNvPr>
          <p:cNvSpPr/>
          <p:nvPr/>
        </p:nvSpPr>
        <p:spPr>
          <a:xfrm>
            <a:off x="9837081" y="760606"/>
            <a:ext cx="2042899" cy="584775"/>
          </a:xfrm>
          <a:prstGeom prst="roundRect">
            <a:avLst/>
          </a:prstGeom>
          <a:solidFill>
            <a:srgbClr val="FFFF00"/>
          </a:solidFill>
          <a:ln w="28575">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ED7D31">
                    <a:lumMod val="50000"/>
                  </a:srgbClr>
                </a:solidFill>
                <a:latin typeface="Cooper Black" panose="0208090404030B020404" pitchFamily="18" charset="0"/>
              </a:rPr>
              <a:t>START</a:t>
            </a:r>
            <a:endParaRPr lang="ru-RU" sz="2400" dirty="0">
              <a:solidFill>
                <a:srgbClr val="ED7D31">
                  <a:lumMod val="50000"/>
                </a:srgbClr>
              </a:solidFill>
              <a:latin typeface="Calibri" panose="020F0502020204030204"/>
            </a:endParaRPr>
          </a:p>
        </p:txBody>
      </p:sp>
      <p:pic>
        <p:nvPicPr>
          <p:cNvPr id="2" name="Picture 1">
            <a:extLst>
              <a:ext uri="{FF2B5EF4-FFF2-40B4-BE49-F238E27FC236}">
                <a16:creationId xmlns:a16="http://schemas.microsoft.com/office/drawing/2014/main" id="{23798E82-7971-EDB7-F315-C9541CCA7D33}"/>
              </a:ext>
            </a:extLst>
          </p:cNvPr>
          <p:cNvPicPr>
            <a:picLocks noChangeAspect="1"/>
          </p:cNvPicPr>
          <p:nvPr/>
        </p:nvPicPr>
        <p:blipFill>
          <a:blip r:embed="rId2"/>
          <a:stretch>
            <a:fillRect/>
          </a:stretch>
        </p:blipFill>
        <p:spPr>
          <a:xfrm>
            <a:off x="2183836" y="2600202"/>
            <a:ext cx="10008164" cy="3880112"/>
          </a:xfrm>
          <a:prstGeom prst="rect">
            <a:avLst/>
          </a:prstGeom>
        </p:spPr>
      </p:pic>
      <p:pic>
        <p:nvPicPr>
          <p:cNvPr id="4" name="Picture 3" descr="A cartoon of a child on a skateboard&#10;&#10;Description automatically generated">
            <a:extLst>
              <a:ext uri="{FF2B5EF4-FFF2-40B4-BE49-F238E27FC236}">
                <a16:creationId xmlns:a16="http://schemas.microsoft.com/office/drawing/2014/main" id="{31BCC13D-7D4D-1E9B-2AD3-5FC09A3748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10" y="2087217"/>
            <a:ext cx="3170337" cy="4234632"/>
          </a:xfrm>
          <a:prstGeom prst="rect">
            <a:avLst/>
          </a:prstGeom>
        </p:spPr>
      </p:pic>
      <p:cxnSp>
        <p:nvCxnSpPr>
          <p:cNvPr id="5" name="Straight Connector 4">
            <a:extLst>
              <a:ext uri="{FF2B5EF4-FFF2-40B4-BE49-F238E27FC236}">
                <a16:creationId xmlns:a16="http://schemas.microsoft.com/office/drawing/2014/main" id="{719727DB-4383-D171-7760-A9344575496B}"/>
              </a:ext>
            </a:extLst>
          </p:cNvPr>
          <p:cNvCxnSpPr/>
          <p:nvPr/>
        </p:nvCxnSpPr>
        <p:spPr>
          <a:xfrm>
            <a:off x="2474843" y="3498574"/>
            <a:ext cx="301155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5484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5DCAE09-9DAA-DF45-82E1-3B4EC7C2B61B}"/>
              </a:ext>
            </a:extLst>
          </p:cNvPr>
          <p:cNvGrpSpPr/>
          <p:nvPr/>
        </p:nvGrpSpPr>
        <p:grpSpPr>
          <a:xfrm>
            <a:off x="1524000" y="5236030"/>
            <a:ext cx="9144000" cy="1251859"/>
            <a:chOff x="0" y="5606141"/>
            <a:chExt cx="9529943" cy="1251858"/>
          </a:xfrm>
        </p:grpSpPr>
        <p:pic>
          <p:nvPicPr>
            <p:cNvPr id="17" name="Рисунок 16"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271D7C61-4BA4-864A-A551-56BD0BD5DF63}"/>
                </a:ext>
              </a:extLst>
            </p:cNvPr>
            <p:cNvPicPr>
              <a:picLocks noChangeAspect="1"/>
            </p:cNvPicPr>
            <p:nvPr/>
          </p:nvPicPr>
          <p:blipFill>
            <a:blip r:embed="rId4"/>
            <a:stretch>
              <a:fillRect/>
            </a:stretch>
          </p:blipFill>
          <p:spPr>
            <a:xfrm>
              <a:off x="0" y="5606142"/>
              <a:ext cx="4813959" cy="1251857"/>
            </a:xfrm>
            <a:prstGeom prst="rect">
              <a:avLst/>
            </a:prstGeom>
          </p:spPr>
        </p:pic>
        <p:pic>
          <p:nvPicPr>
            <p:cNvPr id="18" name="Рисунок 17"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785A636D-F2D3-3741-95EE-F009B61C5E9C}"/>
                </a:ext>
              </a:extLst>
            </p:cNvPr>
            <p:cNvPicPr>
              <a:picLocks noChangeAspect="1"/>
            </p:cNvPicPr>
            <p:nvPr/>
          </p:nvPicPr>
          <p:blipFill>
            <a:blip r:embed="rId4"/>
            <a:stretch>
              <a:fillRect/>
            </a:stretch>
          </p:blipFill>
          <p:spPr>
            <a:xfrm flipH="1">
              <a:off x="4715987" y="5606141"/>
              <a:ext cx="4813956" cy="1251856"/>
            </a:xfrm>
            <a:prstGeom prst="rect">
              <a:avLst/>
            </a:prstGeom>
          </p:spPr>
        </p:pic>
      </p:grpSp>
      <p:sp>
        <p:nvSpPr>
          <p:cNvPr id="2" name="Прямоугольник 1">
            <a:extLst>
              <a:ext uri="{FF2B5EF4-FFF2-40B4-BE49-F238E27FC236}">
                <a16:creationId xmlns:a16="http://schemas.microsoft.com/office/drawing/2014/main" id="{AD963598-04CE-4C4F-8D43-67DF7D64D902}"/>
              </a:ext>
            </a:extLst>
          </p:cNvPr>
          <p:cNvSpPr/>
          <p:nvPr/>
        </p:nvSpPr>
        <p:spPr>
          <a:xfrm>
            <a:off x="1524000" y="5236030"/>
            <a:ext cx="9144000" cy="3701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ru-RU">
              <a:solidFill>
                <a:prstClr val="black"/>
              </a:solidFill>
              <a:latin typeface="Calibri" panose="020F0502020204030204"/>
            </a:endParaRPr>
          </a:p>
        </p:txBody>
      </p:sp>
      <p:sp>
        <p:nvSpPr>
          <p:cNvPr id="14" name="Скругленная прямоугольная выноска 13">
            <a:extLst>
              <a:ext uri="{FF2B5EF4-FFF2-40B4-BE49-F238E27FC236}">
                <a16:creationId xmlns:a16="http://schemas.microsoft.com/office/drawing/2014/main" id="{8BA1DAA6-1697-5742-B250-7BB94757AFAF}"/>
              </a:ext>
            </a:extLst>
          </p:cNvPr>
          <p:cNvSpPr/>
          <p:nvPr/>
        </p:nvSpPr>
        <p:spPr>
          <a:xfrm flipH="1">
            <a:off x="2044787" y="481623"/>
            <a:ext cx="6184815" cy="1325407"/>
          </a:xfrm>
          <a:prstGeom prst="wedgeRoundRectCallout">
            <a:avLst>
              <a:gd name="adj1" fmla="val -38038"/>
              <a:gd name="adj2" fmla="val 86612"/>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4000" dirty="0"/>
              <a:t>His teacher said we should eat lots of snacks.</a:t>
            </a:r>
            <a:endParaRPr lang="ru-RU" sz="4000" b="1" dirty="0">
              <a:solidFill>
                <a:prstClr val="black"/>
              </a:solidFill>
              <a:latin typeface="Calibri" panose="020F0502020204030204"/>
            </a:endParaRPr>
          </a:p>
        </p:txBody>
      </p:sp>
      <p:pic>
        <p:nvPicPr>
          <p:cNvPr id="15" name="Рисунок 14">
            <a:hlinkClick r:id="" action="ppaction://hlinkshowjump?jump=nextslide"/>
            <a:extLst>
              <a:ext uri="{FF2B5EF4-FFF2-40B4-BE49-F238E27FC236}">
                <a16:creationId xmlns:a16="http://schemas.microsoft.com/office/drawing/2014/main" id="{1C687D8F-684D-2D46-A56E-5A9FEA3971C5}"/>
              </a:ext>
            </a:extLst>
          </p:cNvPr>
          <p:cNvPicPr>
            <a:picLocks noChangeAspect="1"/>
          </p:cNvPicPr>
          <p:nvPr/>
        </p:nvPicPr>
        <p:blipFill>
          <a:blip r:embed="rId5"/>
          <a:stretch>
            <a:fillRect/>
          </a:stretch>
        </p:blipFill>
        <p:spPr>
          <a:xfrm flipH="1">
            <a:off x="9319928" y="222040"/>
            <a:ext cx="1194937" cy="1228409"/>
          </a:xfrm>
          <a:prstGeom prst="rect">
            <a:avLst/>
          </a:prstGeom>
        </p:spPr>
      </p:pic>
      <p:grpSp>
        <p:nvGrpSpPr>
          <p:cNvPr id="12" name="Группа 11">
            <a:extLst>
              <a:ext uri="{FF2B5EF4-FFF2-40B4-BE49-F238E27FC236}">
                <a16:creationId xmlns:a16="http://schemas.microsoft.com/office/drawing/2014/main" id="{873925EA-881A-4341-B04D-7788498BCB2C}"/>
              </a:ext>
            </a:extLst>
          </p:cNvPr>
          <p:cNvGrpSpPr/>
          <p:nvPr/>
        </p:nvGrpSpPr>
        <p:grpSpPr>
          <a:xfrm rot="16200000">
            <a:off x="3812608" y="3723042"/>
            <a:ext cx="3599151" cy="1169699"/>
            <a:chOff x="509927" y="3180465"/>
            <a:chExt cx="3599151" cy="1460311"/>
          </a:xfrm>
        </p:grpSpPr>
        <p:sp>
          <p:nvSpPr>
            <p:cNvPr id="24" name="Цилиндр 23">
              <a:extLst>
                <a:ext uri="{FF2B5EF4-FFF2-40B4-BE49-F238E27FC236}">
                  <a16:creationId xmlns:a16="http://schemas.microsoft.com/office/drawing/2014/main" id="{31B7B9B3-5D7B-7A4A-A3F9-A368BEAC5842}"/>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10" name="Цилиндр 9">
              <a:extLst>
                <a:ext uri="{FF2B5EF4-FFF2-40B4-BE49-F238E27FC236}">
                  <a16:creationId xmlns:a16="http://schemas.microsoft.com/office/drawing/2014/main" id="{892376EF-7592-2A4D-B34A-B298E6D9CB0A}"/>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8" name="Овал 7">
              <a:extLst>
                <a:ext uri="{FF2B5EF4-FFF2-40B4-BE49-F238E27FC236}">
                  <a16:creationId xmlns:a16="http://schemas.microsoft.com/office/drawing/2014/main" id="{F3BB11F4-9BD7-3E43-B98B-36FA10F13ECE}"/>
                </a:ext>
              </a:extLst>
            </p:cNvPr>
            <p:cNvSpPr/>
            <p:nvPr/>
          </p:nvSpPr>
          <p:spPr>
            <a:xfrm>
              <a:off x="509927" y="3247917"/>
              <a:ext cx="3599151" cy="1325407"/>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FALSE</a:t>
              </a:r>
              <a:endParaRPr lang="ru-RU" sz="3200" b="1" dirty="0">
                <a:solidFill>
                  <a:prstClr val="black"/>
                </a:solidFill>
                <a:latin typeface="Calibri" panose="020F0502020204030204"/>
              </a:endParaRPr>
            </a:p>
          </p:txBody>
        </p:sp>
      </p:grpSp>
      <p:grpSp>
        <p:nvGrpSpPr>
          <p:cNvPr id="45" name="Группа 44">
            <a:extLst>
              <a:ext uri="{FF2B5EF4-FFF2-40B4-BE49-F238E27FC236}">
                <a16:creationId xmlns:a16="http://schemas.microsoft.com/office/drawing/2014/main" id="{1D83DE8B-B0A8-264E-A378-D12C4B459F3B}"/>
              </a:ext>
            </a:extLst>
          </p:cNvPr>
          <p:cNvGrpSpPr/>
          <p:nvPr/>
        </p:nvGrpSpPr>
        <p:grpSpPr>
          <a:xfrm rot="16200000">
            <a:off x="1754352" y="3723042"/>
            <a:ext cx="3599151" cy="1169699"/>
            <a:chOff x="509927" y="3180465"/>
            <a:chExt cx="3599151" cy="1460311"/>
          </a:xfrm>
        </p:grpSpPr>
        <p:sp>
          <p:nvSpPr>
            <p:cNvPr id="46" name="Цилиндр 45">
              <a:extLst>
                <a:ext uri="{FF2B5EF4-FFF2-40B4-BE49-F238E27FC236}">
                  <a16:creationId xmlns:a16="http://schemas.microsoft.com/office/drawing/2014/main" id="{890BAEA3-C789-F345-843C-22263C80FF2B}"/>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7" name="Цилиндр 46">
              <a:extLst>
                <a:ext uri="{FF2B5EF4-FFF2-40B4-BE49-F238E27FC236}">
                  <a16:creationId xmlns:a16="http://schemas.microsoft.com/office/drawing/2014/main" id="{40F0D7DC-E1C0-7840-A16A-138B101F932C}"/>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8" name="Овал 47">
              <a:extLst>
                <a:ext uri="{FF2B5EF4-FFF2-40B4-BE49-F238E27FC236}">
                  <a16:creationId xmlns:a16="http://schemas.microsoft.com/office/drawing/2014/main" id="{FD7A8C71-CA0C-DA48-AAEC-57169BA95549}"/>
                </a:ext>
              </a:extLst>
            </p:cNvPr>
            <p:cNvSpPr/>
            <p:nvPr/>
          </p:nvSpPr>
          <p:spPr>
            <a:xfrm>
              <a:off x="509927" y="3247917"/>
              <a:ext cx="3599151" cy="1325407"/>
            </a:xfrm>
            <a:prstGeom prst="ellipse">
              <a:avLst/>
            </a:prstGeom>
            <a:solidFill>
              <a:srgbClr val="FF7D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TRUE</a:t>
              </a:r>
              <a:endParaRPr lang="ru-RU" sz="3200" b="1" dirty="0">
                <a:solidFill>
                  <a:prstClr val="black"/>
                </a:solidFill>
                <a:latin typeface="Calibri" panose="020F0502020204030204"/>
              </a:endParaRPr>
            </a:p>
          </p:txBody>
        </p:sp>
      </p:grpSp>
      <p:pic>
        <p:nvPicPr>
          <p:cNvPr id="5" name="Picture 4" descr="A cartoon of a child with his arms out&#10;&#10;Description automatically generated">
            <a:extLst>
              <a:ext uri="{FF2B5EF4-FFF2-40B4-BE49-F238E27FC236}">
                <a16:creationId xmlns:a16="http://schemas.microsoft.com/office/drawing/2014/main" id="{70F9808C-87C9-455D-F1FE-9D1D0C35B58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63605" y="2019670"/>
            <a:ext cx="3290061" cy="4423611"/>
          </a:xfrm>
          <a:prstGeom prst="rect">
            <a:avLst/>
          </a:prstGeom>
        </p:spPr>
      </p:pic>
    </p:spTree>
    <p:extLst>
      <p:ext uri="{BB962C8B-B14F-4D97-AF65-F5344CB8AC3E}">
        <p14:creationId xmlns:p14="http://schemas.microsoft.com/office/powerpoint/2010/main" val="3562375566"/>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D1%83%D1%80%D0%B0.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nodeType="clickEffect">
                                  <p:stCondLst>
                                    <p:cond delay="0"/>
                                  </p:stCondLst>
                                  <p:childTnLst>
                                    <p:animEffect transition="out" filter="fade">
                                      <p:cBhvr>
                                        <p:cTn id="12" dur="500"/>
                                        <p:tgtEl>
                                          <p:spTgt spid="45"/>
                                        </p:tgtEl>
                                      </p:cBhvr>
                                    </p:animEffect>
                                    <p:anim calcmode="lin" valueType="num">
                                      <p:cBhvr>
                                        <p:cTn id="13" dur="5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
                                        <p:tgtEl>
                                          <p:spTgt spid="45"/>
                                        </p:tgtEl>
                                        <p:attrNameLst>
                                          <p:attrName>ppt_h</p:attrName>
                                        </p:attrNameLst>
                                      </p:cBhvr>
                                      <p:tavLst>
                                        <p:tav tm="0">
                                          <p:val>
                                            <p:strVal val="ppt_h"/>
                                          </p:val>
                                        </p:tav>
                                        <p:tav tm="100000">
                                          <p:val>
                                            <p:strVal val="ppt_h"/>
                                          </p:val>
                                        </p:tav>
                                      </p:tavLst>
                                    </p:anim>
                                    <p:set>
                                      <p:cBhvr>
                                        <p:cTn id="1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skateboard.wav"/>
                                        </p:tgtEl>
                                      </p:cMediaNode>
                                    </p:audio>
                                  </p:subTnLst>
                                </p:cTn>
                              </p:par>
                            </p:childTnLst>
                          </p:cTn>
                        </p:par>
                      </p:childTnLst>
                    </p:cTn>
                  </p:par>
                </p:childTnLst>
              </p:cTn>
              <p:nextCondLst>
                <p:cond evt="onClick" delay="0">
                  <p:tgtEl>
                    <p:spTgt spid="4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5B58A5-0091-CE4E-AF5B-8E792D4A0FC6}"/>
              </a:ext>
            </a:extLst>
          </p:cNvPr>
          <p:cNvSpPr txBox="1"/>
          <p:nvPr/>
        </p:nvSpPr>
        <p:spPr>
          <a:xfrm>
            <a:off x="1871816" y="637496"/>
            <a:ext cx="9299766" cy="830997"/>
          </a:xfrm>
          <a:prstGeom prst="rect">
            <a:avLst/>
          </a:prstGeom>
          <a:noFill/>
        </p:spPr>
        <p:txBody>
          <a:bodyPr wrap="square" rtlCol="0">
            <a:spAutoFit/>
          </a:bodyPr>
          <a:lstStyle/>
          <a:p>
            <a:pPr defTabSz="457200"/>
            <a:r>
              <a:rPr lang="en-US" sz="4800" dirty="0">
                <a:solidFill>
                  <a:srgbClr val="ED7D31">
                    <a:lumMod val="50000"/>
                  </a:srgbClr>
                </a:solidFill>
                <a:latin typeface="Britannic Bold" panose="020B0903060703020204" pitchFamily="34" charset="0"/>
              </a:rPr>
              <a:t>WHERE IS MY SKATEBOARD?</a:t>
            </a:r>
            <a:endParaRPr lang="ru-RU" sz="4800" dirty="0">
              <a:solidFill>
                <a:srgbClr val="ED7D31">
                  <a:lumMod val="50000"/>
                </a:srgbClr>
              </a:solidFill>
              <a:latin typeface="Calibri" panose="020F0502020204030204"/>
            </a:endParaRPr>
          </a:p>
        </p:txBody>
      </p:sp>
      <p:sp>
        <p:nvSpPr>
          <p:cNvPr id="8" name="Скругленный прямоугольник 7">
            <a:hlinkClick r:id="" action="ppaction://hlinkshowjump?jump=nextslide"/>
            <a:extLst>
              <a:ext uri="{FF2B5EF4-FFF2-40B4-BE49-F238E27FC236}">
                <a16:creationId xmlns:a16="http://schemas.microsoft.com/office/drawing/2014/main" id="{D00FDA29-246F-B349-B229-07AE3E8794E3}"/>
              </a:ext>
            </a:extLst>
          </p:cNvPr>
          <p:cNvSpPr/>
          <p:nvPr/>
        </p:nvSpPr>
        <p:spPr>
          <a:xfrm>
            <a:off x="9837081" y="760606"/>
            <a:ext cx="2042899" cy="584775"/>
          </a:xfrm>
          <a:prstGeom prst="roundRect">
            <a:avLst/>
          </a:prstGeom>
          <a:solidFill>
            <a:srgbClr val="FFFF00"/>
          </a:solidFill>
          <a:ln w="28575">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ED7D31">
                    <a:lumMod val="50000"/>
                  </a:srgbClr>
                </a:solidFill>
                <a:latin typeface="Cooper Black" panose="0208090404030B020404" pitchFamily="18" charset="0"/>
              </a:rPr>
              <a:t>START</a:t>
            </a:r>
            <a:endParaRPr lang="ru-RU" sz="2400" dirty="0">
              <a:solidFill>
                <a:srgbClr val="ED7D31">
                  <a:lumMod val="50000"/>
                </a:srgbClr>
              </a:solidFill>
              <a:latin typeface="Calibri" panose="020F0502020204030204"/>
            </a:endParaRPr>
          </a:p>
        </p:txBody>
      </p:sp>
      <p:pic>
        <p:nvPicPr>
          <p:cNvPr id="2" name="Picture 1">
            <a:extLst>
              <a:ext uri="{FF2B5EF4-FFF2-40B4-BE49-F238E27FC236}">
                <a16:creationId xmlns:a16="http://schemas.microsoft.com/office/drawing/2014/main" id="{23798E82-7971-EDB7-F315-C9541CCA7D33}"/>
              </a:ext>
            </a:extLst>
          </p:cNvPr>
          <p:cNvPicPr>
            <a:picLocks noChangeAspect="1"/>
          </p:cNvPicPr>
          <p:nvPr/>
        </p:nvPicPr>
        <p:blipFill>
          <a:blip r:embed="rId2"/>
          <a:stretch>
            <a:fillRect/>
          </a:stretch>
        </p:blipFill>
        <p:spPr>
          <a:xfrm>
            <a:off x="2183836" y="2600202"/>
            <a:ext cx="10008164" cy="3880112"/>
          </a:xfrm>
          <a:prstGeom prst="rect">
            <a:avLst/>
          </a:prstGeom>
        </p:spPr>
      </p:pic>
      <p:pic>
        <p:nvPicPr>
          <p:cNvPr id="4" name="Picture 3" descr="A cartoon of a child on a skateboard&#10;&#10;Description automatically generated">
            <a:extLst>
              <a:ext uri="{FF2B5EF4-FFF2-40B4-BE49-F238E27FC236}">
                <a16:creationId xmlns:a16="http://schemas.microsoft.com/office/drawing/2014/main" id="{31BCC13D-7D4D-1E9B-2AD3-5FC09A3748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10" y="2087217"/>
            <a:ext cx="3170337" cy="4234632"/>
          </a:xfrm>
          <a:prstGeom prst="rect">
            <a:avLst/>
          </a:prstGeom>
        </p:spPr>
      </p:pic>
      <p:cxnSp>
        <p:nvCxnSpPr>
          <p:cNvPr id="5" name="Straight Connector 4">
            <a:extLst>
              <a:ext uri="{FF2B5EF4-FFF2-40B4-BE49-F238E27FC236}">
                <a16:creationId xmlns:a16="http://schemas.microsoft.com/office/drawing/2014/main" id="{719727DB-4383-D171-7760-A9344575496B}"/>
              </a:ext>
            </a:extLst>
          </p:cNvPr>
          <p:cNvCxnSpPr>
            <a:cxnSpLocks/>
          </p:cNvCxnSpPr>
          <p:nvPr/>
        </p:nvCxnSpPr>
        <p:spPr>
          <a:xfrm>
            <a:off x="3687417" y="3816626"/>
            <a:ext cx="549634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1726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5DCAE09-9DAA-DF45-82E1-3B4EC7C2B61B}"/>
              </a:ext>
            </a:extLst>
          </p:cNvPr>
          <p:cNvGrpSpPr/>
          <p:nvPr/>
        </p:nvGrpSpPr>
        <p:grpSpPr>
          <a:xfrm>
            <a:off x="1524000" y="5239910"/>
            <a:ext cx="9144000" cy="1251859"/>
            <a:chOff x="0" y="5606141"/>
            <a:chExt cx="9529943" cy="1251858"/>
          </a:xfrm>
        </p:grpSpPr>
        <p:pic>
          <p:nvPicPr>
            <p:cNvPr id="17" name="Рисунок 16"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271D7C61-4BA4-864A-A551-56BD0BD5DF63}"/>
                </a:ext>
              </a:extLst>
            </p:cNvPr>
            <p:cNvPicPr>
              <a:picLocks noChangeAspect="1"/>
            </p:cNvPicPr>
            <p:nvPr/>
          </p:nvPicPr>
          <p:blipFill>
            <a:blip r:embed="rId4"/>
            <a:stretch>
              <a:fillRect/>
            </a:stretch>
          </p:blipFill>
          <p:spPr>
            <a:xfrm>
              <a:off x="0" y="5606142"/>
              <a:ext cx="4813959" cy="1251857"/>
            </a:xfrm>
            <a:prstGeom prst="rect">
              <a:avLst/>
            </a:prstGeom>
          </p:spPr>
        </p:pic>
        <p:pic>
          <p:nvPicPr>
            <p:cNvPr id="18" name="Рисунок 17"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785A636D-F2D3-3741-95EE-F009B61C5E9C}"/>
                </a:ext>
              </a:extLst>
            </p:cNvPr>
            <p:cNvPicPr>
              <a:picLocks noChangeAspect="1"/>
            </p:cNvPicPr>
            <p:nvPr/>
          </p:nvPicPr>
          <p:blipFill>
            <a:blip r:embed="rId4"/>
            <a:stretch>
              <a:fillRect/>
            </a:stretch>
          </p:blipFill>
          <p:spPr>
            <a:xfrm flipH="1">
              <a:off x="4715987" y="5606141"/>
              <a:ext cx="4813956" cy="1251856"/>
            </a:xfrm>
            <a:prstGeom prst="rect">
              <a:avLst/>
            </a:prstGeom>
          </p:spPr>
        </p:pic>
      </p:grpSp>
      <p:sp>
        <p:nvSpPr>
          <p:cNvPr id="2" name="Прямоугольник 1">
            <a:extLst>
              <a:ext uri="{FF2B5EF4-FFF2-40B4-BE49-F238E27FC236}">
                <a16:creationId xmlns:a16="http://schemas.microsoft.com/office/drawing/2014/main" id="{AD963598-04CE-4C4F-8D43-67DF7D64D902}"/>
              </a:ext>
            </a:extLst>
          </p:cNvPr>
          <p:cNvSpPr/>
          <p:nvPr/>
        </p:nvSpPr>
        <p:spPr>
          <a:xfrm>
            <a:off x="1524000" y="5236030"/>
            <a:ext cx="9144000" cy="3701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ru-RU">
              <a:solidFill>
                <a:prstClr val="black"/>
              </a:solidFill>
              <a:latin typeface="Calibri" panose="020F0502020204030204"/>
            </a:endParaRPr>
          </a:p>
        </p:txBody>
      </p:sp>
      <p:sp>
        <p:nvSpPr>
          <p:cNvPr id="14" name="Скругленная прямоугольная выноска 13">
            <a:extLst>
              <a:ext uri="{FF2B5EF4-FFF2-40B4-BE49-F238E27FC236}">
                <a16:creationId xmlns:a16="http://schemas.microsoft.com/office/drawing/2014/main" id="{8BA1DAA6-1697-5742-B250-7BB94757AFAF}"/>
              </a:ext>
            </a:extLst>
          </p:cNvPr>
          <p:cNvSpPr/>
          <p:nvPr/>
        </p:nvSpPr>
        <p:spPr>
          <a:xfrm flipH="1">
            <a:off x="1524000" y="481623"/>
            <a:ext cx="6705602" cy="1325407"/>
          </a:xfrm>
          <a:prstGeom prst="wedgeRoundRectCallout">
            <a:avLst>
              <a:gd name="adj1" fmla="val -38038"/>
              <a:gd name="adj2" fmla="val 86612"/>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3200" dirty="0"/>
              <a:t>We shouldn't eat fast food or candy.</a:t>
            </a:r>
            <a:endParaRPr lang="ru-RU" sz="3200" b="1" dirty="0">
              <a:solidFill>
                <a:prstClr val="black"/>
              </a:solidFill>
              <a:latin typeface="Calibri" panose="020F0502020204030204"/>
            </a:endParaRPr>
          </a:p>
        </p:txBody>
      </p:sp>
      <p:pic>
        <p:nvPicPr>
          <p:cNvPr id="15" name="Рисунок 14">
            <a:hlinkClick r:id="" action="ppaction://hlinkshowjump?jump=nextslide"/>
            <a:extLst>
              <a:ext uri="{FF2B5EF4-FFF2-40B4-BE49-F238E27FC236}">
                <a16:creationId xmlns:a16="http://schemas.microsoft.com/office/drawing/2014/main" id="{1C687D8F-684D-2D46-A56E-5A9FEA3971C5}"/>
              </a:ext>
            </a:extLst>
          </p:cNvPr>
          <p:cNvPicPr>
            <a:picLocks noChangeAspect="1"/>
          </p:cNvPicPr>
          <p:nvPr/>
        </p:nvPicPr>
        <p:blipFill>
          <a:blip r:embed="rId5"/>
          <a:stretch>
            <a:fillRect/>
          </a:stretch>
        </p:blipFill>
        <p:spPr>
          <a:xfrm flipH="1">
            <a:off x="9319928" y="222040"/>
            <a:ext cx="1194937" cy="1228409"/>
          </a:xfrm>
          <a:prstGeom prst="rect">
            <a:avLst/>
          </a:prstGeom>
        </p:spPr>
      </p:pic>
      <p:grpSp>
        <p:nvGrpSpPr>
          <p:cNvPr id="12" name="Группа 11">
            <a:extLst>
              <a:ext uri="{FF2B5EF4-FFF2-40B4-BE49-F238E27FC236}">
                <a16:creationId xmlns:a16="http://schemas.microsoft.com/office/drawing/2014/main" id="{873925EA-881A-4341-B04D-7788498BCB2C}"/>
              </a:ext>
            </a:extLst>
          </p:cNvPr>
          <p:cNvGrpSpPr/>
          <p:nvPr/>
        </p:nvGrpSpPr>
        <p:grpSpPr>
          <a:xfrm rot="16200000">
            <a:off x="1741959" y="3758420"/>
            <a:ext cx="3599151" cy="1169699"/>
            <a:chOff x="509927" y="3180465"/>
            <a:chExt cx="3599151" cy="1460311"/>
          </a:xfrm>
        </p:grpSpPr>
        <p:sp>
          <p:nvSpPr>
            <p:cNvPr id="24" name="Цилиндр 23">
              <a:extLst>
                <a:ext uri="{FF2B5EF4-FFF2-40B4-BE49-F238E27FC236}">
                  <a16:creationId xmlns:a16="http://schemas.microsoft.com/office/drawing/2014/main" id="{31B7B9B3-5D7B-7A4A-A3F9-A368BEAC5842}"/>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10" name="Цилиндр 9">
              <a:extLst>
                <a:ext uri="{FF2B5EF4-FFF2-40B4-BE49-F238E27FC236}">
                  <a16:creationId xmlns:a16="http://schemas.microsoft.com/office/drawing/2014/main" id="{892376EF-7592-2A4D-B34A-B298E6D9CB0A}"/>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8" name="Овал 7">
              <a:extLst>
                <a:ext uri="{FF2B5EF4-FFF2-40B4-BE49-F238E27FC236}">
                  <a16:creationId xmlns:a16="http://schemas.microsoft.com/office/drawing/2014/main" id="{F3BB11F4-9BD7-3E43-B98B-36FA10F13ECE}"/>
                </a:ext>
              </a:extLst>
            </p:cNvPr>
            <p:cNvSpPr/>
            <p:nvPr/>
          </p:nvSpPr>
          <p:spPr>
            <a:xfrm>
              <a:off x="509927" y="3247917"/>
              <a:ext cx="3599151" cy="1325407"/>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TRUE</a:t>
              </a:r>
              <a:endParaRPr lang="ru-RU" sz="3200" b="1" dirty="0">
                <a:solidFill>
                  <a:prstClr val="black"/>
                </a:solidFill>
                <a:latin typeface="Calibri" panose="020F0502020204030204"/>
              </a:endParaRPr>
            </a:p>
          </p:txBody>
        </p:sp>
      </p:grpSp>
      <p:grpSp>
        <p:nvGrpSpPr>
          <p:cNvPr id="45" name="Группа 44">
            <a:extLst>
              <a:ext uri="{FF2B5EF4-FFF2-40B4-BE49-F238E27FC236}">
                <a16:creationId xmlns:a16="http://schemas.microsoft.com/office/drawing/2014/main" id="{1D83DE8B-B0A8-264E-A378-D12C4B459F3B}"/>
              </a:ext>
            </a:extLst>
          </p:cNvPr>
          <p:cNvGrpSpPr/>
          <p:nvPr/>
        </p:nvGrpSpPr>
        <p:grpSpPr>
          <a:xfrm rot="16200000">
            <a:off x="3664574" y="3723042"/>
            <a:ext cx="3599151" cy="1169699"/>
            <a:chOff x="509927" y="3180465"/>
            <a:chExt cx="3599151" cy="1460311"/>
          </a:xfrm>
        </p:grpSpPr>
        <p:sp>
          <p:nvSpPr>
            <p:cNvPr id="46" name="Цилиндр 45">
              <a:extLst>
                <a:ext uri="{FF2B5EF4-FFF2-40B4-BE49-F238E27FC236}">
                  <a16:creationId xmlns:a16="http://schemas.microsoft.com/office/drawing/2014/main" id="{890BAEA3-C789-F345-843C-22263C80FF2B}"/>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7" name="Цилиндр 46">
              <a:extLst>
                <a:ext uri="{FF2B5EF4-FFF2-40B4-BE49-F238E27FC236}">
                  <a16:creationId xmlns:a16="http://schemas.microsoft.com/office/drawing/2014/main" id="{40F0D7DC-E1C0-7840-A16A-138B101F932C}"/>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8" name="Овал 47">
              <a:extLst>
                <a:ext uri="{FF2B5EF4-FFF2-40B4-BE49-F238E27FC236}">
                  <a16:creationId xmlns:a16="http://schemas.microsoft.com/office/drawing/2014/main" id="{FD7A8C71-CA0C-DA48-AAEC-57169BA95549}"/>
                </a:ext>
              </a:extLst>
            </p:cNvPr>
            <p:cNvSpPr/>
            <p:nvPr/>
          </p:nvSpPr>
          <p:spPr>
            <a:xfrm>
              <a:off x="509927" y="3247917"/>
              <a:ext cx="3599151" cy="1325407"/>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FALSE</a:t>
              </a:r>
              <a:endParaRPr lang="ru-RU" sz="3200" b="1" dirty="0">
                <a:solidFill>
                  <a:prstClr val="black"/>
                </a:solidFill>
                <a:latin typeface="Calibri" panose="020F0502020204030204"/>
              </a:endParaRPr>
            </a:p>
          </p:txBody>
        </p:sp>
      </p:grpSp>
      <p:pic>
        <p:nvPicPr>
          <p:cNvPr id="3" name="Picture 2" descr="A cartoon of a child with his arms out&#10;&#10;Description automatically generated">
            <a:extLst>
              <a:ext uri="{FF2B5EF4-FFF2-40B4-BE49-F238E27FC236}">
                <a16:creationId xmlns:a16="http://schemas.microsoft.com/office/drawing/2014/main" id="{155189D1-59B4-FC80-8A23-A812B598C14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63605" y="2019670"/>
            <a:ext cx="3290061" cy="4423611"/>
          </a:xfrm>
          <a:prstGeom prst="rect">
            <a:avLst/>
          </a:prstGeom>
        </p:spPr>
      </p:pic>
    </p:spTree>
    <p:extLst>
      <p:ext uri="{BB962C8B-B14F-4D97-AF65-F5344CB8AC3E}">
        <p14:creationId xmlns:p14="http://schemas.microsoft.com/office/powerpoint/2010/main" val="1885189793"/>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D1%83%D1%80%D0%B0.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nodeType="clickEffect">
                                  <p:stCondLst>
                                    <p:cond delay="0"/>
                                  </p:stCondLst>
                                  <p:childTnLst>
                                    <p:animEffect transition="out" filter="fade">
                                      <p:cBhvr>
                                        <p:cTn id="12" dur="500"/>
                                        <p:tgtEl>
                                          <p:spTgt spid="45"/>
                                        </p:tgtEl>
                                      </p:cBhvr>
                                    </p:animEffect>
                                    <p:anim calcmode="lin" valueType="num">
                                      <p:cBhvr>
                                        <p:cTn id="13" dur="5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
                                        <p:tgtEl>
                                          <p:spTgt spid="45"/>
                                        </p:tgtEl>
                                        <p:attrNameLst>
                                          <p:attrName>ppt_h</p:attrName>
                                        </p:attrNameLst>
                                      </p:cBhvr>
                                      <p:tavLst>
                                        <p:tav tm="0">
                                          <p:val>
                                            <p:strVal val="ppt_h"/>
                                          </p:val>
                                        </p:tav>
                                        <p:tav tm="100000">
                                          <p:val>
                                            <p:strVal val="ppt_h"/>
                                          </p:val>
                                        </p:tav>
                                      </p:tavLst>
                                    </p:anim>
                                    <p:set>
                                      <p:cBhvr>
                                        <p:cTn id="1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skateboard.wav"/>
                                        </p:tgtEl>
                                      </p:cMediaNode>
                                    </p:audio>
                                  </p:subTnLst>
                                </p:cTn>
                              </p:par>
                            </p:childTnLst>
                          </p:cTn>
                        </p:par>
                      </p:childTnLst>
                    </p:cTn>
                  </p:par>
                </p:childTnLst>
              </p:cTn>
              <p:nextCondLst>
                <p:cond evt="onClick" delay="0">
                  <p:tgtEl>
                    <p:spTgt spid="4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5B58A5-0091-CE4E-AF5B-8E792D4A0FC6}"/>
              </a:ext>
            </a:extLst>
          </p:cNvPr>
          <p:cNvSpPr txBox="1"/>
          <p:nvPr/>
        </p:nvSpPr>
        <p:spPr>
          <a:xfrm>
            <a:off x="1871816" y="637496"/>
            <a:ext cx="9299766" cy="830997"/>
          </a:xfrm>
          <a:prstGeom prst="rect">
            <a:avLst/>
          </a:prstGeom>
          <a:noFill/>
        </p:spPr>
        <p:txBody>
          <a:bodyPr wrap="square" rtlCol="0">
            <a:spAutoFit/>
          </a:bodyPr>
          <a:lstStyle/>
          <a:p>
            <a:pPr defTabSz="457200"/>
            <a:r>
              <a:rPr lang="en-US" sz="4800" dirty="0">
                <a:solidFill>
                  <a:srgbClr val="ED7D31">
                    <a:lumMod val="50000"/>
                  </a:srgbClr>
                </a:solidFill>
                <a:latin typeface="Britannic Bold" panose="020B0903060703020204" pitchFamily="34" charset="0"/>
              </a:rPr>
              <a:t>WHERE IS MY SKATEBOARD?</a:t>
            </a:r>
            <a:endParaRPr lang="ru-RU" sz="4800" dirty="0">
              <a:solidFill>
                <a:srgbClr val="ED7D31">
                  <a:lumMod val="50000"/>
                </a:srgbClr>
              </a:solidFill>
              <a:latin typeface="Calibri" panose="020F0502020204030204"/>
            </a:endParaRPr>
          </a:p>
        </p:txBody>
      </p:sp>
      <p:sp>
        <p:nvSpPr>
          <p:cNvPr id="8" name="Скругленный прямоугольник 7">
            <a:hlinkClick r:id="" action="ppaction://hlinkshowjump?jump=nextslide"/>
            <a:extLst>
              <a:ext uri="{FF2B5EF4-FFF2-40B4-BE49-F238E27FC236}">
                <a16:creationId xmlns:a16="http://schemas.microsoft.com/office/drawing/2014/main" id="{D00FDA29-246F-B349-B229-07AE3E8794E3}"/>
              </a:ext>
            </a:extLst>
          </p:cNvPr>
          <p:cNvSpPr/>
          <p:nvPr/>
        </p:nvSpPr>
        <p:spPr>
          <a:xfrm>
            <a:off x="9837081" y="760606"/>
            <a:ext cx="2042899" cy="584775"/>
          </a:xfrm>
          <a:prstGeom prst="roundRect">
            <a:avLst/>
          </a:prstGeom>
          <a:solidFill>
            <a:srgbClr val="FFFF00"/>
          </a:solidFill>
          <a:ln w="28575">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srgbClr val="ED7D31">
                    <a:lumMod val="50000"/>
                  </a:srgbClr>
                </a:solidFill>
                <a:latin typeface="Cooper Black" panose="0208090404030B020404" pitchFamily="18" charset="0"/>
              </a:rPr>
              <a:t>START</a:t>
            </a:r>
            <a:endParaRPr lang="ru-RU" sz="2400" dirty="0">
              <a:solidFill>
                <a:srgbClr val="ED7D31">
                  <a:lumMod val="50000"/>
                </a:srgbClr>
              </a:solidFill>
              <a:latin typeface="Calibri" panose="020F0502020204030204"/>
            </a:endParaRPr>
          </a:p>
        </p:txBody>
      </p:sp>
      <p:pic>
        <p:nvPicPr>
          <p:cNvPr id="2" name="Picture 1">
            <a:extLst>
              <a:ext uri="{FF2B5EF4-FFF2-40B4-BE49-F238E27FC236}">
                <a16:creationId xmlns:a16="http://schemas.microsoft.com/office/drawing/2014/main" id="{23798E82-7971-EDB7-F315-C9541CCA7D33}"/>
              </a:ext>
            </a:extLst>
          </p:cNvPr>
          <p:cNvPicPr>
            <a:picLocks noChangeAspect="1"/>
          </p:cNvPicPr>
          <p:nvPr/>
        </p:nvPicPr>
        <p:blipFill>
          <a:blip r:embed="rId2"/>
          <a:stretch>
            <a:fillRect/>
          </a:stretch>
        </p:blipFill>
        <p:spPr>
          <a:xfrm>
            <a:off x="2183836" y="2600202"/>
            <a:ext cx="10008164" cy="3880112"/>
          </a:xfrm>
          <a:prstGeom prst="rect">
            <a:avLst/>
          </a:prstGeom>
        </p:spPr>
      </p:pic>
      <p:pic>
        <p:nvPicPr>
          <p:cNvPr id="4" name="Picture 3" descr="A cartoon of a child on a skateboard&#10;&#10;Description automatically generated">
            <a:extLst>
              <a:ext uri="{FF2B5EF4-FFF2-40B4-BE49-F238E27FC236}">
                <a16:creationId xmlns:a16="http://schemas.microsoft.com/office/drawing/2014/main" id="{31BCC13D-7D4D-1E9B-2AD3-5FC09A3748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10" y="2087217"/>
            <a:ext cx="3170337" cy="4234632"/>
          </a:xfrm>
          <a:prstGeom prst="rect">
            <a:avLst/>
          </a:prstGeom>
        </p:spPr>
      </p:pic>
      <p:cxnSp>
        <p:nvCxnSpPr>
          <p:cNvPr id="5" name="Straight Connector 4">
            <a:extLst>
              <a:ext uri="{FF2B5EF4-FFF2-40B4-BE49-F238E27FC236}">
                <a16:creationId xmlns:a16="http://schemas.microsoft.com/office/drawing/2014/main" id="{719727DB-4383-D171-7760-A9344575496B}"/>
              </a:ext>
            </a:extLst>
          </p:cNvPr>
          <p:cNvCxnSpPr>
            <a:cxnSpLocks/>
          </p:cNvCxnSpPr>
          <p:nvPr/>
        </p:nvCxnSpPr>
        <p:spPr>
          <a:xfrm>
            <a:off x="2981739" y="4154556"/>
            <a:ext cx="402534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62724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5DCAE09-9DAA-DF45-82E1-3B4EC7C2B61B}"/>
              </a:ext>
            </a:extLst>
          </p:cNvPr>
          <p:cNvGrpSpPr/>
          <p:nvPr/>
        </p:nvGrpSpPr>
        <p:grpSpPr>
          <a:xfrm>
            <a:off x="1524000" y="5281617"/>
            <a:ext cx="9144000" cy="1251859"/>
            <a:chOff x="0" y="5606141"/>
            <a:chExt cx="9529943" cy="1251858"/>
          </a:xfrm>
        </p:grpSpPr>
        <p:pic>
          <p:nvPicPr>
            <p:cNvPr id="17" name="Рисунок 16"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271D7C61-4BA4-864A-A551-56BD0BD5DF63}"/>
                </a:ext>
              </a:extLst>
            </p:cNvPr>
            <p:cNvPicPr>
              <a:picLocks noChangeAspect="1"/>
            </p:cNvPicPr>
            <p:nvPr/>
          </p:nvPicPr>
          <p:blipFill>
            <a:blip r:embed="rId4"/>
            <a:stretch>
              <a:fillRect/>
            </a:stretch>
          </p:blipFill>
          <p:spPr>
            <a:xfrm>
              <a:off x="0" y="5606142"/>
              <a:ext cx="4813959" cy="1251857"/>
            </a:xfrm>
            <a:prstGeom prst="rect">
              <a:avLst/>
            </a:prstGeom>
          </p:spPr>
        </p:pic>
        <p:pic>
          <p:nvPicPr>
            <p:cNvPr id="18" name="Рисунок 17" descr="Изображение выглядит как спорт, ловля рыбы, внешний, стрельба из лука&#10;&#10;Автоматически созданное описание">
              <a:extLst>
                <a:ext uri="{FF2B5EF4-FFF2-40B4-BE49-F238E27FC236}">
                  <a16:creationId xmlns:a16="http://schemas.microsoft.com/office/drawing/2014/main" id="{785A636D-F2D3-3741-95EE-F009B61C5E9C}"/>
                </a:ext>
              </a:extLst>
            </p:cNvPr>
            <p:cNvPicPr>
              <a:picLocks noChangeAspect="1"/>
            </p:cNvPicPr>
            <p:nvPr/>
          </p:nvPicPr>
          <p:blipFill>
            <a:blip r:embed="rId4"/>
            <a:stretch>
              <a:fillRect/>
            </a:stretch>
          </p:blipFill>
          <p:spPr>
            <a:xfrm flipH="1">
              <a:off x="4715987" y="5606141"/>
              <a:ext cx="4813956" cy="1251856"/>
            </a:xfrm>
            <a:prstGeom prst="rect">
              <a:avLst/>
            </a:prstGeom>
          </p:spPr>
        </p:pic>
      </p:grpSp>
      <p:sp>
        <p:nvSpPr>
          <p:cNvPr id="2" name="Прямоугольник 1">
            <a:extLst>
              <a:ext uri="{FF2B5EF4-FFF2-40B4-BE49-F238E27FC236}">
                <a16:creationId xmlns:a16="http://schemas.microsoft.com/office/drawing/2014/main" id="{AD963598-04CE-4C4F-8D43-67DF7D64D902}"/>
              </a:ext>
            </a:extLst>
          </p:cNvPr>
          <p:cNvSpPr/>
          <p:nvPr/>
        </p:nvSpPr>
        <p:spPr>
          <a:xfrm>
            <a:off x="1524000" y="5236030"/>
            <a:ext cx="9144000" cy="3701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ru-RU">
              <a:solidFill>
                <a:prstClr val="black"/>
              </a:solidFill>
              <a:latin typeface="Calibri" panose="020F0502020204030204"/>
            </a:endParaRPr>
          </a:p>
        </p:txBody>
      </p:sp>
      <p:sp>
        <p:nvSpPr>
          <p:cNvPr id="14" name="Скругленная прямоугольная выноска 13">
            <a:extLst>
              <a:ext uri="{FF2B5EF4-FFF2-40B4-BE49-F238E27FC236}">
                <a16:creationId xmlns:a16="http://schemas.microsoft.com/office/drawing/2014/main" id="{8BA1DAA6-1697-5742-B250-7BB94757AFAF}"/>
              </a:ext>
            </a:extLst>
          </p:cNvPr>
          <p:cNvSpPr/>
          <p:nvPr/>
        </p:nvSpPr>
        <p:spPr>
          <a:xfrm flipH="1">
            <a:off x="2044787" y="481623"/>
            <a:ext cx="6184815" cy="1325407"/>
          </a:xfrm>
          <a:prstGeom prst="wedgeRoundRectCallout">
            <a:avLst>
              <a:gd name="adj1" fmla="val -38038"/>
              <a:gd name="adj2" fmla="val 86612"/>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n-US" sz="4000" dirty="0"/>
              <a:t>Peter's classmates like having fast food all the time.</a:t>
            </a:r>
            <a:endParaRPr lang="ru-RU" sz="4000" b="1" dirty="0">
              <a:solidFill>
                <a:prstClr val="black"/>
              </a:solidFill>
              <a:latin typeface="Calibri" panose="020F0502020204030204"/>
            </a:endParaRPr>
          </a:p>
        </p:txBody>
      </p:sp>
      <p:pic>
        <p:nvPicPr>
          <p:cNvPr id="15" name="Рисунок 14">
            <a:hlinkClick r:id="" action="ppaction://hlinkshowjump?jump=nextslide"/>
            <a:extLst>
              <a:ext uri="{FF2B5EF4-FFF2-40B4-BE49-F238E27FC236}">
                <a16:creationId xmlns:a16="http://schemas.microsoft.com/office/drawing/2014/main" id="{1C687D8F-684D-2D46-A56E-5A9FEA3971C5}"/>
              </a:ext>
            </a:extLst>
          </p:cNvPr>
          <p:cNvPicPr>
            <a:picLocks noChangeAspect="1"/>
          </p:cNvPicPr>
          <p:nvPr/>
        </p:nvPicPr>
        <p:blipFill>
          <a:blip r:embed="rId5"/>
          <a:stretch>
            <a:fillRect/>
          </a:stretch>
        </p:blipFill>
        <p:spPr>
          <a:xfrm flipH="1">
            <a:off x="9319928" y="222040"/>
            <a:ext cx="1194937" cy="1228409"/>
          </a:xfrm>
          <a:prstGeom prst="rect">
            <a:avLst/>
          </a:prstGeom>
        </p:spPr>
      </p:pic>
      <p:grpSp>
        <p:nvGrpSpPr>
          <p:cNvPr id="12" name="Группа 11">
            <a:extLst>
              <a:ext uri="{FF2B5EF4-FFF2-40B4-BE49-F238E27FC236}">
                <a16:creationId xmlns:a16="http://schemas.microsoft.com/office/drawing/2014/main" id="{873925EA-881A-4341-B04D-7788498BCB2C}"/>
              </a:ext>
            </a:extLst>
          </p:cNvPr>
          <p:cNvGrpSpPr/>
          <p:nvPr/>
        </p:nvGrpSpPr>
        <p:grpSpPr>
          <a:xfrm rot="16200000">
            <a:off x="3073590" y="3673096"/>
            <a:ext cx="3599151" cy="1233945"/>
            <a:chOff x="569887" y="3180465"/>
            <a:chExt cx="3599151" cy="1460311"/>
          </a:xfrm>
        </p:grpSpPr>
        <p:sp>
          <p:nvSpPr>
            <p:cNvPr id="24" name="Цилиндр 23">
              <a:extLst>
                <a:ext uri="{FF2B5EF4-FFF2-40B4-BE49-F238E27FC236}">
                  <a16:creationId xmlns:a16="http://schemas.microsoft.com/office/drawing/2014/main" id="{31B7B9B3-5D7B-7A4A-A3F9-A368BEAC5842}"/>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10" name="Цилиндр 9">
              <a:extLst>
                <a:ext uri="{FF2B5EF4-FFF2-40B4-BE49-F238E27FC236}">
                  <a16:creationId xmlns:a16="http://schemas.microsoft.com/office/drawing/2014/main" id="{892376EF-7592-2A4D-B34A-B298E6D9CB0A}"/>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8" name="Овал 7">
              <a:extLst>
                <a:ext uri="{FF2B5EF4-FFF2-40B4-BE49-F238E27FC236}">
                  <a16:creationId xmlns:a16="http://schemas.microsoft.com/office/drawing/2014/main" id="{F3BB11F4-9BD7-3E43-B98B-36FA10F13ECE}"/>
                </a:ext>
              </a:extLst>
            </p:cNvPr>
            <p:cNvSpPr/>
            <p:nvPr/>
          </p:nvSpPr>
          <p:spPr>
            <a:xfrm>
              <a:off x="569887" y="3314049"/>
              <a:ext cx="3599151" cy="1325407"/>
            </a:xfrm>
            <a:prstGeom prst="ellipse">
              <a:avLst/>
            </a:prstGeom>
            <a:solidFill>
              <a:srgbClr val="9FFDF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FALSE</a:t>
              </a:r>
              <a:endParaRPr lang="ru-RU" sz="3200" b="1" dirty="0">
                <a:solidFill>
                  <a:prstClr val="black"/>
                </a:solidFill>
                <a:latin typeface="Calibri" panose="020F0502020204030204"/>
              </a:endParaRPr>
            </a:p>
          </p:txBody>
        </p:sp>
      </p:grpSp>
      <p:grpSp>
        <p:nvGrpSpPr>
          <p:cNvPr id="45" name="Группа 44">
            <a:extLst>
              <a:ext uri="{FF2B5EF4-FFF2-40B4-BE49-F238E27FC236}">
                <a16:creationId xmlns:a16="http://schemas.microsoft.com/office/drawing/2014/main" id="{1D83DE8B-B0A8-264E-A378-D12C4B459F3B}"/>
              </a:ext>
            </a:extLst>
          </p:cNvPr>
          <p:cNvGrpSpPr/>
          <p:nvPr/>
        </p:nvGrpSpPr>
        <p:grpSpPr>
          <a:xfrm rot="16200000">
            <a:off x="1111656" y="3847644"/>
            <a:ext cx="3599151" cy="1169699"/>
            <a:chOff x="509927" y="3180465"/>
            <a:chExt cx="3599151" cy="1460311"/>
          </a:xfrm>
        </p:grpSpPr>
        <p:sp>
          <p:nvSpPr>
            <p:cNvPr id="46" name="Цилиндр 45">
              <a:extLst>
                <a:ext uri="{FF2B5EF4-FFF2-40B4-BE49-F238E27FC236}">
                  <a16:creationId xmlns:a16="http://schemas.microsoft.com/office/drawing/2014/main" id="{890BAEA3-C789-F345-843C-22263C80FF2B}"/>
                </a:ext>
              </a:extLst>
            </p:cNvPr>
            <p:cNvSpPr/>
            <p:nvPr/>
          </p:nvSpPr>
          <p:spPr>
            <a:xfrm>
              <a:off x="788252" y="3180465"/>
              <a:ext cx="410967" cy="1460309"/>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7" name="Цилиндр 46">
              <a:extLst>
                <a:ext uri="{FF2B5EF4-FFF2-40B4-BE49-F238E27FC236}">
                  <a16:creationId xmlns:a16="http://schemas.microsoft.com/office/drawing/2014/main" id="{40F0D7DC-E1C0-7840-A16A-138B101F932C}"/>
                </a:ext>
              </a:extLst>
            </p:cNvPr>
            <p:cNvSpPr/>
            <p:nvPr/>
          </p:nvSpPr>
          <p:spPr>
            <a:xfrm>
              <a:off x="3479637" y="3180466"/>
              <a:ext cx="410967" cy="1460310"/>
            </a:xfrm>
            <a:prstGeom prst="ca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Calibri" panose="020F0502020204030204"/>
              </a:endParaRPr>
            </a:p>
          </p:txBody>
        </p:sp>
        <p:sp>
          <p:nvSpPr>
            <p:cNvPr id="48" name="Овал 47">
              <a:extLst>
                <a:ext uri="{FF2B5EF4-FFF2-40B4-BE49-F238E27FC236}">
                  <a16:creationId xmlns:a16="http://schemas.microsoft.com/office/drawing/2014/main" id="{FD7A8C71-CA0C-DA48-AAEC-57169BA95549}"/>
                </a:ext>
              </a:extLst>
            </p:cNvPr>
            <p:cNvSpPr/>
            <p:nvPr/>
          </p:nvSpPr>
          <p:spPr>
            <a:xfrm>
              <a:off x="509927" y="3247917"/>
              <a:ext cx="3599151" cy="1325407"/>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black"/>
                  </a:solidFill>
                  <a:latin typeface="Comic Sans MS" panose="030F0902030302020204" pitchFamily="66" charset="0"/>
                </a:rPr>
                <a:t>TRUE</a:t>
              </a:r>
              <a:endParaRPr lang="ru-RU" sz="3200" b="1" dirty="0">
                <a:solidFill>
                  <a:prstClr val="black"/>
                </a:solidFill>
                <a:latin typeface="Calibri" panose="020F0502020204030204"/>
              </a:endParaRPr>
            </a:p>
          </p:txBody>
        </p:sp>
      </p:grpSp>
      <p:pic>
        <p:nvPicPr>
          <p:cNvPr id="3" name="Picture 2" descr="A cartoon of a child&#10;&#10;Description automatically generated">
            <a:extLst>
              <a:ext uri="{FF2B5EF4-FFF2-40B4-BE49-F238E27FC236}">
                <a16:creationId xmlns:a16="http://schemas.microsoft.com/office/drawing/2014/main" id="{DE1A3603-9A26-C1A5-8734-AB4C25508BE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39587" y="1475306"/>
            <a:ext cx="3984793" cy="5629523"/>
          </a:xfrm>
          <a:prstGeom prst="rect">
            <a:avLst/>
          </a:prstGeom>
        </p:spPr>
      </p:pic>
    </p:spTree>
    <p:extLst>
      <p:ext uri="{BB962C8B-B14F-4D97-AF65-F5344CB8AC3E}">
        <p14:creationId xmlns:p14="http://schemas.microsoft.com/office/powerpoint/2010/main" val="111719758"/>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D1%83%D1%80%D0%B0.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45" presetClass="exit" presetSubtype="0" fill="hold" nodeType="clickEffect">
                                  <p:stCondLst>
                                    <p:cond delay="0"/>
                                  </p:stCondLst>
                                  <p:childTnLst>
                                    <p:animEffect transition="out" filter="fade">
                                      <p:cBhvr>
                                        <p:cTn id="12" dur="500"/>
                                        <p:tgtEl>
                                          <p:spTgt spid="45"/>
                                        </p:tgtEl>
                                      </p:cBhvr>
                                    </p:animEffect>
                                    <p:anim calcmode="lin" valueType="num">
                                      <p:cBhvr>
                                        <p:cTn id="13" dur="5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
                                        <p:tgtEl>
                                          <p:spTgt spid="45"/>
                                        </p:tgtEl>
                                        <p:attrNameLst>
                                          <p:attrName>ppt_h</p:attrName>
                                        </p:attrNameLst>
                                      </p:cBhvr>
                                      <p:tavLst>
                                        <p:tav tm="0">
                                          <p:val>
                                            <p:strVal val="ppt_h"/>
                                          </p:val>
                                        </p:tav>
                                        <p:tav tm="100000">
                                          <p:val>
                                            <p:strVal val="ppt_h"/>
                                          </p:val>
                                        </p:tav>
                                      </p:tavLst>
                                    </p:anim>
                                    <p:set>
                                      <p:cBhvr>
                                        <p:cTn id="15"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skateboard.wav"/>
                                        </p:tgtEl>
                                      </p:cMediaNode>
                                    </p:audio>
                                  </p:subTnLst>
                                </p:cTn>
                              </p:par>
                            </p:childTnLst>
                          </p:cTn>
                        </p:par>
                      </p:childTnLst>
                    </p:cTn>
                  </p:par>
                </p:childTnLst>
              </p:cTn>
              <p:nextCondLst>
                <p:cond evt="onClick" delay="0">
                  <p:tgtEl>
                    <p:spTgt spid="4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297</Words>
  <Application>Microsoft Office PowerPoint</Application>
  <PresentationFormat>Widescreen</PresentationFormat>
  <Paragraphs>63</Paragraphs>
  <Slides>27</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FuturaStd-Book</vt:lpstr>
      <vt:lpstr>Arial</vt:lpstr>
      <vt:lpstr>Britannic Bold</vt:lpstr>
      <vt:lpstr>Calibri</vt:lpstr>
      <vt:lpstr>Calibri Light</vt:lpstr>
      <vt:lpstr>Comic Sans MS</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HP</cp:lastModifiedBy>
  <cp:revision>69</cp:revision>
  <dcterms:created xsi:type="dcterms:W3CDTF">2023-01-31T08:21:18Z</dcterms:created>
  <dcterms:modified xsi:type="dcterms:W3CDTF">2026-02-23T02:56:38Z</dcterms:modified>
</cp:coreProperties>
</file>