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03" r:id="rId2"/>
    <p:sldId id="329" r:id="rId3"/>
    <p:sldId id="386" r:id="rId4"/>
    <p:sldId id="385" r:id="rId5"/>
    <p:sldId id="384" r:id="rId6"/>
    <p:sldId id="377" r:id="rId7"/>
    <p:sldId id="327" r:id="rId8"/>
    <p:sldId id="378" r:id="rId9"/>
    <p:sldId id="330" r:id="rId10"/>
    <p:sldId id="381" r:id="rId11"/>
    <p:sldId id="339" r:id="rId12"/>
    <p:sldId id="379" r:id="rId13"/>
    <p:sldId id="382" r:id="rId14"/>
    <p:sldId id="383" r:id="rId15"/>
    <p:sldId id="262" r:id="rId16"/>
    <p:sldId id="388" r:id="rId17"/>
    <p:sldId id="389" r:id="rId18"/>
    <p:sldId id="397" r:id="rId19"/>
    <p:sldId id="398" r:id="rId20"/>
    <p:sldId id="399" r:id="rId21"/>
    <p:sldId id="400" r:id="rId22"/>
    <p:sldId id="34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29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193"/>
    <a:srgbClr val="FF4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68" autoAdjust="0"/>
    <p:restoredTop sz="95345" autoAdjust="0"/>
  </p:normalViewPr>
  <p:slideViewPr>
    <p:cSldViewPr snapToGrid="0">
      <p:cViewPr varScale="1">
        <p:scale>
          <a:sx n="67" d="100"/>
          <a:sy n="67" d="100"/>
        </p:scale>
        <p:origin x="492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AF8C1E-BD81-47A7-989E-6C2AF44B24AB}" type="datetimeFigureOut">
              <a:rPr lang="en-US" smtClean="0"/>
              <a:t>23-Feb-26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46BD41-3D0E-45B9-AEBC-8ED4542F7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604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494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6339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6204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2942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6048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5271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3779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53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23-Feb-26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737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23-Feb-26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715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23-Feb-26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178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23-Feb-26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9131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8906744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93551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22786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7236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23-Feb-26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797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23-Feb-26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001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23-Feb-26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355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23-Feb-26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865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23-Feb-26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430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23-Feb-26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997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23-Feb-26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700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23-Feb-26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525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4B9C4683-FE19-4FFA-A3BF-4E54F97C26C9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0" y="6491555"/>
            <a:ext cx="12167087" cy="3962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BB3CAC0-DB73-4BB1-87B5-4607202EF9B8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24911" y="0"/>
            <a:ext cx="12167087" cy="39627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43328-2421-4B93-B770-3A2669E25A62}" type="datetimeFigureOut">
              <a:rPr lang="en-US" smtClean="0"/>
              <a:t>23-Feb-26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131885" y="0"/>
            <a:ext cx="3234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Unit 5: HEALTH</a:t>
            </a:r>
            <a:r>
              <a:rPr lang="en-US" baseline="0" dirty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0858500" y="-22412"/>
            <a:ext cx="1333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Lesson 2.2 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31885" y="6489383"/>
            <a:ext cx="9681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Tiếng</a:t>
            </a:r>
            <a:r>
              <a:rPr lang="en-US" baseline="0" dirty="0">
                <a:solidFill>
                  <a:schemeClr val="bg1"/>
                </a:solidFill>
              </a:rPr>
              <a:t> Anh 5 </a:t>
            </a:r>
            <a:r>
              <a:rPr lang="en-US" baseline="0" dirty="0" err="1">
                <a:solidFill>
                  <a:schemeClr val="bg1"/>
                </a:solidFill>
              </a:rPr>
              <a:t>i</a:t>
            </a:r>
            <a:r>
              <a:rPr lang="en-US" baseline="0" dirty="0">
                <a:solidFill>
                  <a:schemeClr val="bg1"/>
                </a:solidFill>
              </a:rPr>
              <a:t>-Learn Smart Start                                 </a:t>
            </a:r>
            <a:r>
              <a:rPr lang="en-US" baseline="0" dirty="0">
                <a:solidFill>
                  <a:srgbClr val="002060"/>
                </a:solidFill>
              </a:rPr>
              <a:t> </a:t>
            </a:r>
            <a:r>
              <a:rPr lang="en-US" baseline="0" dirty="0">
                <a:solidFill>
                  <a:schemeClr val="bg1"/>
                </a:solidFill>
              </a:rPr>
              <a:t>DTP Education Solutions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EEBFE12-0284-4ADF-B7C8-9B4BF7449CC7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8425" y="6505025"/>
            <a:ext cx="705149" cy="36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186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9" r:id="rId13"/>
    <p:sldLayoutId id="2147483673" r:id="rId14"/>
    <p:sldLayoutId id="2147483675" r:id="rId15"/>
    <p:sldLayoutId id="2147483676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microsoft.com/office/2007/relationships/media" Target="../media/media1.mp3"/><Relationship Id="rId7" Type="http://schemas.openxmlformats.org/officeDocument/2006/relationships/image" Target="../media/image24.png"/><Relationship Id="rId2" Type="http://schemas.microsoft.com/office/2007/relationships/media" Target="../media/media3.mp3"/><Relationship Id="rId1" Type="http://schemas.openxmlformats.org/officeDocument/2006/relationships/audio" Target="NULL" TargetMode="External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.mp3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microsoft.com/office/2007/relationships/media" Target="../media/media1.mp3"/><Relationship Id="rId7" Type="http://schemas.openxmlformats.org/officeDocument/2006/relationships/image" Target="../media/image24.png"/><Relationship Id="rId2" Type="http://schemas.microsoft.com/office/2007/relationships/media" Target="../media/media3.mp3"/><Relationship Id="rId1" Type="http://schemas.openxmlformats.org/officeDocument/2006/relationships/audio" Target="NULL" TargetMode="External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.mp3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microsoft.com/office/2007/relationships/media" Target="../media/media1.mp3"/><Relationship Id="rId7" Type="http://schemas.openxmlformats.org/officeDocument/2006/relationships/image" Target="../media/image24.png"/><Relationship Id="rId2" Type="http://schemas.microsoft.com/office/2007/relationships/media" Target="../media/media3.mp3"/><Relationship Id="rId1" Type="http://schemas.openxmlformats.org/officeDocument/2006/relationships/audio" Target="NULL" TargetMode="External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.mp3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wav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audio" Target="../media/audio2.wav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microsoft.com/office/2007/relationships/media" Target="../media/media1.mp3"/><Relationship Id="rId7" Type="http://schemas.openxmlformats.org/officeDocument/2006/relationships/image" Target="../media/image24.png"/><Relationship Id="rId2" Type="http://schemas.microsoft.com/office/2007/relationships/media" Target="../media/media3.mp3"/><Relationship Id="rId1" Type="http://schemas.openxmlformats.org/officeDocument/2006/relationships/audio" Target="NULL" TargetMode="External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.mp3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microsoft.com/office/2007/relationships/media" Target="../media/media1.mp3"/><Relationship Id="rId7" Type="http://schemas.openxmlformats.org/officeDocument/2006/relationships/image" Target="../media/image24.png"/><Relationship Id="rId2" Type="http://schemas.microsoft.com/office/2007/relationships/media" Target="../media/media3.mp3"/><Relationship Id="rId1" Type="http://schemas.openxmlformats.org/officeDocument/2006/relationships/audio" Target="NULL" TargetMode="External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.mp3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1.wav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wav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1.wav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6274" y="-60663"/>
            <a:ext cx="12298274" cy="691777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6D14A8-B85F-AEB8-223B-FB02B672C119}"/>
              </a:ext>
            </a:extLst>
          </p:cNvPr>
          <p:cNvSpPr txBox="1"/>
          <p:nvPr/>
        </p:nvSpPr>
        <p:spPr>
          <a:xfrm>
            <a:off x="6904361" y="3186375"/>
            <a:ext cx="33660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4000" b="1" dirty="0">
                <a:solidFill>
                  <a:srgbClr val="FF0000"/>
                </a:solidFill>
              </a:rPr>
              <a:t>Unit </a:t>
            </a:r>
            <a:r>
              <a:rPr lang="en-US" sz="4000" b="1" dirty="0">
                <a:solidFill>
                  <a:srgbClr val="FF0000"/>
                </a:solidFill>
              </a:rPr>
              <a:t>5</a:t>
            </a:r>
            <a:r>
              <a:rPr lang="en-VN" sz="4000" b="1" dirty="0">
                <a:solidFill>
                  <a:srgbClr val="FF0000"/>
                </a:solidFill>
              </a:rPr>
              <a:t>: </a:t>
            </a:r>
            <a:r>
              <a:rPr lang="en-US" sz="4000" b="1" dirty="0">
                <a:solidFill>
                  <a:srgbClr val="FF0000"/>
                </a:solidFill>
              </a:rPr>
              <a:t>HEALTH</a:t>
            </a:r>
            <a:endParaRPr lang="en-VN" sz="4000" b="1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B77E83-4AEF-7A26-2100-2566192AE7BC}"/>
              </a:ext>
            </a:extLst>
          </p:cNvPr>
          <p:cNvSpPr txBox="1"/>
          <p:nvPr/>
        </p:nvSpPr>
        <p:spPr>
          <a:xfrm>
            <a:off x="7508470" y="3796994"/>
            <a:ext cx="23920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4000" b="1" dirty="0">
                <a:solidFill>
                  <a:srgbClr val="00B050"/>
                </a:solidFill>
              </a:rPr>
              <a:t>Lesson 2.2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E7E4D6-283F-76EC-D1D8-E1E8510B24AC}"/>
              </a:ext>
            </a:extLst>
          </p:cNvPr>
          <p:cNvSpPr txBox="1"/>
          <p:nvPr/>
        </p:nvSpPr>
        <p:spPr>
          <a:xfrm>
            <a:off x="7918581" y="4407613"/>
            <a:ext cx="18314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P</a:t>
            </a:r>
            <a:r>
              <a:rPr lang="en-VN" sz="4000" b="1" dirty="0">
                <a:solidFill>
                  <a:srgbClr val="0070C0"/>
                </a:solidFill>
              </a:rPr>
              <a:t>age </a:t>
            </a:r>
            <a:r>
              <a:rPr lang="en-US" sz="4000" b="1" dirty="0">
                <a:solidFill>
                  <a:srgbClr val="0070C0"/>
                </a:solidFill>
              </a:rPr>
              <a:t>68</a:t>
            </a:r>
            <a:endParaRPr lang="en-VN" sz="4000" b="1" dirty="0">
              <a:solidFill>
                <a:srgbClr val="0070C0"/>
              </a:solidFill>
            </a:endParaRPr>
          </a:p>
        </p:txBody>
      </p:sp>
      <p:pic>
        <p:nvPicPr>
          <p:cNvPr id="6" name="tieng-yeah-cua-tre-con-www.tiengdong.com">
            <a:hlinkClick r:id="" action="ppaction://media"/>
            <a:extLst>
              <a:ext uri="{FF2B5EF4-FFF2-40B4-BE49-F238E27FC236}">
                <a16:creationId xmlns:a16="http://schemas.microsoft.com/office/drawing/2014/main" id="{BCA14EEE-6721-7271-E6C2-055BFC65448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152702" y="485983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40481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D9DF823-93D3-1A9B-8398-A4EF94414EB8}"/>
              </a:ext>
            </a:extLst>
          </p:cNvPr>
          <p:cNvSpPr txBox="1"/>
          <p:nvPr/>
        </p:nvSpPr>
        <p:spPr>
          <a:xfrm>
            <a:off x="118482" y="1395323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 on </a:t>
            </a:r>
            <a:r>
              <a:rPr lang="en-US" i="1" dirty="0">
                <a:solidFill>
                  <a:srgbClr val="FF0000"/>
                </a:solidFill>
                <a:latin typeface="Calibri"/>
              </a:rPr>
              <a:t>D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to hear the sound.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9484976-8761-EFDC-FC01-548A08E0ED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82" y="450077"/>
            <a:ext cx="6244752" cy="9548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4118366-DDFF-9265-44DE-610D9DF94F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4218" y="1491134"/>
            <a:ext cx="4734252" cy="500588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1EAD5EE-C3FF-91CD-975C-DED32307CB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6768" y="360977"/>
            <a:ext cx="4665232" cy="6136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4934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85" t="5833" b="7083"/>
          <a:stretch/>
        </p:blipFill>
        <p:spPr>
          <a:xfrm>
            <a:off x="2847974" y="400050"/>
            <a:ext cx="7439025" cy="59721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68148" y="3918856"/>
            <a:ext cx="24726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Practice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588525"/>
      </p:ext>
    </p:extLst>
  </p:cSld>
  <p:clrMapOvr>
    <a:masterClrMapping/>
  </p:clrMapOvr>
  <p:transition spd="slow">
    <p:comb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7C78E99-EEBA-AA14-0230-CB7BC80C36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307" y="414707"/>
            <a:ext cx="4845268" cy="81405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D30F439-C958-5F35-1E69-EF0393F492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47"/>
          <a:stretch/>
        </p:blipFill>
        <p:spPr>
          <a:xfrm>
            <a:off x="6419439" y="468083"/>
            <a:ext cx="5798517" cy="598241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8BDDBE4-51D4-A7BC-6703-14143AF6FF0C}"/>
              </a:ext>
            </a:extLst>
          </p:cNvPr>
          <p:cNvSpPr txBox="1"/>
          <p:nvPr/>
        </p:nvSpPr>
        <p:spPr>
          <a:xfrm>
            <a:off x="501365" y="1093350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 on </a:t>
            </a:r>
            <a:r>
              <a:rPr lang="en-US" i="1" dirty="0">
                <a:solidFill>
                  <a:srgbClr val="FF0000"/>
                </a:solidFill>
                <a:latin typeface="Calibri"/>
              </a:rPr>
              <a:t>2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to hear the sound.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33E3040-07AC-3AE2-4EF7-A98D055D3C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64179"/>
            <a:ext cx="6308132" cy="508631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1F714B7-5A71-140E-0888-44E5A5CD9C12}"/>
              </a:ext>
            </a:extLst>
          </p:cNvPr>
          <p:cNvSpPr txBox="1"/>
          <p:nvPr/>
        </p:nvSpPr>
        <p:spPr>
          <a:xfrm>
            <a:off x="3010566" y="4626821"/>
            <a:ext cx="27342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srgbClr val="FF0000"/>
                </a:solidFill>
                <a:latin typeface="Calibri"/>
              </a:rPr>
              <a:t>terrible</a:t>
            </a:r>
            <a:endParaRPr kumimoji="0" lang="en-US" sz="4000" b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63B5849-563C-FA9D-BC2A-4B3B6E45BCEA}"/>
              </a:ext>
            </a:extLst>
          </p:cNvPr>
          <p:cNvSpPr txBox="1"/>
          <p:nvPr/>
        </p:nvSpPr>
        <p:spPr>
          <a:xfrm>
            <a:off x="9168231" y="893295"/>
            <a:ext cx="22484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noProof="0" dirty="0">
                <a:solidFill>
                  <a:srgbClr val="FF0000"/>
                </a:solidFill>
                <a:latin typeface="Calibri"/>
              </a:rPr>
              <a:t>sick</a:t>
            </a:r>
            <a:endParaRPr kumimoji="0" lang="en-US" sz="4000" b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88F29CF-39C3-8665-0633-88D4825310D0}"/>
              </a:ext>
            </a:extLst>
          </p:cNvPr>
          <p:cNvSpPr txBox="1"/>
          <p:nvPr/>
        </p:nvSpPr>
        <p:spPr>
          <a:xfrm>
            <a:off x="8102068" y="5610762"/>
            <a:ext cx="22484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noProof="0" dirty="0">
                <a:solidFill>
                  <a:srgbClr val="FF0000"/>
                </a:solidFill>
                <a:latin typeface="Calibri"/>
              </a:rPr>
              <a:t>sleepy</a:t>
            </a:r>
            <a:endParaRPr kumimoji="0" lang="en-US" sz="3600" b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8910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E702B040-5561-B532-40E1-7A0671C1B3B7}"/>
              </a:ext>
            </a:extLst>
          </p:cNvPr>
          <p:cNvSpPr txBox="1"/>
          <p:nvPr/>
        </p:nvSpPr>
        <p:spPr>
          <a:xfrm>
            <a:off x="5785019" y="4208914"/>
            <a:ext cx="3109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VN" sz="1800" b="1" dirty="0"/>
              <a:t>4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DFBCFFE5-1AB9-13F3-25BF-EC07607D612E}"/>
              </a:ext>
            </a:extLst>
          </p:cNvPr>
          <p:cNvSpPr/>
          <p:nvPr/>
        </p:nvSpPr>
        <p:spPr>
          <a:xfrm>
            <a:off x="523865" y="453162"/>
            <a:ext cx="5051987" cy="72586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0070C0"/>
                </a:solidFill>
              </a:rPr>
              <a:t>MAKE YOUR OWN STORY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D95A16-7675-0EFB-73FD-36EAF38B28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47"/>
          <a:stretch/>
        </p:blipFill>
        <p:spPr>
          <a:xfrm>
            <a:off x="6406983" y="453162"/>
            <a:ext cx="5785017" cy="596848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9DEDDB7-E426-B214-D75E-E3707C4530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866" y="1223481"/>
            <a:ext cx="6446849" cy="5198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8631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DA28515-7027-5C37-828E-13324612E8D3}"/>
              </a:ext>
            </a:extLst>
          </p:cNvPr>
          <p:cNvSpPr txBox="1"/>
          <p:nvPr/>
        </p:nvSpPr>
        <p:spPr>
          <a:xfrm>
            <a:off x="214605" y="475862"/>
            <a:ext cx="1707502" cy="646331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Extra Practice </a:t>
            </a:r>
          </a:p>
          <a:p>
            <a:r>
              <a:rPr lang="en-US" b="1" dirty="0">
                <a:solidFill>
                  <a:schemeClr val="bg1"/>
                </a:solidFill>
              </a:rPr>
              <a:t>WB, page 44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174754-F241-0848-315C-EFFBCD269D29}"/>
              </a:ext>
            </a:extLst>
          </p:cNvPr>
          <p:cNvSpPr txBox="1"/>
          <p:nvPr/>
        </p:nvSpPr>
        <p:spPr>
          <a:xfrm>
            <a:off x="1328518" y="3880699"/>
            <a:ext cx="2888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600" b="1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92DCC2A-7EAE-C959-992E-67AE37FA8F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6791" y="475862"/>
            <a:ext cx="3536215" cy="71869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F714280-8433-5BA2-568C-9BD02E06CE8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915" b="33235"/>
          <a:stretch/>
        </p:blipFill>
        <p:spPr>
          <a:xfrm>
            <a:off x="2557279" y="1122193"/>
            <a:ext cx="7424531" cy="314322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09A358F-1E8A-B436-F3C2-C54D98E849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6765"/>
          <a:stretch/>
        </p:blipFill>
        <p:spPr>
          <a:xfrm>
            <a:off x="1136871" y="4370590"/>
            <a:ext cx="9697803" cy="202945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9D3F0906-961E-7301-CC4E-03691D8F0D91}"/>
              </a:ext>
            </a:extLst>
          </p:cNvPr>
          <p:cNvSpPr txBox="1"/>
          <p:nvPr/>
        </p:nvSpPr>
        <p:spPr>
          <a:xfrm>
            <a:off x="1922107" y="4283361"/>
            <a:ext cx="3156835" cy="5232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FF0000"/>
                </a:solidFill>
                <a:latin typeface="Calibri"/>
              </a:rPr>
              <a:t>I feel stuffed up.</a:t>
            </a:r>
            <a:endParaRPr kumimoji="0" lang="en-US" sz="2400" b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9B84AA3-5D2D-243B-5E76-4C5DB49EC795}"/>
              </a:ext>
            </a:extLst>
          </p:cNvPr>
          <p:cNvSpPr txBox="1"/>
          <p:nvPr/>
        </p:nvSpPr>
        <p:spPr>
          <a:xfrm>
            <a:off x="7898297" y="4388531"/>
            <a:ext cx="1941444" cy="5232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FF0000"/>
                </a:solidFill>
                <a:latin typeface="Calibri"/>
              </a:rPr>
              <a:t>I feel weak.</a:t>
            </a:r>
            <a:endParaRPr kumimoji="0" lang="en-US" sz="2400" b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2F0BF04-0B61-A5B0-5289-16ABFAC90E62}"/>
              </a:ext>
            </a:extLst>
          </p:cNvPr>
          <p:cNvSpPr txBox="1"/>
          <p:nvPr/>
        </p:nvSpPr>
        <p:spPr>
          <a:xfrm>
            <a:off x="2226367" y="5080094"/>
            <a:ext cx="1941444" cy="5232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FF0000"/>
                </a:solidFill>
                <a:latin typeface="Calibri"/>
              </a:rPr>
              <a:t>I feel sore.</a:t>
            </a:r>
            <a:endParaRPr kumimoji="0" lang="en-US" sz="2400" b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974535B-8B57-2DDE-17E1-44978B22011E}"/>
              </a:ext>
            </a:extLst>
          </p:cNvPr>
          <p:cNvSpPr txBox="1"/>
          <p:nvPr/>
        </p:nvSpPr>
        <p:spPr>
          <a:xfrm>
            <a:off x="7898297" y="5080094"/>
            <a:ext cx="2577546" cy="5232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FF0000"/>
                </a:solidFill>
                <a:latin typeface="Calibri"/>
              </a:rPr>
              <a:t>I feel terrible.</a:t>
            </a:r>
            <a:endParaRPr kumimoji="0" lang="en-US" sz="2400" b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CE82374-BFD8-87D9-4653-B03D671CA26A}"/>
              </a:ext>
            </a:extLst>
          </p:cNvPr>
          <p:cNvSpPr txBox="1"/>
          <p:nvPr/>
        </p:nvSpPr>
        <p:spPr>
          <a:xfrm>
            <a:off x="2226366" y="5740941"/>
            <a:ext cx="2226363" cy="5232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FF0000"/>
                </a:solidFill>
                <a:latin typeface="Calibri"/>
              </a:rPr>
              <a:t>I feel sleepy.</a:t>
            </a:r>
            <a:endParaRPr kumimoji="0" lang="en-US" sz="2400" b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F003F37-A504-4B0E-6B09-59A0BFBB30D9}"/>
              </a:ext>
            </a:extLst>
          </p:cNvPr>
          <p:cNvSpPr txBox="1"/>
          <p:nvPr/>
        </p:nvSpPr>
        <p:spPr>
          <a:xfrm>
            <a:off x="8040366" y="5789598"/>
            <a:ext cx="1941444" cy="5232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FF0000"/>
                </a:solidFill>
                <a:latin typeface="Calibri"/>
              </a:rPr>
              <a:t>I feel sick.</a:t>
            </a:r>
            <a:endParaRPr kumimoji="0" lang="en-US" sz="2400" b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9322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  <p:bldP spid="26" grpId="0"/>
      <p:bldP spid="27" grpId="0"/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174" y="1245705"/>
            <a:ext cx="2151052" cy="2071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00400" y="457200"/>
            <a:ext cx="72296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WHERE IS THE COOKIE ?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0040A99C-7B11-9636-E1EF-0A0830552E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966" y="1757508"/>
            <a:ext cx="3497539" cy="439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69164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B1CDFE6-960B-A639-1963-6E25AD26E813}"/>
              </a:ext>
            </a:extLst>
          </p:cNvPr>
          <p:cNvSpPr txBox="1"/>
          <p:nvPr/>
        </p:nvSpPr>
        <p:spPr>
          <a:xfrm>
            <a:off x="2031166" y="1970330"/>
            <a:ext cx="8372007" cy="2554545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070C0"/>
                </a:solidFill>
                <a:latin typeface="Comic Sans MS" panose="030F0902030302020204" pitchFamily="66" charset="0"/>
              </a:rPr>
              <a:t>C</a:t>
            </a:r>
            <a:r>
              <a:rPr lang="en-US" sz="4000" dirty="0">
                <a:solidFill>
                  <a:srgbClr val="0070C0"/>
                </a:solidFill>
                <a:effectLst/>
                <a:latin typeface="Comic Sans MS" panose="030F0902030302020204" pitchFamily="66" charset="0"/>
              </a:rPr>
              <a:t>hooses a cookie jar and reads the word.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070C0"/>
                </a:solidFill>
                <a:effectLst/>
                <a:latin typeface="Comic Sans MS" panose="030F0902030302020204" pitchFamily="66" charset="0"/>
              </a:rPr>
              <a:t>Click on the jar to find out if the cookie is hidden in it. </a:t>
            </a:r>
          </a:p>
        </p:txBody>
      </p:sp>
    </p:spTree>
    <p:extLst>
      <p:ext uri="{BB962C8B-B14F-4D97-AF65-F5344CB8AC3E}">
        <p14:creationId xmlns:p14="http://schemas.microsoft.com/office/powerpoint/2010/main" val="42323943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" name="Am-thanh-oh-nooo-www_tiengdong_com">
            <a:hlinkClick r:id="" action="ppaction://media"/>
            <a:extLst>
              <a:ext uri="{FF2B5EF4-FFF2-40B4-BE49-F238E27FC236}">
                <a16:creationId xmlns:a16="http://schemas.microsoft.com/office/drawing/2014/main" id="{322D2D47-EA33-756A-C4ED-86C82CD5280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298.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623300" y="4859835"/>
            <a:ext cx="406400" cy="406400"/>
          </a:xfrm>
          <a:prstGeom prst="rect">
            <a:avLst/>
          </a:prstGeom>
        </p:spPr>
      </p:pic>
      <p:pic>
        <p:nvPicPr>
          <p:cNvPr id="31" name="Am-thanh-oh-nooo-www_tiengdong_com">
            <a:hlinkClick r:id="" action="ppaction://media"/>
            <a:extLst>
              <a:ext uri="{FF2B5EF4-FFF2-40B4-BE49-F238E27FC236}">
                <a16:creationId xmlns:a16="http://schemas.microsoft.com/office/drawing/2014/main" id="{19F87887-E077-D9F8-E5D9-DF810EB647F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298.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096000" y="2963501"/>
            <a:ext cx="406400" cy="406400"/>
          </a:xfrm>
          <a:prstGeom prst="rect">
            <a:avLst/>
          </a:prstGeom>
        </p:spPr>
      </p:pic>
      <p:pic>
        <p:nvPicPr>
          <p:cNvPr id="30" name="Am-thanh-oh-nooo-www_tiengdong_com">
            <a:hlinkClick r:id="" action="ppaction://media"/>
            <a:extLst>
              <a:ext uri="{FF2B5EF4-FFF2-40B4-BE49-F238E27FC236}">
                <a16:creationId xmlns:a16="http://schemas.microsoft.com/office/drawing/2014/main" id="{0DDC250E-5119-974E-A5C9-3B191F4A7B6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298.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355902" y="4745339"/>
            <a:ext cx="406400" cy="406400"/>
          </a:xfrm>
          <a:prstGeom prst="rect">
            <a:avLst/>
          </a:prstGeom>
        </p:spPr>
      </p:pic>
      <p:pic>
        <p:nvPicPr>
          <p:cNvPr id="29" name="Am-thanh-oh-nooo-www_tiengdong_com">
            <a:hlinkClick r:id="" action="ppaction://media"/>
            <a:extLst>
              <a:ext uri="{FF2B5EF4-FFF2-40B4-BE49-F238E27FC236}">
                <a16:creationId xmlns:a16="http://schemas.microsoft.com/office/drawing/2014/main" id="{4FE19E5E-3365-01E8-C7DD-0B77FB90C2A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298.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579452" y="1838767"/>
            <a:ext cx="406400" cy="406400"/>
          </a:xfrm>
          <a:prstGeom prst="rect">
            <a:avLst/>
          </a:prstGeom>
        </p:spPr>
      </p:pic>
      <p:pic>
        <p:nvPicPr>
          <p:cNvPr id="28" name="tieng-yeah-cua-tre-con-www.tiengdong.com">
            <a:hlinkClick r:id="" action="ppaction://media"/>
            <a:extLst>
              <a:ext uri="{FF2B5EF4-FFF2-40B4-BE49-F238E27FC236}">
                <a16:creationId xmlns:a16="http://schemas.microsoft.com/office/drawing/2014/main" id="{5711DAF6-49A9-77CA-8A7D-AF015137C43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029700" y="1373291"/>
            <a:ext cx="406400" cy="406400"/>
          </a:xfrm>
          <a:prstGeom prst="rect">
            <a:avLst/>
          </a:prstGeom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7838" y="810491"/>
            <a:ext cx="1323725" cy="1274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14600" y="1828801"/>
            <a:ext cx="1323725" cy="1274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AA10111B-1CE0-60A9-B881-550230259AC5}"/>
              </a:ext>
            </a:extLst>
          </p:cNvPr>
          <p:cNvGrpSpPr/>
          <p:nvPr/>
        </p:nvGrpSpPr>
        <p:grpSpPr>
          <a:xfrm>
            <a:off x="7671998" y="427853"/>
            <a:ext cx="3003434" cy="2801895"/>
            <a:chOff x="7671998" y="427853"/>
            <a:chExt cx="3003434" cy="2801895"/>
          </a:xfrm>
        </p:grpSpPr>
        <p:pic>
          <p:nvPicPr>
            <p:cNvPr id="7" name="Picture 4">
              <a:extLst>
                <a:ext uri="{FF2B5EF4-FFF2-40B4-BE49-F238E27FC236}">
                  <a16:creationId xmlns:a16="http://schemas.microsoft.com/office/drawing/2014/main" id="{B86AD7B6-F460-3BE3-B8F2-ADE97463F2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58794" y="427853"/>
              <a:ext cx="2229842" cy="28018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ounded Rectangle 3"/>
            <p:cNvSpPr/>
            <p:nvPr/>
          </p:nvSpPr>
          <p:spPr>
            <a:xfrm>
              <a:off x="7671998" y="1934114"/>
              <a:ext cx="3003434" cy="970288"/>
            </a:xfrm>
            <a:prstGeom prst="roundRect">
              <a:avLst/>
            </a:prstGeom>
            <a:solidFill>
              <a:srgbClr val="FFFFCC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I feel terrible</a:t>
              </a:r>
              <a:endParaRPr lang="es-MX" sz="3200" dirty="0">
                <a:solidFill>
                  <a:schemeClr val="tx1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CCB20B0-4E8A-295F-535B-93E0510231CF}"/>
              </a:ext>
            </a:extLst>
          </p:cNvPr>
          <p:cNvGrpSpPr/>
          <p:nvPr/>
        </p:nvGrpSpPr>
        <p:grpSpPr>
          <a:xfrm>
            <a:off x="7671998" y="3611379"/>
            <a:ext cx="2483318" cy="2801895"/>
            <a:chOff x="7671998" y="3611379"/>
            <a:chExt cx="2483318" cy="2801895"/>
          </a:xfrm>
        </p:grpSpPr>
        <p:pic>
          <p:nvPicPr>
            <p:cNvPr id="22" name="Picture 4">
              <a:extLst>
                <a:ext uri="{FF2B5EF4-FFF2-40B4-BE49-F238E27FC236}">
                  <a16:creationId xmlns:a16="http://schemas.microsoft.com/office/drawing/2014/main" id="{38EF84BF-3D78-5151-3B48-4B5FA0C3C7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8539" y="3611379"/>
              <a:ext cx="2229842" cy="28018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ounded Rectangle 9"/>
            <p:cNvSpPr/>
            <p:nvPr/>
          </p:nvSpPr>
          <p:spPr>
            <a:xfrm>
              <a:off x="7671998" y="5151739"/>
              <a:ext cx="2483318" cy="734103"/>
            </a:xfrm>
            <a:prstGeom prst="roundRect">
              <a:avLst/>
            </a:prstGeom>
            <a:solidFill>
              <a:srgbClr val="FFFFCC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I feel weak</a:t>
              </a:r>
              <a:endParaRPr lang="es-MX" sz="3200" dirty="0">
                <a:solidFill>
                  <a:schemeClr val="tx1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34EDCC3-22AF-C01E-1CA8-7C035161A17C}"/>
              </a:ext>
            </a:extLst>
          </p:cNvPr>
          <p:cNvGrpSpPr/>
          <p:nvPr/>
        </p:nvGrpSpPr>
        <p:grpSpPr>
          <a:xfrm>
            <a:off x="2343332" y="3662088"/>
            <a:ext cx="2431540" cy="2801895"/>
            <a:chOff x="2343332" y="3662088"/>
            <a:chExt cx="2431540" cy="2801895"/>
          </a:xfrm>
        </p:grpSpPr>
        <p:pic>
          <p:nvPicPr>
            <p:cNvPr id="20" name="Picture 4">
              <a:extLst>
                <a:ext uri="{FF2B5EF4-FFF2-40B4-BE49-F238E27FC236}">
                  <a16:creationId xmlns:a16="http://schemas.microsoft.com/office/drawing/2014/main" id="{C347FB14-5E16-4D06-6C5C-F1B1EF8ABA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4415" y="3662088"/>
              <a:ext cx="2229842" cy="28018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ounded Rectangle 12"/>
            <p:cNvSpPr/>
            <p:nvPr/>
          </p:nvSpPr>
          <p:spPr>
            <a:xfrm>
              <a:off x="2343332" y="5151739"/>
              <a:ext cx="2431540" cy="579270"/>
            </a:xfrm>
            <a:prstGeom prst="roundRect">
              <a:avLst/>
            </a:prstGeom>
            <a:solidFill>
              <a:srgbClr val="FFFFCC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I feel sick</a:t>
              </a:r>
              <a:endParaRPr lang="es-MX" sz="3200" dirty="0">
                <a:solidFill>
                  <a:schemeClr val="tx1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4F08950-F33A-180C-C578-62E071A8CF92}"/>
              </a:ext>
            </a:extLst>
          </p:cNvPr>
          <p:cNvGrpSpPr/>
          <p:nvPr/>
        </p:nvGrpSpPr>
        <p:grpSpPr>
          <a:xfrm>
            <a:off x="4774872" y="1828801"/>
            <a:ext cx="3122114" cy="2801895"/>
            <a:chOff x="4774872" y="1828801"/>
            <a:chExt cx="3122114" cy="2801895"/>
          </a:xfrm>
        </p:grpSpPr>
        <p:pic>
          <p:nvPicPr>
            <p:cNvPr id="6" name="Picture 4">
              <a:extLst>
                <a:ext uri="{FF2B5EF4-FFF2-40B4-BE49-F238E27FC236}">
                  <a16:creationId xmlns:a16="http://schemas.microsoft.com/office/drawing/2014/main" id="{4D6E506F-586A-331F-476C-F2EB564C60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2030" y="1828801"/>
              <a:ext cx="2229842" cy="28018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Rounded Rectangle 15"/>
            <p:cNvSpPr/>
            <p:nvPr/>
          </p:nvSpPr>
          <p:spPr>
            <a:xfrm flipH="1">
              <a:off x="4774872" y="3429000"/>
              <a:ext cx="3122114" cy="533400"/>
            </a:xfrm>
            <a:prstGeom prst="roundRect">
              <a:avLst/>
            </a:prstGeom>
            <a:solidFill>
              <a:srgbClr val="FFFFCC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I feel sleepy</a:t>
              </a:r>
              <a:endParaRPr lang="es-MX" sz="3200" dirty="0">
                <a:solidFill>
                  <a:schemeClr val="tx1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C9E3374-7336-B50E-9AFF-8A80F5EECF7D}"/>
              </a:ext>
            </a:extLst>
          </p:cNvPr>
          <p:cNvGrpSpPr/>
          <p:nvPr/>
        </p:nvGrpSpPr>
        <p:grpSpPr>
          <a:xfrm>
            <a:off x="1581806" y="533166"/>
            <a:ext cx="2517135" cy="2801895"/>
            <a:chOff x="1639349" y="627105"/>
            <a:chExt cx="2517135" cy="2801895"/>
          </a:xfrm>
        </p:grpSpPr>
        <p:pic>
          <p:nvPicPr>
            <p:cNvPr id="2" name="Picture 4">
              <a:extLst>
                <a:ext uri="{FF2B5EF4-FFF2-40B4-BE49-F238E27FC236}">
                  <a16:creationId xmlns:a16="http://schemas.microsoft.com/office/drawing/2014/main" id="{74C529CE-42D9-3E17-124A-DD62943835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2996" y="627105"/>
              <a:ext cx="2229842" cy="28018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ounded Rectangle 15">
              <a:extLst>
                <a:ext uri="{FF2B5EF4-FFF2-40B4-BE49-F238E27FC236}">
                  <a16:creationId xmlns:a16="http://schemas.microsoft.com/office/drawing/2014/main" id="{BB1C01B3-E1B4-DB82-EB18-EB0E2B6AEA06}"/>
                </a:ext>
              </a:extLst>
            </p:cNvPr>
            <p:cNvSpPr/>
            <p:nvPr/>
          </p:nvSpPr>
          <p:spPr>
            <a:xfrm flipH="1">
              <a:off x="1639349" y="2289351"/>
              <a:ext cx="2517135" cy="533400"/>
            </a:xfrm>
            <a:prstGeom prst="roundRect">
              <a:avLst/>
            </a:prstGeom>
            <a:solidFill>
              <a:srgbClr val="FFFFCC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I feel sore</a:t>
              </a:r>
              <a:endParaRPr lang="es-MX" sz="3200" dirty="0">
                <a:solidFill>
                  <a:schemeClr val="tx1"/>
                </a:solidFill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7738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601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60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4414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601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601" fill="hold"/>
                                        <p:tgtEl>
                                          <p:spTgt spid="10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4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m-thanh-oh-nooo-www_tiengdong_com">
            <a:hlinkClick r:id="" action="ppaction://media"/>
            <a:extLst>
              <a:ext uri="{FF2B5EF4-FFF2-40B4-BE49-F238E27FC236}">
                <a16:creationId xmlns:a16="http://schemas.microsoft.com/office/drawing/2014/main" id="{17F8EBA7-D3BB-B9FE-B7BF-7883AEE44A86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298.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297039" y="1716017"/>
            <a:ext cx="406400" cy="406400"/>
          </a:xfrm>
          <a:prstGeom prst="rect">
            <a:avLst/>
          </a:prstGeom>
        </p:spPr>
      </p:pic>
      <p:pic>
        <p:nvPicPr>
          <p:cNvPr id="8" name="Am-thanh-oh-nooo-www_tiengdong_com">
            <a:hlinkClick r:id="" action="ppaction://media"/>
            <a:extLst>
              <a:ext uri="{FF2B5EF4-FFF2-40B4-BE49-F238E27FC236}">
                <a16:creationId xmlns:a16="http://schemas.microsoft.com/office/drawing/2014/main" id="{D2D7E0F3-3D65-4A00-BF03-915F69749B1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298.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820391" y="4813741"/>
            <a:ext cx="406400" cy="406400"/>
          </a:xfrm>
          <a:prstGeom prst="rect">
            <a:avLst/>
          </a:prstGeom>
        </p:spPr>
      </p:pic>
      <p:pic>
        <p:nvPicPr>
          <p:cNvPr id="11" name="Am-thanh-oh-nooo-www_tiengdong_com">
            <a:hlinkClick r:id="" action="ppaction://media"/>
            <a:extLst>
              <a:ext uri="{FF2B5EF4-FFF2-40B4-BE49-F238E27FC236}">
                <a16:creationId xmlns:a16="http://schemas.microsoft.com/office/drawing/2014/main" id="{6894412D-891C-F821-2A65-F04018B3BC0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298.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710457" y="4809126"/>
            <a:ext cx="406400" cy="406400"/>
          </a:xfrm>
          <a:prstGeom prst="rect">
            <a:avLst/>
          </a:prstGeom>
        </p:spPr>
      </p:pic>
      <p:pic>
        <p:nvPicPr>
          <p:cNvPr id="5" name="Am-thanh-oh-nooo-www_tiengdong_com">
            <a:hlinkClick r:id="" action="ppaction://media"/>
            <a:extLst>
              <a:ext uri="{FF2B5EF4-FFF2-40B4-BE49-F238E27FC236}">
                <a16:creationId xmlns:a16="http://schemas.microsoft.com/office/drawing/2014/main" id="{788F40A1-BC8D-1410-7B87-62277D483AB6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298.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579452" y="1838767"/>
            <a:ext cx="406400" cy="406400"/>
          </a:xfrm>
          <a:prstGeom prst="rect">
            <a:avLst/>
          </a:prstGeom>
        </p:spPr>
      </p:pic>
      <p:pic>
        <p:nvPicPr>
          <p:cNvPr id="28" name="tieng-yeah-cua-tre-con-www.tiengdong.com">
            <a:hlinkClick r:id="" action="ppaction://media"/>
            <a:extLst>
              <a:ext uri="{FF2B5EF4-FFF2-40B4-BE49-F238E27FC236}">
                <a16:creationId xmlns:a16="http://schemas.microsoft.com/office/drawing/2014/main" id="{5711DAF6-49A9-77CA-8A7D-AF015137C43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929529" y="3014282"/>
            <a:ext cx="406400" cy="406400"/>
          </a:xfrm>
          <a:prstGeom prst="rect">
            <a:avLst/>
          </a:prstGeom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5095" y="2830776"/>
            <a:ext cx="1323725" cy="1274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14600" y="1828801"/>
            <a:ext cx="1323725" cy="1274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AA10111B-1CE0-60A9-B881-550230259AC5}"/>
              </a:ext>
            </a:extLst>
          </p:cNvPr>
          <p:cNvGrpSpPr/>
          <p:nvPr/>
        </p:nvGrpSpPr>
        <p:grpSpPr>
          <a:xfrm>
            <a:off x="7998522" y="444726"/>
            <a:ext cx="3272452" cy="2801895"/>
            <a:chOff x="7671998" y="427853"/>
            <a:chExt cx="3272452" cy="2801895"/>
          </a:xfrm>
        </p:grpSpPr>
        <p:pic>
          <p:nvPicPr>
            <p:cNvPr id="7" name="Picture 4">
              <a:extLst>
                <a:ext uri="{FF2B5EF4-FFF2-40B4-BE49-F238E27FC236}">
                  <a16:creationId xmlns:a16="http://schemas.microsoft.com/office/drawing/2014/main" id="{B86AD7B6-F460-3BE3-B8F2-ADE97463F2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58794" y="427853"/>
              <a:ext cx="2229842" cy="28018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ounded Rectangle 3"/>
            <p:cNvSpPr/>
            <p:nvPr/>
          </p:nvSpPr>
          <p:spPr>
            <a:xfrm>
              <a:off x="7671998" y="1934114"/>
              <a:ext cx="3272452" cy="970288"/>
            </a:xfrm>
            <a:prstGeom prst="roundRect">
              <a:avLst/>
            </a:prstGeom>
            <a:solidFill>
              <a:srgbClr val="FFFFCC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I feel terrible.</a:t>
              </a:r>
              <a:endParaRPr lang="es-MX" sz="3200" dirty="0">
                <a:solidFill>
                  <a:schemeClr val="tx1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CCB20B0-4E8A-295F-535B-93E0510231CF}"/>
              </a:ext>
            </a:extLst>
          </p:cNvPr>
          <p:cNvGrpSpPr/>
          <p:nvPr/>
        </p:nvGrpSpPr>
        <p:grpSpPr>
          <a:xfrm>
            <a:off x="7671998" y="3611379"/>
            <a:ext cx="2615002" cy="2801895"/>
            <a:chOff x="7671998" y="3611379"/>
            <a:chExt cx="2615002" cy="2801895"/>
          </a:xfrm>
        </p:grpSpPr>
        <p:pic>
          <p:nvPicPr>
            <p:cNvPr id="22" name="Picture 4">
              <a:extLst>
                <a:ext uri="{FF2B5EF4-FFF2-40B4-BE49-F238E27FC236}">
                  <a16:creationId xmlns:a16="http://schemas.microsoft.com/office/drawing/2014/main" id="{38EF84BF-3D78-5151-3B48-4B5FA0C3C7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8539" y="3611379"/>
              <a:ext cx="2229842" cy="28018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ounded Rectangle 9"/>
            <p:cNvSpPr/>
            <p:nvPr/>
          </p:nvSpPr>
          <p:spPr>
            <a:xfrm>
              <a:off x="7671998" y="5151739"/>
              <a:ext cx="2615002" cy="734103"/>
            </a:xfrm>
            <a:prstGeom prst="roundRect">
              <a:avLst/>
            </a:prstGeom>
            <a:solidFill>
              <a:srgbClr val="FFFFCC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I feel weak.</a:t>
              </a:r>
              <a:endParaRPr lang="es-MX" sz="3200" dirty="0">
                <a:solidFill>
                  <a:schemeClr val="tx1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34EDCC3-22AF-C01E-1CA8-7C035161A17C}"/>
              </a:ext>
            </a:extLst>
          </p:cNvPr>
          <p:cNvGrpSpPr/>
          <p:nvPr/>
        </p:nvGrpSpPr>
        <p:grpSpPr>
          <a:xfrm>
            <a:off x="2343332" y="3662088"/>
            <a:ext cx="2431540" cy="2801895"/>
            <a:chOff x="2343332" y="3662088"/>
            <a:chExt cx="2431540" cy="2801895"/>
          </a:xfrm>
        </p:grpSpPr>
        <p:pic>
          <p:nvPicPr>
            <p:cNvPr id="20" name="Picture 4">
              <a:extLst>
                <a:ext uri="{FF2B5EF4-FFF2-40B4-BE49-F238E27FC236}">
                  <a16:creationId xmlns:a16="http://schemas.microsoft.com/office/drawing/2014/main" id="{C347FB14-5E16-4D06-6C5C-F1B1EF8ABA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4415" y="3662088"/>
              <a:ext cx="2229842" cy="28018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ounded Rectangle 12"/>
            <p:cNvSpPr/>
            <p:nvPr/>
          </p:nvSpPr>
          <p:spPr>
            <a:xfrm>
              <a:off x="2343332" y="5151739"/>
              <a:ext cx="2431540" cy="579270"/>
            </a:xfrm>
            <a:prstGeom prst="roundRect">
              <a:avLst/>
            </a:prstGeom>
            <a:solidFill>
              <a:srgbClr val="FFFFCC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I feel sick.</a:t>
              </a:r>
              <a:endParaRPr lang="es-MX" sz="3200" dirty="0">
                <a:solidFill>
                  <a:schemeClr val="tx1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4F08950-F33A-180C-C578-62E071A8CF92}"/>
              </a:ext>
            </a:extLst>
          </p:cNvPr>
          <p:cNvGrpSpPr/>
          <p:nvPr/>
        </p:nvGrpSpPr>
        <p:grpSpPr>
          <a:xfrm>
            <a:off x="4774872" y="1828801"/>
            <a:ext cx="3122114" cy="2801895"/>
            <a:chOff x="4774872" y="1828801"/>
            <a:chExt cx="3122114" cy="2801895"/>
          </a:xfrm>
        </p:grpSpPr>
        <p:pic>
          <p:nvPicPr>
            <p:cNvPr id="6" name="Picture 4">
              <a:extLst>
                <a:ext uri="{FF2B5EF4-FFF2-40B4-BE49-F238E27FC236}">
                  <a16:creationId xmlns:a16="http://schemas.microsoft.com/office/drawing/2014/main" id="{4D6E506F-586A-331F-476C-F2EB564C60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2030" y="1828801"/>
              <a:ext cx="2229842" cy="28018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Rounded Rectangle 15"/>
            <p:cNvSpPr/>
            <p:nvPr/>
          </p:nvSpPr>
          <p:spPr>
            <a:xfrm flipH="1">
              <a:off x="4774872" y="3429000"/>
              <a:ext cx="3122114" cy="533400"/>
            </a:xfrm>
            <a:prstGeom prst="roundRect">
              <a:avLst/>
            </a:prstGeom>
            <a:solidFill>
              <a:srgbClr val="FFFFCC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I feel sleepy.</a:t>
              </a:r>
              <a:endParaRPr lang="es-MX" sz="3200" dirty="0">
                <a:solidFill>
                  <a:schemeClr val="tx1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C9E3374-7336-B50E-9AFF-8A80F5EECF7D}"/>
              </a:ext>
            </a:extLst>
          </p:cNvPr>
          <p:cNvGrpSpPr/>
          <p:nvPr/>
        </p:nvGrpSpPr>
        <p:grpSpPr>
          <a:xfrm>
            <a:off x="1822242" y="427853"/>
            <a:ext cx="2517135" cy="2801895"/>
            <a:chOff x="1639349" y="627105"/>
            <a:chExt cx="2517135" cy="2801895"/>
          </a:xfrm>
        </p:grpSpPr>
        <p:pic>
          <p:nvPicPr>
            <p:cNvPr id="2" name="Picture 4">
              <a:extLst>
                <a:ext uri="{FF2B5EF4-FFF2-40B4-BE49-F238E27FC236}">
                  <a16:creationId xmlns:a16="http://schemas.microsoft.com/office/drawing/2014/main" id="{74C529CE-42D9-3E17-124A-DD62943835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2996" y="627105"/>
              <a:ext cx="2229842" cy="28018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ounded Rectangle 15">
              <a:extLst>
                <a:ext uri="{FF2B5EF4-FFF2-40B4-BE49-F238E27FC236}">
                  <a16:creationId xmlns:a16="http://schemas.microsoft.com/office/drawing/2014/main" id="{BB1C01B3-E1B4-DB82-EB18-EB0E2B6AEA06}"/>
                </a:ext>
              </a:extLst>
            </p:cNvPr>
            <p:cNvSpPr/>
            <p:nvPr/>
          </p:nvSpPr>
          <p:spPr>
            <a:xfrm flipH="1">
              <a:off x="1639349" y="2289351"/>
              <a:ext cx="2517135" cy="533400"/>
            </a:xfrm>
            <a:prstGeom prst="roundRect">
              <a:avLst/>
            </a:prstGeom>
            <a:solidFill>
              <a:srgbClr val="FFFFCC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I feel sore.</a:t>
              </a:r>
              <a:endParaRPr lang="es-MX" sz="3200" dirty="0">
                <a:solidFill>
                  <a:schemeClr val="tx1"/>
                </a:solidFill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04202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60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4414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60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60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60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m-thanh-oh-nooo-www_tiengdong_com">
            <a:hlinkClick r:id="" action="ppaction://media"/>
            <a:extLst>
              <a:ext uri="{FF2B5EF4-FFF2-40B4-BE49-F238E27FC236}">
                <a16:creationId xmlns:a16="http://schemas.microsoft.com/office/drawing/2014/main" id="{94454998-6547-7D31-C21C-871D4FCD398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298.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390986" y="1439273"/>
            <a:ext cx="406400" cy="406400"/>
          </a:xfrm>
          <a:prstGeom prst="rect">
            <a:avLst/>
          </a:prstGeom>
        </p:spPr>
      </p:pic>
      <p:pic>
        <p:nvPicPr>
          <p:cNvPr id="11" name="Am-thanh-oh-nooo-www_tiengdong_com">
            <a:hlinkClick r:id="" action="ppaction://media"/>
            <a:extLst>
              <a:ext uri="{FF2B5EF4-FFF2-40B4-BE49-F238E27FC236}">
                <a16:creationId xmlns:a16="http://schemas.microsoft.com/office/drawing/2014/main" id="{C2CC1A69-0FA9-8042-21BF-51AE0AED641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298.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710457" y="4874665"/>
            <a:ext cx="406400" cy="406400"/>
          </a:xfrm>
          <a:prstGeom prst="rect">
            <a:avLst/>
          </a:prstGeom>
        </p:spPr>
      </p:pic>
      <p:pic>
        <p:nvPicPr>
          <p:cNvPr id="5" name="Am-thanh-oh-nooo-www_tiengdong_com">
            <a:hlinkClick r:id="" action="ppaction://media"/>
            <a:extLst>
              <a:ext uri="{FF2B5EF4-FFF2-40B4-BE49-F238E27FC236}">
                <a16:creationId xmlns:a16="http://schemas.microsoft.com/office/drawing/2014/main" id="{51DC9E6E-9256-66BC-048D-D856648C8A8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298.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022951" y="1824852"/>
            <a:ext cx="406400" cy="406400"/>
          </a:xfrm>
          <a:prstGeom prst="rect">
            <a:avLst/>
          </a:prstGeom>
        </p:spPr>
      </p:pic>
      <p:pic>
        <p:nvPicPr>
          <p:cNvPr id="8" name="Am-thanh-oh-nooo-www_tiengdong_com">
            <a:hlinkClick r:id="" action="ppaction://media"/>
            <a:extLst>
              <a:ext uri="{FF2B5EF4-FFF2-40B4-BE49-F238E27FC236}">
                <a16:creationId xmlns:a16="http://schemas.microsoft.com/office/drawing/2014/main" id="{848E846A-4246-BBEF-8077-28E64474FB9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298.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904066" y="2924416"/>
            <a:ext cx="406400" cy="406400"/>
          </a:xfrm>
          <a:prstGeom prst="rect">
            <a:avLst/>
          </a:prstGeom>
        </p:spPr>
      </p:pic>
      <p:pic>
        <p:nvPicPr>
          <p:cNvPr id="28" name="tieng-yeah-cua-tre-con-www.tiengdong.com">
            <a:hlinkClick r:id="" action="ppaction://media"/>
            <a:extLst>
              <a:ext uri="{FF2B5EF4-FFF2-40B4-BE49-F238E27FC236}">
                <a16:creationId xmlns:a16="http://schemas.microsoft.com/office/drawing/2014/main" id="{5711DAF6-49A9-77CA-8A7D-AF015137C43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152702" y="4859835"/>
            <a:ext cx="406400" cy="406400"/>
          </a:xfrm>
          <a:prstGeom prst="rect">
            <a:avLst/>
          </a:prstGeom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540" y="4700673"/>
            <a:ext cx="1323725" cy="1274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14600" y="1828801"/>
            <a:ext cx="1323725" cy="1274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AA10111B-1CE0-60A9-B881-550230259AC5}"/>
              </a:ext>
            </a:extLst>
          </p:cNvPr>
          <p:cNvGrpSpPr/>
          <p:nvPr/>
        </p:nvGrpSpPr>
        <p:grpSpPr>
          <a:xfrm>
            <a:off x="8092468" y="444726"/>
            <a:ext cx="3198383" cy="2801895"/>
            <a:chOff x="7671997" y="427853"/>
            <a:chExt cx="3198383" cy="2801895"/>
          </a:xfrm>
        </p:grpSpPr>
        <p:pic>
          <p:nvPicPr>
            <p:cNvPr id="7" name="Picture 4">
              <a:extLst>
                <a:ext uri="{FF2B5EF4-FFF2-40B4-BE49-F238E27FC236}">
                  <a16:creationId xmlns:a16="http://schemas.microsoft.com/office/drawing/2014/main" id="{B86AD7B6-F460-3BE3-B8F2-ADE97463F2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58794" y="427853"/>
              <a:ext cx="2229842" cy="28018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ounded Rectangle 3"/>
            <p:cNvSpPr/>
            <p:nvPr/>
          </p:nvSpPr>
          <p:spPr>
            <a:xfrm>
              <a:off x="7671997" y="1934114"/>
              <a:ext cx="3198383" cy="970288"/>
            </a:xfrm>
            <a:prstGeom prst="roundRect">
              <a:avLst/>
            </a:prstGeom>
            <a:solidFill>
              <a:srgbClr val="FFFFCC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I feel terrible.</a:t>
              </a:r>
              <a:endParaRPr lang="es-MX" sz="3200" dirty="0">
                <a:solidFill>
                  <a:schemeClr val="tx1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CCB20B0-4E8A-295F-535B-93E0510231CF}"/>
              </a:ext>
            </a:extLst>
          </p:cNvPr>
          <p:cNvGrpSpPr/>
          <p:nvPr/>
        </p:nvGrpSpPr>
        <p:grpSpPr>
          <a:xfrm>
            <a:off x="7671997" y="3611379"/>
            <a:ext cx="2624941" cy="2801895"/>
            <a:chOff x="7671997" y="3611379"/>
            <a:chExt cx="2624941" cy="2801895"/>
          </a:xfrm>
        </p:grpSpPr>
        <p:pic>
          <p:nvPicPr>
            <p:cNvPr id="22" name="Picture 4">
              <a:extLst>
                <a:ext uri="{FF2B5EF4-FFF2-40B4-BE49-F238E27FC236}">
                  <a16:creationId xmlns:a16="http://schemas.microsoft.com/office/drawing/2014/main" id="{38EF84BF-3D78-5151-3B48-4B5FA0C3C7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8539" y="3611379"/>
              <a:ext cx="2229842" cy="28018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ounded Rectangle 9"/>
            <p:cNvSpPr/>
            <p:nvPr/>
          </p:nvSpPr>
          <p:spPr>
            <a:xfrm>
              <a:off x="7671997" y="5151739"/>
              <a:ext cx="2624941" cy="734103"/>
            </a:xfrm>
            <a:prstGeom prst="roundRect">
              <a:avLst/>
            </a:prstGeom>
            <a:solidFill>
              <a:srgbClr val="FFFFCC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I feel weak.</a:t>
              </a:r>
              <a:endParaRPr lang="es-MX" sz="3200" dirty="0">
                <a:solidFill>
                  <a:schemeClr val="tx1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34EDCC3-22AF-C01E-1CA8-7C035161A17C}"/>
              </a:ext>
            </a:extLst>
          </p:cNvPr>
          <p:cNvGrpSpPr/>
          <p:nvPr/>
        </p:nvGrpSpPr>
        <p:grpSpPr>
          <a:xfrm>
            <a:off x="2343332" y="3662088"/>
            <a:ext cx="2431540" cy="2801895"/>
            <a:chOff x="2343332" y="3662088"/>
            <a:chExt cx="2431540" cy="2801895"/>
          </a:xfrm>
        </p:grpSpPr>
        <p:pic>
          <p:nvPicPr>
            <p:cNvPr id="20" name="Picture 4">
              <a:extLst>
                <a:ext uri="{FF2B5EF4-FFF2-40B4-BE49-F238E27FC236}">
                  <a16:creationId xmlns:a16="http://schemas.microsoft.com/office/drawing/2014/main" id="{C347FB14-5E16-4D06-6C5C-F1B1EF8ABA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4415" y="3662088"/>
              <a:ext cx="2229842" cy="28018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ounded Rectangle 12"/>
            <p:cNvSpPr/>
            <p:nvPr/>
          </p:nvSpPr>
          <p:spPr>
            <a:xfrm>
              <a:off x="2343332" y="5151739"/>
              <a:ext cx="2431540" cy="579270"/>
            </a:xfrm>
            <a:prstGeom prst="roundRect">
              <a:avLst/>
            </a:prstGeom>
            <a:solidFill>
              <a:srgbClr val="FFFFCC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I feel sick.</a:t>
              </a:r>
              <a:endParaRPr lang="es-MX" sz="3200" dirty="0">
                <a:solidFill>
                  <a:schemeClr val="tx1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4F08950-F33A-180C-C578-62E071A8CF92}"/>
              </a:ext>
            </a:extLst>
          </p:cNvPr>
          <p:cNvGrpSpPr/>
          <p:nvPr/>
        </p:nvGrpSpPr>
        <p:grpSpPr>
          <a:xfrm>
            <a:off x="4774872" y="1726668"/>
            <a:ext cx="3122114" cy="2801895"/>
            <a:chOff x="4774872" y="1828801"/>
            <a:chExt cx="3122114" cy="2801895"/>
          </a:xfrm>
        </p:grpSpPr>
        <p:pic>
          <p:nvPicPr>
            <p:cNvPr id="6" name="Picture 4">
              <a:extLst>
                <a:ext uri="{FF2B5EF4-FFF2-40B4-BE49-F238E27FC236}">
                  <a16:creationId xmlns:a16="http://schemas.microsoft.com/office/drawing/2014/main" id="{4D6E506F-586A-331F-476C-F2EB564C60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2030" y="1828801"/>
              <a:ext cx="2229842" cy="28018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Rounded Rectangle 15"/>
            <p:cNvSpPr/>
            <p:nvPr/>
          </p:nvSpPr>
          <p:spPr>
            <a:xfrm flipH="1">
              <a:off x="4774872" y="3429000"/>
              <a:ext cx="3122114" cy="533400"/>
            </a:xfrm>
            <a:prstGeom prst="roundRect">
              <a:avLst/>
            </a:prstGeom>
            <a:solidFill>
              <a:srgbClr val="FFFFCC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I feel sleepy.</a:t>
              </a:r>
              <a:endParaRPr lang="es-MX" sz="3200" dirty="0">
                <a:solidFill>
                  <a:schemeClr val="tx1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C9E3374-7336-B50E-9AFF-8A80F5EECF7D}"/>
              </a:ext>
            </a:extLst>
          </p:cNvPr>
          <p:cNvGrpSpPr/>
          <p:nvPr/>
        </p:nvGrpSpPr>
        <p:grpSpPr>
          <a:xfrm>
            <a:off x="1639349" y="627105"/>
            <a:ext cx="2517135" cy="2801895"/>
            <a:chOff x="1639349" y="627105"/>
            <a:chExt cx="2517135" cy="2801895"/>
          </a:xfrm>
        </p:grpSpPr>
        <p:pic>
          <p:nvPicPr>
            <p:cNvPr id="2" name="Picture 4">
              <a:extLst>
                <a:ext uri="{FF2B5EF4-FFF2-40B4-BE49-F238E27FC236}">
                  <a16:creationId xmlns:a16="http://schemas.microsoft.com/office/drawing/2014/main" id="{74C529CE-42D9-3E17-124A-DD62943835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2996" y="627105"/>
              <a:ext cx="2229842" cy="28018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ounded Rectangle 15">
              <a:extLst>
                <a:ext uri="{FF2B5EF4-FFF2-40B4-BE49-F238E27FC236}">
                  <a16:creationId xmlns:a16="http://schemas.microsoft.com/office/drawing/2014/main" id="{BB1C01B3-E1B4-DB82-EB18-EB0E2B6AEA06}"/>
                </a:ext>
              </a:extLst>
            </p:cNvPr>
            <p:cNvSpPr/>
            <p:nvPr/>
          </p:nvSpPr>
          <p:spPr>
            <a:xfrm flipH="1">
              <a:off x="1639349" y="2289351"/>
              <a:ext cx="2517135" cy="533400"/>
            </a:xfrm>
            <a:prstGeom prst="roundRect">
              <a:avLst/>
            </a:prstGeom>
            <a:solidFill>
              <a:srgbClr val="FFFFCC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I feel sore.</a:t>
              </a:r>
              <a:endParaRPr lang="es-MX" sz="3200" dirty="0">
                <a:solidFill>
                  <a:schemeClr val="tx1"/>
                </a:solidFill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5072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60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60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60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4414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60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2039" y="5504841"/>
            <a:ext cx="2107785" cy="75618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Oval 1"/>
          <p:cNvSpPr/>
          <p:nvPr/>
        </p:nvSpPr>
        <p:spPr>
          <a:xfrm>
            <a:off x="1301868" y="3973873"/>
            <a:ext cx="1150736" cy="1106314"/>
          </a:xfrm>
          <a:prstGeom prst="ellipse">
            <a:avLst/>
          </a:prstGeom>
          <a:solidFill>
            <a:srgbClr val="00919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.VnVogue" panose="020B7200000000000000" pitchFamily="34" charset="0"/>
                <a:ea typeface="+mn-ea"/>
                <a:cs typeface="+mn-cs"/>
              </a:rPr>
              <a:t>A</a:t>
            </a:r>
          </a:p>
        </p:txBody>
      </p:sp>
      <p:sp>
        <p:nvSpPr>
          <p:cNvPr id="57" name="Oval 56"/>
          <p:cNvSpPr/>
          <p:nvPr/>
        </p:nvSpPr>
        <p:spPr>
          <a:xfrm>
            <a:off x="5158178" y="3949408"/>
            <a:ext cx="1150736" cy="1106314"/>
          </a:xfrm>
          <a:prstGeom prst="ellipse">
            <a:avLst/>
          </a:prstGeom>
          <a:solidFill>
            <a:srgbClr val="00919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.VnVogue" panose="020B7200000000000000" pitchFamily="34" charset="0"/>
                <a:ea typeface="+mn-ea"/>
                <a:cs typeface="+mn-cs"/>
              </a:rPr>
              <a:t>B</a:t>
            </a:r>
          </a:p>
        </p:txBody>
      </p:sp>
      <p:sp>
        <p:nvSpPr>
          <p:cNvPr id="58" name="Oval 57"/>
          <p:cNvSpPr/>
          <p:nvPr/>
        </p:nvSpPr>
        <p:spPr>
          <a:xfrm>
            <a:off x="9429065" y="3973873"/>
            <a:ext cx="1150736" cy="1106314"/>
          </a:xfrm>
          <a:prstGeom prst="ellipse">
            <a:avLst/>
          </a:prstGeom>
          <a:solidFill>
            <a:srgbClr val="00919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.VnVogue" panose="020B7200000000000000" pitchFamily="34" charset="0"/>
                <a:ea typeface="+mn-ea"/>
                <a:cs typeface="+mn-cs"/>
              </a:rPr>
              <a:t>C</a:t>
            </a:r>
          </a:p>
        </p:txBody>
      </p:sp>
      <p:sp>
        <p:nvSpPr>
          <p:cNvPr id="11" name="Rectangle: Diagonal Corners Rounded 10"/>
          <p:cNvSpPr/>
          <p:nvPr/>
        </p:nvSpPr>
        <p:spPr>
          <a:xfrm>
            <a:off x="182899" y="404639"/>
            <a:ext cx="3388674" cy="703352"/>
          </a:xfrm>
          <a:prstGeom prst="round2Diag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C00000"/>
                </a:solidFill>
                <a:latin typeface="Calibri" panose="020F0502020204030204"/>
              </a:rPr>
              <a:t>Listen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and choose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5793A58-E440-F2AA-C267-4B32114711C5}"/>
              </a:ext>
            </a:extLst>
          </p:cNvPr>
          <p:cNvSpPr txBox="1"/>
          <p:nvPr/>
        </p:nvSpPr>
        <p:spPr>
          <a:xfrm>
            <a:off x="1049686" y="5240491"/>
            <a:ext cx="4512326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rgbClr val="FF40FF"/>
                </a:solidFill>
              </a:rPr>
              <a:t>I feel terrible.</a:t>
            </a:r>
            <a:endParaRPr lang="en-VN" sz="6000" b="1" dirty="0">
              <a:solidFill>
                <a:srgbClr val="FF40FF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96E2BD7-A86A-E2F7-F019-77A821940F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76304" y="1285239"/>
            <a:ext cx="2839391" cy="256534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262DCC5-3D05-03E8-DDE4-D7B3AD3F6BE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60281" y="1383175"/>
            <a:ext cx="2688303" cy="23694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E23BCC5-93FC-7892-857A-85FDC0BA644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6892" y="1335636"/>
            <a:ext cx="2600688" cy="2514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22336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mat-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mat-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57" grpId="0" animBg="1"/>
      <p:bldP spid="58" grpId="0" animBg="1"/>
      <p:bldP spid="1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m-thanh-oh-nooo-www_tiengdong_com">
            <a:hlinkClick r:id="" action="ppaction://media"/>
            <a:extLst>
              <a:ext uri="{FF2B5EF4-FFF2-40B4-BE49-F238E27FC236}">
                <a16:creationId xmlns:a16="http://schemas.microsoft.com/office/drawing/2014/main" id="{E5D9C20B-E86C-E8B2-6A3F-C826D0075D4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298.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983297" y="2718075"/>
            <a:ext cx="406400" cy="406400"/>
          </a:xfrm>
          <a:prstGeom prst="rect">
            <a:avLst/>
          </a:prstGeom>
        </p:spPr>
      </p:pic>
      <p:pic>
        <p:nvPicPr>
          <p:cNvPr id="8" name="Am-thanh-oh-nooo-www_tiengdong_com">
            <a:hlinkClick r:id="" action="ppaction://media"/>
            <a:extLst>
              <a:ext uri="{FF2B5EF4-FFF2-40B4-BE49-F238E27FC236}">
                <a16:creationId xmlns:a16="http://schemas.microsoft.com/office/drawing/2014/main" id="{5116D564-731F-50DB-D72E-47DB4EDD8FB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298.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725181" y="1761402"/>
            <a:ext cx="406400" cy="406400"/>
          </a:xfrm>
          <a:prstGeom prst="rect">
            <a:avLst/>
          </a:prstGeom>
        </p:spPr>
      </p:pic>
      <p:pic>
        <p:nvPicPr>
          <p:cNvPr id="9" name="Am-thanh-oh-nooo-www_tiengdong_com">
            <a:hlinkClick r:id="" action="ppaction://media"/>
            <a:extLst>
              <a:ext uri="{FF2B5EF4-FFF2-40B4-BE49-F238E27FC236}">
                <a16:creationId xmlns:a16="http://schemas.microsoft.com/office/drawing/2014/main" id="{9A7F5E61-F478-ED08-76F2-DB2ACBF698F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298.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656526" y="4688794"/>
            <a:ext cx="406400" cy="406400"/>
          </a:xfrm>
          <a:prstGeom prst="rect">
            <a:avLst/>
          </a:prstGeom>
        </p:spPr>
      </p:pic>
      <p:pic>
        <p:nvPicPr>
          <p:cNvPr id="11" name="Am-thanh-oh-nooo-www_tiengdong_com">
            <a:hlinkClick r:id="" action="ppaction://media"/>
            <a:extLst>
              <a:ext uri="{FF2B5EF4-FFF2-40B4-BE49-F238E27FC236}">
                <a16:creationId xmlns:a16="http://schemas.microsoft.com/office/drawing/2014/main" id="{FD3E0CA2-542F-C827-EABE-C4C9197A79F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298.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464633" y="4823650"/>
            <a:ext cx="406400" cy="406400"/>
          </a:xfrm>
          <a:prstGeom prst="rect">
            <a:avLst/>
          </a:prstGeom>
        </p:spPr>
      </p:pic>
      <p:pic>
        <p:nvPicPr>
          <p:cNvPr id="28" name="tieng-yeah-cua-tre-con-www.tiengdong.com">
            <a:hlinkClick r:id="" action="ppaction://media"/>
            <a:extLst>
              <a:ext uri="{FF2B5EF4-FFF2-40B4-BE49-F238E27FC236}">
                <a16:creationId xmlns:a16="http://schemas.microsoft.com/office/drawing/2014/main" id="{5711DAF6-49A9-77CA-8A7D-AF015137C43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739690" y="1803872"/>
            <a:ext cx="406400" cy="406400"/>
          </a:xfrm>
          <a:prstGeom prst="rect">
            <a:avLst/>
          </a:prstGeom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454" y="1646656"/>
            <a:ext cx="1323725" cy="1274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14600" y="1828801"/>
            <a:ext cx="1323725" cy="1274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AA10111B-1CE0-60A9-B881-550230259AC5}"/>
              </a:ext>
            </a:extLst>
          </p:cNvPr>
          <p:cNvGrpSpPr/>
          <p:nvPr/>
        </p:nvGrpSpPr>
        <p:grpSpPr>
          <a:xfrm>
            <a:off x="8092469" y="444726"/>
            <a:ext cx="3238140" cy="2801895"/>
            <a:chOff x="7671998" y="427853"/>
            <a:chExt cx="3238140" cy="2801895"/>
          </a:xfrm>
        </p:grpSpPr>
        <p:pic>
          <p:nvPicPr>
            <p:cNvPr id="7" name="Picture 4">
              <a:extLst>
                <a:ext uri="{FF2B5EF4-FFF2-40B4-BE49-F238E27FC236}">
                  <a16:creationId xmlns:a16="http://schemas.microsoft.com/office/drawing/2014/main" id="{B86AD7B6-F460-3BE3-B8F2-ADE97463F2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58794" y="427853"/>
              <a:ext cx="2229842" cy="28018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ounded Rectangle 3"/>
            <p:cNvSpPr/>
            <p:nvPr/>
          </p:nvSpPr>
          <p:spPr>
            <a:xfrm>
              <a:off x="7671998" y="1934114"/>
              <a:ext cx="3238140" cy="970288"/>
            </a:xfrm>
            <a:prstGeom prst="roundRect">
              <a:avLst/>
            </a:prstGeom>
            <a:solidFill>
              <a:srgbClr val="FFFFCC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I feel terrible.</a:t>
              </a:r>
              <a:endParaRPr lang="es-MX" sz="3200" dirty="0">
                <a:solidFill>
                  <a:schemeClr val="tx1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CCB20B0-4E8A-295F-535B-93E0510231CF}"/>
              </a:ext>
            </a:extLst>
          </p:cNvPr>
          <p:cNvGrpSpPr/>
          <p:nvPr/>
        </p:nvGrpSpPr>
        <p:grpSpPr>
          <a:xfrm>
            <a:off x="7671998" y="3611379"/>
            <a:ext cx="2664698" cy="2801895"/>
            <a:chOff x="7671998" y="3611379"/>
            <a:chExt cx="2664698" cy="2801895"/>
          </a:xfrm>
        </p:grpSpPr>
        <p:pic>
          <p:nvPicPr>
            <p:cNvPr id="22" name="Picture 4">
              <a:extLst>
                <a:ext uri="{FF2B5EF4-FFF2-40B4-BE49-F238E27FC236}">
                  <a16:creationId xmlns:a16="http://schemas.microsoft.com/office/drawing/2014/main" id="{38EF84BF-3D78-5151-3B48-4B5FA0C3C7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8539" y="3611379"/>
              <a:ext cx="2229842" cy="28018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ounded Rectangle 9"/>
            <p:cNvSpPr/>
            <p:nvPr/>
          </p:nvSpPr>
          <p:spPr>
            <a:xfrm>
              <a:off x="7671998" y="5151739"/>
              <a:ext cx="2664698" cy="734103"/>
            </a:xfrm>
            <a:prstGeom prst="roundRect">
              <a:avLst/>
            </a:prstGeom>
            <a:solidFill>
              <a:srgbClr val="FFFFCC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I feel weak.</a:t>
              </a:r>
              <a:endParaRPr lang="es-MX" sz="3200" dirty="0">
                <a:solidFill>
                  <a:schemeClr val="tx1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34EDCC3-22AF-C01E-1CA8-7C035161A17C}"/>
              </a:ext>
            </a:extLst>
          </p:cNvPr>
          <p:cNvGrpSpPr/>
          <p:nvPr/>
        </p:nvGrpSpPr>
        <p:grpSpPr>
          <a:xfrm>
            <a:off x="2263619" y="3586216"/>
            <a:ext cx="2431540" cy="2801895"/>
            <a:chOff x="2343332" y="3662088"/>
            <a:chExt cx="2431540" cy="2801895"/>
          </a:xfrm>
        </p:grpSpPr>
        <p:pic>
          <p:nvPicPr>
            <p:cNvPr id="20" name="Picture 4">
              <a:extLst>
                <a:ext uri="{FF2B5EF4-FFF2-40B4-BE49-F238E27FC236}">
                  <a16:creationId xmlns:a16="http://schemas.microsoft.com/office/drawing/2014/main" id="{C347FB14-5E16-4D06-6C5C-F1B1EF8ABA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4415" y="3662088"/>
              <a:ext cx="2229842" cy="28018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ounded Rectangle 12"/>
            <p:cNvSpPr/>
            <p:nvPr/>
          </p:nvSpPr>
          <p:spPr>
            <a:xfrm>
              <a:off x="2343332" y="5151739"/>
              <a:ext cx="2431540" cy="579270"/>
            </a:xfrm>
            <a:prstGeom prst="roundRect">
              <a:avLst/>
            </a:prstGeom>
            <a:solidFill>
              <a:srgbClr val="FFFFCC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I feel sick.</a:t>
              </a:r>
              <a:endParaRPr lang="es-MX" sz="3200" dirty="0">
                <a:solidFill>
                  <a:schemeClr val="tx1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4F08950-F33A-180C-C578-62E071A8CF92}"/>
              </a:ext>
            </a:extLst>
          </p:cNvPr>
          <p:cNvGrpSpPr/>
          <p:nvPr/>
        </p:nvGrpSpPr>
        <p:grpSpPr>
          <a:xfrm>
            <a:off x="4738945" y="1761402"/>
            <a:ext cx="3122114" cy="2801895"/>
            <a:chOff x="4774872" y="1828801"/>
            <a:chExt cx="3122114" cy="2801895"/>
          </a:xfrm>
        </p:grpSpPr>
        <p:pic>
          <p:nvPicPr>
            <p:cNvPr id="6" name="Picture 4">
              <a:extLst>
                <a:ext uri="{FF2B5EF4-FFF2-40B4-BE49-F238E27FC236}">
                  <a16:creationId xmlns:a16="http://schemas.microsoft.com/office/drawing/2014/main" id="{4D6E506F-586A-331F-476C-F2EB564C60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2030" y="1828801"/>
              <a:ext cx="2229842" cy="28018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Rounded Rectangle 15"/>
            <p:cNvSpPr/>
            <p:nvPr/>
          </p:nvSpPr>
          <p:spPr>
            <a:xfrm flipH="1">
              <a:off x="4774872" y="3429000"/>
              <a:ext cx="3122114" cy="533400"/>
            </a:xfrm>
            <a:prstGeom prst="roundRect">
              <a:avLst/>
            </a:prstGeom>
            <a:solidFill>
              <a:srgbClr val="FFFFCC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I feel sleepy.</a:t>
              </a:r>
              <a:endParaRPr lang="es-MX" sz="3200" dirty="0">
                <a:solidFill>
                  <a:schemeClr val="tx1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C9E3374-7336-B50E-9AFF-8A80F5EECF7D}"/>
              </a:ext>
            </a:extLst>
          </p:cNvPr>
          <p:cNvGrpSpPr/>
          <p:nvPr/>
        </p:nvGrpSpPr>
        <p:grpSpPr>
          <a:xfrm>
            <a:off x="1639349" y="627105"/>
            <a:ext cx="2517135" cy="2801895"/>
            <a:chOff x="1639349" y="627105"/>
            <a:chExt cx="2517135" cy="2801895"/>
          </a:xfrm>
        </p:grpSpPr>
        <p:pic>
          <p:nvPicPr>
            <p:cNvPr id="2" name="Picture 4">
              <a:extLst>
                <a:ext uri="{FF2B5EF4-FFF2-40B4-BE49-F238E27FC236}">
                  <a16:creationId xmlns:a16="http://schemas.microsoft.com/office/drawing/2014/main" id="{74C529CE-42D9-3E17-124A-DD62943835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2996" y="627105"/>
              <a:ext cx="2229842" cy="28018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ounded Rectangle 15">
              <a:extLst>
                <a:ext uri="{FF2B5EF4-FFF2-40B4-BE49-F238E27FC236}">
                  <a16:creationId xmlns:a16="http://schemas.microsoft.com/office/drawing/2014/main" id="{BB1C01B3-E1B4-DB82-EB18-EB0E2B6AEA06}"/>
                </a:ext>
              </a:extLst>
            </p:cNvPr>
            <p:cNvSpPr/>
            <p:nvPr/>
          </p:nvSpPr>
          <p:spPr>
            <a:xfrm flipH="1">
              <a:off x="1639349" y="2289351"/>
              <a:ext cx="2517135" cy="533400"/>
            </a:xfrm>
            <a:prstGeom prst="roundRect">
              <a:avLst/>
            </a:prstGeom>
            <a:solidFill>
              <a:srgbClr val="FFFFCC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I feel sore.</a:t>
              </a:r>
              <a:endParaRPr lang="es-MX" sz="3200" dirty="0">
                <a:solidFill>
                  <a:schemeClr val="tx1"/>
                </a:solidFill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809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414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60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60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60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60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m-thanh-oh-nooo-www_tiengdong_com">
            <a:hlinkClick r:id="" action="ppaction://media"/>
            <a:extLst>
              <a:ext uri="{FF2B5EF4-FFF2-40B4-BE49-F238E27FC236}">
                <a16:creationId xmlns:a16="http://schemas.microsoft.com/office/drawing/2014/main" id="{F85FF554-D4FA-45D7-8326-ABB441E9B61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298.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263619" y="2492526"/>
            <a:ext cx="406400" cy="406400"/>
          </a:xfrm>
          <a:prstGeom prst="rect">
            <a:avLst/>
          </a:prstGeom>
        </p:spPr>
      </p:pic>
      <p:pic>
        <p:nvPicPr>
          <p:cNvPr id="8" name="Am-thanh-oh-nooo-www_tiengdong_com">
            <a:hlinkClick r:id="" action="ppaction://media"/>
            <a:extLst>
              <a:ext uri="{FF2B5EF4-FFF2-40B4-BE49-F238E27FC236}">
                <a16:creationId xmlns:a16="http://schemas.microsoft.com/office/drawing/2014/main" id="{A96C7FEB-B5A8-9895-29CE-BBD872B6226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298.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096802" y="3691801"/>
            <a:ext cx="406400" cy="406400"/>
          </a:xfrm>
          <a:prstGeom prst="rect">
            <a:avLst/>
          </a:prstGeom>
        </p:spPr>
      </p:pic>
      <p:pic>
        <p:nvPicPr>
          <p:cNvPr id="9" name="Am-thanh-oh-nooo-www_tiengdong_com">
            <a:hlinkClick r:id="" action="ppaction://media"/>
            <a:extLst>
              <a:ext uri="{FF2B5EF4-FFF2-40B4-BE49-F238E27FC236}">
                <a16:creationId xmlns:a16="http://schemas.microsoft.com/office/drawing/2014/main" id="{2D653D71-D07D-2862-E810-D3073FBC0BC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298.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155316" y="2427470"/>
            <a:ext cx="406400" cy="406400"/>
          </a:xfrm>
          <a:prstGeom prst="rect">
            <a:avLst/>
          </a:prstGeom>
        </p:spPr>
      </p:pic>
      <p:pic>
        <p:nvPicPr>
          <p:cNvPr id="11" name="Am-thanh-oh-nooo-www_tiengdong_com">
            <a:hlinkClick r:id="" action="ppaction://media"/>
            <a:extLst>
              <a:ext uri="{FF2B5EF4-FFF2-40B4-BE49-F238E27FC236}">
                <a16:creationId xmlns:a16="http://schemas.microsoft.com/office/drawing/2014/main" id="{33E4F86C-79DF-A9FD-DF68-9E1CC9FC4DB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298.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656526" y="4688794"/>
            <a:ext cx="406400" cy="406400"/>
          </a:xfrm>
          <a:prstGeom prst="rect">
            <a:avLst/>
          </a:prstGeom>
        </p:spPr>
      </p:pic>
      <p:pic>
        <p:nvPicPr>
          <p:cNvPr id="28" name="tieng-yeah-cua-tre-con-www.tiengdong.com">
            <a:hlinkClick r:id="" action="ppaction://media"/>
            <a:extLst>
              <a:ext uri="{FF2B5EF4-FFF2-40B4-BE49-F238E27FC236}">
                <a16:creationId xmlns:a16="http://schemas.microsoft.com/office/drawing/2014/main" id="{5711DAF6-49A9-77CA-8A7D-AF015137C43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610259" y="4923375"/>
            <a:ext cx="406400" cy="406400"/>
          </a:xfrm>
          <a:prstGeom prst="rect">
            <a:avLst/>
          </a:prstGeom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1597" y="4624599"/>
            <a:ext cx="1323725" cy="1274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14600" y="1828801"/>
            <a:ext cx="1323725" cy="1274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AA10111B-1CE0-60A9-B881-550230259AC5}"/>
              </a:ext>
            </a:extLst>
          </p:cNvPr>
          <p:cNvGrpSpPr/>
          <p:nvPr/>
        </p:nvGrpSpPr>
        <p:grpSpPr>
          <a:xfrm>
            <a:off x="8092468" y="444726"/>
            <a:ext cx="3218261" cy="2801895"/>
            <a:chOff x="7671997" y="427853"/>
            <a:chExt cx="3218261" cy="2801895"/>
          </a:xfrm>
        </p:grpSpPr>
        <p:pic>
          <p:nvPicPr>
            <p:cNvPr id="7" name="Picture 4">
              <a:extLst>
                <a:ext uri="{FF2B5EF4-FFF2-40B4-BE49-F238E27FC236}">
                  <a16:creationId xmlns:a16="http://schemas.microsoft.com/office/drawing/2014/main" id="{B86AD7B6-F460-3BE3-B8F2-ADE97463F2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58794" y="427853"/>
              <a:ext cx="2229842" cy="28018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ounded Rectangle 3"/>
            <p:cNvSpPr/>
            <p:nvPr/>
          </p:nvSpPr>
          <p:spPr>
            <a:xfrm>
              <a:off x="7671997" y="1934114"/>
              <a:ext cx="3218261" cy="970288"/>
            </a:xfrm>
            <a:prstGeom prst="roundRect">
              <a:avLst/>
            </a:prstGeom>
            <a:solidFill>
              <a:srgbClr val="FFFFCC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I feel terrible.</a:t>
              </a:r>
              <a:endParaRPr lang="es-MX" sz="3200" dirty="0">
                <a:solidFill>
                  <a:schemeClr val="tx1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CCB20B0-4E8A-295F-535B-93E0510231CF}"/>
              </a:ext>
            </a:extLst>
          </p:cNvPr>
          <p:cNvGrpSpPr/>
          <p:nvPr/>
        </p:nvGrpSpPr>
        <p:grpSpPr>
          <a:xfrm>
            <a:off x="7405945" y="3586215"/>
            <a:ext cx="2889718" cy="2801895"/>
            <a:chOff x="7405945" y="3611379"/>
            <a:chExt cx="2889718" cy="2801895"/>
          </a:xfrm>
        </p:grpSpPr>
        <p:pic>
          <p:nvPicPr>
            <p:cNvPr id="22" name="Picture 4">
              <a:extLst>
                <a:ext uri="{FF2B5EF4-FFF2-40B4-BE49-F238E27FC236}">
                  <a16:creationId xmlns:a16="http://schemas.microsoft.com/office/drawing/2014/main" id="{38EF84BF-3D78-5151-3B48-4B5FA0C3C7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8539" y="3611379"/>
              <a:ext cx="2229842" cy="28018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ounded Rectangle 9"/>
            <p:cNvSpPr/>
            <p:nvPr/>
          </p:nvSpPr>
          <p:spPr>
            <a:xfrm>
              <a:off x="7405945" y="5153312"/>
              <a:ext cx="2889718" cy="734103"/>
            </a:xfrm>
            <a:prstGeom prst="roundRect">
              <a:avLst/>
            </a:prstGeom>
            <a:solidFill>
              <a:srgbClr val="FFFFCC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I feel weak.</a:t>
              </a:r>
              <a:endParaRPr lang="es-MX" sz="3200" dirty="0">
                <a:solidFill>
                  <a:schemeClr val="tx1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34EDCC3-22AF-C01E-1CA8-7C035161A17C}"/>
              </a:ext>
            </a:extLst>
          </p:cNvPr>
          <p:cNvGrpSpPr/>
          <p:nvPr/>
        </p:nvGrpSpPr>
        <p:grpSpPr>
          <a:xfrm>
            <a:off x="2263618" y="3586216"/>
            <a:ext cx="2431540" cy="2801895"/>
            <a:chOff x="2343331" y="3662088"/>
            <a:chExt cx="2431540" cy="2801895"/>
          </a:xfrm>
        </p:grpSpPr>
        <p:pic>
          <p:nvPicPr>
            <p:cNvPr id="20" name="Picture 4">
              <a:extLst>
                <a:ext uri="{FF2B5EF4-FFF2-40B4-BE49-F238E27FC236}">
                  <a16:creationId xmlns:a16="http://schemas.microsoft.com/office/drawing/2014/main" id="{C347FB14-5E16-4D06-6C5C-F1B1EF8ABA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4415" y="3662088"/>
              <a:ext cx="2229842" cy="28018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ounded Rectangle 12"/>
            <p:cNvSpPr/>
            <p:nvPr/>
          </p:nvSpPr>
          <p:spPr>
            <a:xfrm>
              <a:off x="2343331" y="5238624"/>
              <a:ext cx="2431540" cy="579270"/>
            </a:xfrm>
            <a:prstGeom prst="roundRect">
              <a:avLst/>
            </a:prstGeom>
            <a:solidFill>
              <a:srgbClr val="FFFFCC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I feel sick.</a:t>
              </a:r>
              <a:endParaRPr lang="es-MX" sz="3200" dirty="0">
                <a:solidFill>
                  <a:schemeClr val="tx1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4F08950-F33A-180C-C578-62E071A8CF92}"/>
              </a:ext>
            </a:extLst>
          </p:cNvPr>
          <p:cNvGrpSpPr/>
          <p:nvPr/>
        </p:nvGrpSpPr>
        <p:grpSpPr>
          <a:xfrm>
            <a:off x="4738945" y="1761402"/>
            <a:ext cx="3122114" cy="2801895"/>
            <a:chOff x="4774872" y="1828801"/>
            <a:chExt cx="3122114" cy="2801895"/>
          </a:xfrm>
        </p:grpSpPr>
        <p:pic>
          <p:nvPicPr>
            <p:cNvPr id="6" name="Picture 4">
              <a:extLst>
                <a:ext uri="{FF2B5EF4-FFF2-40B4-BE49-F238E27FC236}">
                  <a16:creationId xmlns:a16="http://schemas.microsoft.com/office/drawing/2014/main" id="{4D6E506F-586A-331F-476C-F2EB564C60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2030" y="1828801"/>
              <a:ext cx="2229842" cy="28018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Rounded Rectangle 15"/>
            <p:cNvSpPr/>
            <p:nvPr/>
          </p:nvSpPr>
          <p:spPr>
            <a:xfrm flipH="1">
              <a:off x="4774872" y="3429000"/>
              <a:ext cx="3122114" cy="533400"/>
            </a:xfrm>
            <a:prstGeom prst="roundRect">
              <a:avLst/>
            </a:prstGeom>
            <a:solidFill>
              <a:srgbClr val="FFFFCC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I feel sleepy.</a:t>
              </a:r>
              <a:endParaRPr lang="es-MX" sz="3200" dirty="0">
                <a:solidFill>
                  <a:schemeClr val="tx1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C9E3374-7336-B50E-9AFF-8A80F5EECF7D}"/>
              </a:ext>
            </a:extLst>
          </p:cNvPr>
          <p:cNvGrpSpPr/>
          <p:nvPr/>
        </p:nvGrpSpPr>
        <p:grpSpPr>
          <a:xfrm>
            <a:off x="1005051" y="634526"/>
            <a:ext cx="2517135" cy="2801895"/>
            <a:chOff x="1639349" y="627105"/>
            <a:chExt cx="2517135" cy="2801895"/>
          </a:xfrm>
        </p:grpSpPr>
        <p:pic>
          <p:nvPicPr>
            <p:cNvPr id="2" name="Picture 4">
              <a:extLst>
                <a:ext uri="{FF2B5EF4-FFF2-40B4-BE49-F238E27FC236}">
                  <a16:creationId xmlns:a16="http://schemas.microsoft.com/office/drawing/2014/main" id="{74C529CE-42D9-3E17-124A-DD62943835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2996" y="627105"/>
              <a:ext cx="2229842" cy="28018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ounded Rectangle 15">
              <a:extLst>
                <a:ext uri="{FF2B5EF4-FFF2-40B4-BE49-F238E27FC236}">
                  <a16:creationId xmlns:a16="http://schemas.microsoft.com/office/drawing/2014/main" id="{BB1C01B3-E1B4-DB82-EB18-EB0E2B6AEA06}"/>
                </a:ext>
              </a:extLst>
            </p:cNvPr>
            <p:cNvSpPr/>
            <p:nvPr/>
          </p:nvSpPr>
          <p:spPr>
            <a:xfrm flipH="1">
              <a:off x="1639349" y="2289351"/>
              <a:ext cx="2517135" cy="533400"/>
            </a:xfrm>
            <a:prstGeom prst="roundRect">
              <a:avLst/>
            </a:prstGeom>
            <a:solidFill>
              <a:srgbClr val="FFFFCC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I feel sore.</a:t>
              </a:r>
              <a:endParaRPr lang="es-MX" sz="3200" dirty="0">
                <a:solidFill>
                  <a:schemeClr val="tx1"/>
                </a:solidFill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3665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60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60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60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60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4414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5" name="Rectangle 4"/>
          <p:cNvSpPr/>
          <p:nvPr/>
        </p:nvSpPr>
        <p:spPr>
          <a:xfrm>
            <a:off x="766668" y="1815293"/>
            <a:ext cx="4891182" cy="175432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Pronunciation</a:t>
            </a:r>
          </a:p>
          <a:p>
            <a:endParaRPr lang="en-US" sz="3600" i="1" dirty="0">
              <a:solidFill>
                <a:srgbClr val="FF0000"/>
              </a:solidFill>
            </a:endParaRPr>
          </a:p>
          <a:p>
            <a:r>
              <a:rPr lang="en-US" sz="3600" i="1" dirty="0">
                <a:solidFill>
                  <a:schemeClr val="accent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Intonation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5780317" y="1818408"/>
            <a:ext cx="6318755" cy="397031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Structures/ Sentence patterns</a:t>
            </a:r>
          </a:p>
          <a:p>
            <a:endParaRPr lang="en-US" sz="3600" i="1" dirty="0">
              <a:solidFill>
                <a:srgbClr val="FF0000"/>
              </a:solidFill>
            </a:endParaRPr>
          </a:p>
          <a:p>
            <a:pPr marL="228600"/>
            <a:r>
              <a:rPr lang="en-US" sz="3600" i="1" dirty="0">
                <a:solidFill>
                  <a:srgbClr val="0070C0"/>
                </a:solidFill>
              </a:rPr>
              <a:t>How do you feel? </a:t>
            </a:r>
          </a:p>
          <a:p>
            <a:pPr marL="228600"/>
            <a:r>
              <a:rPr lang="en-US" sz="3600" i="1" dirty="0">
                <a:solidFill>
                  <a:srgbClr val="0070C0"/>
                </a:solidFill>
              </a:rPr>
              <a:t>I feel weak. </a:t>
            </a:r>
          </a:p>
          <a:p>
            <a:pPr marL="228600"/>
            <a:r>
              <a:rPr lang="en-US" sz="3600" i="1" dirty="0">
                <a:solidFill>
                  <a:srgbClr val="0070C0"/>
                </a:solidFill>
              </a:rPr>
              <a:t>That's too bad</a:t>
            </a:r>
            <a:r>
              <a:rPr lang="en-US" sz="3600" i="1" dirty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.</a:t>
            </a:r>
            <a:endParaRPr lang="en-VN" sz="3600" i="1" dirty="0">
              <a:solidFill>
                <a:srgbClr val="0070C0"/>
              </a:solidFill>
              <a:effectLst/>
              <a:ea typeface="Times New Roman" panose="02020603050405020304" pitchFamily="18" charset="0"/>
            </a:endParaRPr>
          </a:p>
          <a:p>
            <a:pPr marL="228600"/>
            <a:endParaRPr lang="en-VN" sz="3600" i="1" dirty="0">
              <a:solidFill>
                <a:schemeClr val="accent5"/>
              </a:solidFill>
              <a:effectLst/>
              <a:ea typeface="Times New Roman" panose="02020603050405020304" pitchFamily="18" charset="0"/>
            </a:endParaRPr>
          </a:p>
          <a:p>
            <a:endParaRPr lang="en-US" sz="36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148267"/>
      </p:ext>
    </p:extLst>
  </p:cSld>
  <p:clrMapOvr>
    <a:masterClrMapping/>
  </p:clrMapOvr>
  <p:transition spd="slow">
    <p:comb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2039" y="5504841"/>
            <a:ext cx="2107785" cy="75618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Oval 1"/>
          <p:cNvSpPr/>
          <p:nvPr/>
        </p:nvSpPr>
        <p:spPr>
          <a:xfrm>
            <a:off x="9214802" y="4098751"/>
            <a:ext cx="1150736" cy="1106314"/>
          </a:xfrm>
          <a:prstGeom prst="ellipse">
            <a:avLst/>
          </a:prstGeom>
          <a:solidFill>
            <a:srgbClr val="00919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.VnVogue" panose="020B7200000000000000" pitchFamily="34" charset="0"/>
                <a:ea typeface="+mn-ea"/>
                <a:cs typeface="+mn-cs"/>
              </a:rPr>
              <a:t>C</a:t>
            </a:r>
          </a:p>
        </p:txBody>
      </p:sp>
      <p:sp>
        <p:nvSpPr>
          <p:cNvPr id="57" name="Oval 56"/>
          <p:cNvSpPr/>
          <p:nvPr/>
        </p:nvSpPr>
        <p:spPr>
          <a:xfrm>
            <a:off x="1177649" y="4087013"/>
            <a:ext cx="1150736" cy="1106314"/>
          </a:xfrm>
          <a:prstGeom prst="ellipse">
            <a:avLst/>
          </a:prstGeom>
          <a:solidFill>
            <a:srgbClr val="00919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.VnVogue" panose="020B7200000000000000" pitchFamily="34" charset="0"/>
                <a:ea typeface="+mn-ea"/>
                <a:cs typeface="+mn-cs"/>
              </a:rPr>
              <a:t>A</a:t>
            </a:r>
          </a:p>
        </p:txBody>
      </p:sp>
      <p:sp>
        <p:nvSpPr>
          <p:cNvPr id="58" name="Oval 57"/>
          <p:cNvSpPr/>
          <p:nvPr/>
        </p:nvSpPr>
        <p:spPr>
          <a:xfrm>
            <a:off x="5520632" y="4087013"/>
            <a:ext cx="1150736" cy="1106314"/>
          </a:xfrm>
          <a:prstGeom prst="ellipse">
            <a:avLst/>
          </a:prstGeom>
          <a:solidFill>
            <a:srgbClr val="00919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.VnVogue" panose="020B7200000000000000" pitchFamily="34" charset="0"/>
                <a:ea typeface="+mn-ea"/>
                <a:cs typeface="+mn-cs"/>
              </a:rPr>
              <a:t>B</a:t>
            </a:r>
          </a:p>
        </p:txBody>
      </p:sp>
      <p:sp>
        <p:nvSpPr>
          <p:cNvPr id="11" name="Rectangle: Diagonal Corners Rounded 10"/>
          <p:cNvSpPr/>
          <p:nvPr/>
        </p:nvSpPr>
        <p:spPr>
          <a:xfrm>
            <a:off x="182899" y="404639"/>
            <a:ext cx="3388674" cy="703352"/>
          </a:xfrm>
          <a:prstGeom prst="round2Diag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C00000"/>
                </a:solidFill>
                <a:latin typeface="Calibri" panose="020F0502020204030204"/>
              </a:rPr>
              <a:t>Listen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and choose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7C484B3-CD5D-63B0-EDD1-7162281645C2}"/>
              </a:ext>
            </a:extLst>
          </p:cNvPr>
          <p:cNvSpPr txBox="1"/>
          <p:nvPr/>
        </p:nvSpPr>
        <p:spPr>
          <a:xfrm>
            <a:off x="1753017" y="5289222"/>
            <a:ext cx="4137223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40FF"/>
                </a:solidFill>
                <a:ea typeface="Times New Roman" panose="02020603050405020304" pitchFamily="18" charset="0"/>
              </a:rPr>
              <a:t>I feel sleepy.</a:t>
            </a:r>
            <a:endParaRPr lang="en-US" sz="6000" b="1" dirty="0">
              <a:solidFill>
                <a:srgbClr val="FF40FF"/>
              </a:solidFill>
              <a:effectLst/>
              <a:ea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67174CA-E71A-5076-0D4E-932C1C00D2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33556" y="1528640"/>
            <a:ext cx="2524888" cy="227033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D09B009-DD33-CA24-2D6C-A8F8A40E2CF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6473" y="1378013"/>
            <a:ext cx="2626626" cy="235272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74F6AAD-F8A4-CD53-7B86-96505BDC10E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59003" y="1467173"/>
            <a:ext cx="2662334" cy="2393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48436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mat-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mat-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57" grpId="0" animBg="1"/>
      <p:bldP spid="58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2039" y="5504841"/>
            <a:ext cx="2107785" cy="75618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Oval 1"/>
          <p:cNvSpPr/>
          <p:nvPr/>
        </p:nvSpPr>
        <p:spPr>
          <a:xfrm>
            <a:off x="9214802" y="4098751"/>
            <a:ext cx="1150736" cy="1106314"/>
          </a:xfrm>
          <a:prstGeom prst="ellipse">
            <a:avLst/>
          </a:prstGeom>
          <a:solidFill>
            <a:srgbClr val="00919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.VnVogue" panose="020B7200000000000000" pitchFamily="34" charset="0"/>
                <a:ea typeface="+mn-ea"/>
                <a:cs typeface="+mn-cs"/>
              </a:rPr>
              <a:t>C</a:t>
            </a:r>
          </a:p>
        </p:txBody>
      </p:sp>
      <p:sp>
        <p:nvSpPr>
          <p:cNvPr id="57" name="Oval 56"/>
          <p:cNvSpPr/>
          <p:nvPr/>
        </p:nvSpPr>
        <p:spPr>
          <a:xfrm>
            <a:off x="1177649" y="4087013"/>
            <a:ext cx="1150736" cy="1106314"/>
          </a:xfrm>
          <a:prstGeom prst="ellipse">
            <a:avLst/>
          </a:prstGeom>
          <a:solidFill>
            <a:srgbClr val="00919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.VnVogue" panose="020B7200000000000000" pitchFamily="34" charset="0"/>
                <a:ea typeface="+mn-ea"/>
                <a:cs typeface="+mn-cs"/>
              </a:rPr>
              <a:t>A</a:t>
            </a:r>
          </a:p>
        </p:txBody>
      </p:sp>
      <p:sp>
        <p:nvSpPr>
          <p:cNvPr id="58" name="Oval 57"/>
          <p:cNvSpPr/>
          <p:nvPr/>
        </p:nvSpPr>
        <p:spPr>
          <a:xfrm>
            <a:off x="5520632" y="4087013"/>
            <a:ext cx="1150736" cy="1106314"/>
          </a:xfrm>
          <a:prstGeom prst="ellipse">
            <a:avLst/>
          </a:prstGeom>
          <a:solidFill>
            <a:srgbClr val="00919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.VnVogue" panose="020B7200000000000000" pitchFamily="34" charset="0"/>
                <a:ea typeface="+mn-ea"/>
                <a:cs typeface="+mn-cs"/>
              </a:rPr>
              <a:t>B</a:t>
            </a:r>
          </a:p>
        </p:txBody>
      </p:sp>
      <p:sp>
        <p:nvSpPr>
          <p:cNvPr id="11" name="Rectangle: Diagonal Corners Rounded 10"/>
          <p:cNvSpPr/>
          <p:nvPr/>
        </p:nvSpPr>
        <p:spPr>
          <a:xfrm>
            <a:off x="182899" y="404639"/>
            <a:ext cx="3388674" cy="703352"/>
          </a:xfrm>
          <a:prstGeom prst="round2Diag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C00000"/>
                </a:solidFill>
                <a:latin typeface="Calibri" panose="020F0502020204030204"/>
              </a:rPr>
              <a:t>Listen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and choose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42E9A10-D642-D625-A7A1-F480E4708A6D}"/>
              </a:ext>
            </a:extLst>
          </p:cNvPr>
          <p:cNvSpPr txBox="1"/>
          <p:nvPr/>
        </p:nvSpPr>
        <p:spPr>
          <a:xfrm>
            <a:off x="2385774" y="5245361"/>
            <a:ext cx="3120662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40FF"/>
                </a:solidFill>
                <a:effectLst/>
                <a:ea typeface="Times New Roman" panose="02020603050405020304" pitchFamily="18" charset="0"/>
              </a:rPr>
              <a:t>I feel sick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7600AD-8D15-81BC-7988-993531AF9D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33556" y="1528640"/>
            <a:ext cx="2524888" cy="227033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80C9BC0-1CF4-C90A-F3A8-706856456F5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89826" y="1487443"/>
            <a:ext cx="2626626" cy="235272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0C3C436-A86F-6573-1775-BD68D9B29FD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6892" y="1325219"/>
            <a:ext cx="2600688" cy="2514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97219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mat-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mat-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57" grpId="0" animBg="1"/>
      <p:bldP spid="58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2039" y="5504841"/>
            <a:ext cx="2107785" cy="75618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Oval 1"/>
          <p:cNvSpPr/>
          <p:nvPr/>
        </p:nvSpPr>
        <p:spPr>
          <a:xfrm>
            <a:off x="5141565" y="4191595"/>
            <a:ext cx="1150736" cy="1106314"/>
          </a:xfrm>
          <a:prstGeom prst="ellipse">
            <a:avLst/>
          </a:prstGeom>
          <a:solidFill>
            <a:srgbClr val="00919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.VnVogue" panose="020B7200000000000000" pitchFamily="34" charset="0"/>
                <a:ea typeface="+mn-ea"/>
                <a:cs typeface="+mn-cs"/>
              </a:rPr>
              <a:t>B</a:t>
            </a:r>
          </a:p>
        </p:txBody>
      </p:sp>
      <p:sp>
        <p:nvSpPr>
          <p:cNvPr id="57" name="Oval 56"/>
          <p:cNvSpPr/>
          <p:nvPr/>
        </p:nvSpPr>
        <p:spPr>
          <a:xfrm>
            <a:off x="1177649" y="4087013"/>
            <a:ext cx="1150736" cy="1106314"/>
          </a:xfrm>
          <a:prstGeom prst="ellipse">
            <a:avLst/>
          </a:prstGeom>
          <a:solidFill>
            <a:srgbClr val="00919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.VnVogue" panose="020B7200000000000000" pitchFamily="34" charset="0"/>
                <a:ea typeface="+mn-ea"/>
                <a:cs typeface="+mn-cs"/>
              </a:rPr>
              <a:t>A</a:t>
            </a:r>
          </a:p>
        </p:txBody>
      </p:sp>
      <p:sp>
        <p:nvSpPr>
          <p:cNvPr id="58" name="Oval 57"/>
          <p:cNvSpPr/>
          <p:nvPr/>
        </p:nvSpPr>
        <p:spPr>
          <a:xfrm>
            <a:off x="9401536" y="4031616"/>
            <a:ext cx="1150736" cy="1106314"/>
          </a:xfrm>
          <a:prstGeom prst="ellipse">
            <a:avLst/>
          </a:prstGeom>
          <a:solidFill>
            <a:srgbClr val="00919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.VnVogue" panose="020B7200000000000000" pitchFamily="34" charset="0"/>
                <a:ea typeface="+mn-ea"/>
                <a:cs typeface="+mn-cs"/>
              </a:rPr>
              <a:t>C</a:t>
            </a:r>
          </a:p>
        </p:txBody>
      </p:sp>
      <p:sp>
        <p:nvSpPr>
          <p:cNvPr id="11" name="Rectangle: Diagonal Corners Rounded 10"/>
          <p:cNvSpPr/>
          <p:nvPr/>
        </p:nvSpPr>
        <p:spPr>
          <a:xfrm>
            <a:off x="182899" y="404639"/>
            <a:ext cx="3388674" cy="703352"/>
          </a:xfrm>
          <a:prstGeom prst="round2Diag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C00000"/>
                </a:solidFill>
                <a:latin typeface="Calibri" panose="020F0502020204030204"/>
              </a:rPr>
              <a:t>Listen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 choose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97C7EC7-A292-1BCB-BB42-4A57EE619F61}"/>
              </a:ext>
            </a:extLst>
          </p:cNvPr>
          <p:cNvSpPr txBox="1"/>
          <p:nvPr/>
        </p:nvSpPr>
        <p:spPr>
          <a:xfrm>
            <a:off x="1091190" y="5306291"/>
            <a:ext cx="3512757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rgbClr val="FF40FF"/>
                </a:solidFill>
              </a:rPr>
              <a:t>I feel sore.</a:t>
            </a:r>
            <a:endParaRPr lang="en-VN" sz="6000" b="1" dirty="0">
              <a:solidFill>
                <a:srgbClr val="FF40FF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AFEB840-C505-F317-3690-2FDF4B168E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76304" y="1285239"/>
            <a:ext cx="2839391" cy="256534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455DFC6-3552-2169-205A-38F0C3E0EA6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60281" y="1383175"/>
            <a:ext cx="2688303" cy="23694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DE5E3AA-4762-5E96-E3A0-6F96A9F5225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3366" y="1383175"/>
            <a:ext cx="2744062" cy="2467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95910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mat-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mat-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57" grpId="0" animBg="1"/>
      <p:bldP spid="58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3F158B0-99F7-0002-046C-5111E1BA6A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412" y="1433234"/>
            <a:ext cx="11641175" cy="399153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4A26162-7A03-2563-3F67-897DD962C9C3}"/>
              </a:ext>
            </a:extLst>
          </p:cNvPr>
          <p:cNvSpPr txBox="1"/>
          <p:nvPr/>
        </p:nvSpPr>
        <p:spPr>
          <a:xfrm>
            <a:off x="2118813" y="1883775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 on </a:t>
            </a:r>
            <a:r>
              <a:rPr lang="en-US" i="1" dirty="0">
                <a:solidFill>
                  <a:srgbClr val="FF0000"/>
                </a:solidFill>
                <a:latin typeface="Calibri"/>
              </a:rPr>
              <a:t>C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 hear the sound.</a:t>
            </a:r>
          </a:p>
        </p:txBody>
      </p:sp>
    </p:spTree>
    <p:extLst>
      <p:ext uri="{BB962C8B-B14F-4D97-AF65-F5344CB8AC3E}">
        <p14:creationId xmlns:p14="http://schemas.microsoft.com/office/powerpoint/2010/main" val="8235537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5" y="398365"/>
            <a:ext cx="9039225" cy="60261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79481" y="4057655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200" dirty="0">
                <a:solidFill>
                  <a:schemeClr val="bg1"/>
                </a:solidFill>
              </a:rPr>
              <a:t>Practice</a:t>
            </a:r>
          </a:p>
        </p:txBody>
      </p:sp>
    </p:spTree>
    <p:extLst>
      <p:ext uri="{BB962C8B-B14F-4D97-AF65-F5344CB8AC3E}">
        <p14:creationId xmlns:p14="http://schemas.microsoft.com/office/powerpoint/2010/main" val="1349317174"/>
      </p:ext>
    </p:extLst>
  </p:cSld>
  <p:clrMapOvr>
    <a:masterClrMapping/>
  </p:clrMapOvr>
  <p:transition spd="slow">
    <p:comb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D2 TRACK 36">
            <a:hlinkClick r:id="" action="ppaction://media"/>
            <a:extLst>
              <a:ext uri="{FF2B5EF4-FFF2-40B4-BE49-F238E27FC236}">
                <a16:creationId xmlns:a16="http://schemas.microsoft.com/office/drawing/2014/main" id="{FA3E864A-5C22-6AB8-A4E6-093E27AE918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94909" y="1713432"/>
            <a:ext cx="670260" cy="6702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CCBB4F6-955D-55F5-A562-144B988F2D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331" y="1415695"/>
            <a:ext cx="12192000" cy="382782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AD47E96-83A2-885B-0CE6-DB1269A82E74}"/>
              </a:ext>
            </a:extLst>
          </p:cNvPr>
          <p:cNvSpPr txBox="1"/>
          <p:nvPr/>
        </p:nvSpPr>
        <p:spPr>
          <a:xfrm>
            <a:off x="9086143" y="1863896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 on 2</a:t>
            </a:r>
            <a:r>
              <a:rPr lang="en-US" i="1" dirty="0">
                <a:solidFill>
                  <a:srgbClr val="FF0000"/>
                </a:solidFill>
                <a:latin typeface="Calibri"/>
              </a:rPr>
              <a:t>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 hear the sound.</a:t>
            </a:r>
          </a:p>
        </p:txBody>
      </p:sp>
    </p:spTree>
    <p:extLst>
      <p:ext uri="{BB962C8B-B14F-4D97-AF65-F5344CB8AC3E}">
        <p14:creationId xmlns:p14="http://schemas.microsoft.com/office/powerpoint/2010/main" val="4250671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98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2683E6B0-64F8-DD1A-4629-9FEC1A506F70}"/>
              </a:ext>
            </a:extLst>
          </p:cNvPr>
          <p:cNvSpPr/>
          <p:nvPr/>
        </p:nvSpPr>
        <p:spPr>
          <a:xfrm>
            <a:off x="304545" y="544670"/>
            <a:ext cx="4096987" cy="722909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b="1" dirty="0">
                <a:solidFill>
                  <a:srgbClr val="0070C0"/>
                </a:solidFill>
              </a:rPr>
              <a:t>Who </a:t>
            </a:r>
            <a:r>
              <a:rPr lang="en-US" sz="3600" b="1" dirty="0">
                <a:solidFill>
                  <a:srgbClr val="0070C0"/>
                </a:solidFill>
              </a:rPr>
              <a:t>are they</a:t>
            </a:r>
            <a:r>
              <a:rPr lang="en-VN" sz="3600" b="1" dirty="0">
                <a:solidFill>
                  <a:srgbClr val="0070C0"/>
                </a:solidFill>
              </a:rPr>
              <a:t>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3CB081-0EF7-7ECB-541E-D63116871D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564" y="1476952"/>
            <a:ext cx="4573939" cy="483637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4728372-E0D9-D0D4-3F30-96FF40F2F0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4173" y="1397721"/>
            <a:ext cx="3749942" cy="4932190"/>
          </a:xfrm>
          <a:prstGeom prst="rect">
            <a:avLst/>
          </a:prstGeom>
        </p:spPr>
      </p:pic>
      <p:sp>
        <p:nvSpPr>
          <p:cNvPr id="10" name="Rounded Rectangle 3">
            <a:extLst>
              <a:ext uri="{FF2B5EF4-FFF2-40B4-BE49-F238E27FC236}">
                <a16:creationId xmlns:a16="http://schemas.microsoft.com/office/drawing/2014/main" id="{A220D716-A632-D276-762C-2E31ADB6D7AB}"/>
              </a:ext>
            </a:extLst>
          </p:cNvPr>
          <p:cNvSpPr/>
          <p:nvPr/>
        </p:nvSpPr>
        <p:spPr>
          <a:xfrm>
            <a:off x="734955" y="1513226"/>
            <a:ext cx="1172354" cy="541803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70C0"/>
                </a:solidFill>
              </a:rPr>
              <a:t>Alfie</a:t>
            </a:r>
            <a:endParaRPr lang="en-VN" sz="3600" b="1" dirty="0">
              <a:solidFill>
                <a:srgbClr val="0070C0"/>
              </a:solidFill>
            </a:endParaRPr>
          </a:p>
        </p:txBody>
      </p:sp>
      <p:sp>
        <p:nvSpPr>
          <p:cNvPr id="11" name="Rounded Rectangle 3">
            <a:extLst>
              <a:ext uri="{FF2B5EF4-FFF2-40B4-BE49-F238E27FC236}">
                <a16:creationId xmlns:a16="http://schemas.microsoft.com/office/drawing/2014/main" id="{06CC550F-96C2-9C48-A026-26EB50E90AB9}"/>
              </a:ext>
            </a:extLst>
          </p:cNvPr>
          <p:cNvSpPr/>
          <p:nvPr/>
        </p:nvSpPr>
        <p:spPr>
          <a:xfrm>
            <a:off x="566826" y="2260449"/>
            <a:ext cx="1508611" cy="517997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70C0"/>
                </a:solidFill>
              </a:rPr>
              <a:t>Tom</a:t>
            </a:r>
            <a:endParaRPr lang="en-VN" sz="3600" b="1" dirty="0">
              <a:solidFill>
                <a:srgbClr val="0070C0"/>
              </a:solidFill>
            </a:endParaRPr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FD57C6C1-BE56-9062-8378-130A0132CC81}"/>
              </a:ext>
            </a:extLst>
          </p:cNvPr>
          <p:cNvSpPr/>
          <p:nvPr/>
        </p:nvSpPr>
        <p:spPr>
          <a:xfrm>
            <a:off x="524335" y="2953982"/>
            <a:ext cx="1593592" cy="51799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70C0"/>
                </a:solidFill>
              </a:rPr>
              <a:t>Lucy</a:t>
            </a:r>
            <a:endParaRPr lang="en-VN" sz="3600" b="1" dirty="0">
              <a:solidFill>
                <a:srgbClr val="0070C0"/>
              </a:solidFill>
            </a:endParaRPr>
          </a:p>
        </p:txBody>
      </p:sp>
      <p:sp>
        <p:nvSpPr>
          <p:cNvPr id="13" name="Rounded Rectangle 3">
            <a:extLst>
              <a:ext uri="{FF2B5EF4-FFF2-40B4-BE49-F238E27FC236}">
                <a16:creationId xmlns:a16="http://schemas.microsoft.com/office/drawing/2014/main" id="{547B5ABD-E4C6-43C4-61E3-CDA6AB689BB3}"/>
              </a:ext>
            </a:extLst>
          </p:cNvPr>
          <p:cNvSpPr/>
          <p:nvPr/>
        </p:nvSpPr>
        <p:spPr>
          <a:xfrm>
            <a:off x="712668" y="3707431"/>
            <a:ext cx="1305918" cy="541803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70C0"/>
                </a:solidFill>
              </a:rPr>
              <a:t>Ben</a:t>
            </a:r>
            <a:endParaRPr lang="en-VN" sz="3600" b="1" dirty="0">
              <a:solidFill>
                <a:srgbClr val="0070C0"/>
              </a:solidFill>
            </a:endParaRPr>
          </a:p>
        </p:txBody>
      </p:sp>
      <p:sp>
        <p:nvSpPr>
          <p:cNvPr id="14" name="Rounded Rectangle 3">
            <a:extLst>
              <a:ext uri="{FF2B5EF4-FFF2-40B4-BE49-F238E27FC236}">
                <a16:creationId xmlns:a16="http://schemas.microsoft.com/office/drawing/2014/main" id="{2F832E5B-6453-241F-374B-BF861FDAE36E}"/>
              </a:ext>
            </a:extLst>
          </p:cNvPr>
          <p:cNvSpPr/>
          <p:nvPr/>
        </p:nvSpPr>
        <p:spPr>
          <a:xfrm>
            <a:off x="203919" y="4435473"/>
            <a:ext cx="2353882" cy="72291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70C0"/>
                </a:solidFill>
              </a:rPr>
              <a:t>Mr. Brown </a:t>
            </a:r>
            <a:endParaRPr lang="en-VN" sz="3600" b="1" dirty="0">
              <a:solidFill>
                <a:srgbClr val="0070C0"/>
              </a:solidFill>
            </a:endParaRPr>
          </a:p>
        </p:txBody>
      </p:sp>
      <p:sp>
        <p:nvSpPr>
          <p:cNvPr id="15" name="Rounded Rectangle 3">
            <a:extLst>
              <a:ext uri="{FF2B5EF4-FFF2-40B4-BE49-F238E27FC236}">
                <a16:creationId xmlns:a16="http://schemas.microsoft.com/office/drawing/2014/main" id="{EDAC60BC-0EFD-8934-B7CB-0A280990CE85}"/>
              </a:ext>
            </a:extLst>
          </p:cNvPr>
          <p:cNvSpPr/>
          <p:nvPr/>
        </p:nvSpPr>
        <p:spPr>
          <a:xfrm>
            <a:off x="86492" y="5317763"/>
            <a:ext cx="2588737" cy="72291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70C0"/>
                </a:solidFill>
              </a:rPr>
              <a:t>Mrs. Brown </a:t>
            </a:r>
            <a:endParaRPr lang="en-VN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937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720</TotalTime>
  <Words>289</Words>
  <Application>Microsoft Office PowerPoint</Application>
  <PresentationFormat>Widescreen</PresentationFormat>
  <Paragraphs>95</Paragraphs>
  <Slides>22</Slides>
  <Notes>8</Notes>
  <HiddenSlides>0</HiddenSlides>
  <MMClips>27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.VnVogue</vt:lpstr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Rieu Phan Van</dc:creator>
  <cp:lastModifiedBy>HP</cp:lastModifiedBy>
  <cp:revision>57</cp:revision>
  <dcterms:created xsi:type="dcterms:W3CDTF">2023-01-31T08:21:18Z</dcterms:created>
  <dcterms:modified xsi:type="dcterms:W3CDTF">2026-02-23T02:13:01Z</dcterms:modified>
</cp:coreProperties>
</file>