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3" r:id="rId2"/>
    <p:sldId id="270" r:id="rId3"/>
    <p:sldId id="257" r:id="rId4"/>
    <p:sldId id="258" r:id="rId5"/>
    <p:sldId id="259" r:id="rId6"/>
    <p:sldId id="262" r:id="rId7"/>
    <p:sldId id="264" r:id="rId8"/>
    <p:sldId id="266" r:id="rId9"/>
    <p:sldId id="320" r:id="rId10"/>
    <p:sldId id="329" r:id="rId11"/>
    <p:sldId id="386" r:id="rId12"/>
    <p:sldId id="384" r:id="rId13"/>
    <p:sldId id="385" r:id="rId14"/>
    <p:sldId id="340" r:id="rId15"/>
    <p:sldId id="338" r:id="rId16"/>
    <p:sldId id="350" r:id="rId17"/>
    <p:sldId id="380" r:id="rId18"/>
    <p:sldId id="388" r:id="rId19"/>
    <p:sldId id="389" r:id="rId20"/>
    <p:sldId id="390" r:id="rId21"/>
    <p:sldId id="391" r:id="rId22"/>
    <p:sldId id="392" r:id="rId23"/>
    <p:sldId id="383" r:id="rId24"/>
    <p:sldId id="387" r:id="rId25"/>
    <p:sldId id="393" r:id="rId26"/>
    <p:sldId id="34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66FF33"/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4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33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2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0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4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5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7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75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23-Feb-26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41410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5: HEALTH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7" r:id="rId14"/>
    <p:sldLayoutId id="21474836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cartoon-smiley-questions-puzzle-3082809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8.xml"/><Relationship Id="rId18" Type="http://schemas.openxmlformats.org/officeDocument/2006/relationships/image" Target="../media/image15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14.png"/><Relationship Id="rId2" Type="http://schemas.openxmlformats.org/officeDocument/2006/relationships/audio" Target="../media/media2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image" Target="../media/image12.png"/><Relationship Id="rId10" Type="http://schemas.openxmlformats.org/officeDocument/2006/relationships/audio" Target="../media/media6.mp3"/><Relationship Id="rId19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36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en-VN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>
                <a:solidFill>
                  <a:srgbClr val="FF0000"/>
                </a:solidFill>
              </a:rPr>
              <a:t>HEALTH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2.1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67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301868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7" name="Oval 56"/>
          <p:cNvSpPr/>
          <p:nvPr/>
        </p:nvSpPr>
        <p:spPr>
          <a:xfrm>
            <a:off x="5520632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8" name="Oval 57"/>
          <p:cNvSpPr/>
          <p:nvPr/>
        </p:nvSpPr>
        <p:spPr>
          <a:xfrm>
            <a:off x="9429065" y="397387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choose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93A58-E440-F2AA-C267-4B32114711C5}"/>
              </a:ext>
            </a:extLst>
          </p:cNvPr>
          <p:cNvSpPr txBox="1"/>
          <p:nvPr/>
        </p:nvSpPr>
        <p:spPr>
          <a:xfrm>
            <a:off x="1049686" y="5240491"/>
            <a:ext cx="255736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40FF"/>
                </a:solidFill>
              </a:rPr>
              <a:t>terrible</a:t>
            </a:r>
            <a:endParaRPr lang="en-VN" sz="6000" b="1" dirty="0">
              <a:solidFill>
                <a:srgbClr val="FF40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7D79AE-0B58-038C-B466-D90240F13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304" y="1285239"/>
            <a:ext cx="2839391" cy="25653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883AE0-2C4D-65AD-9814-C3B19A80A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0281" y="1383175"/>
            <a:ext cx="2688303" cy="23694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132B62-503D-790A-1CCC-3F4D86CCFF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892" y="1335636"/>
            <a:ext cx="2600688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233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9214802" y="4098751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1177649" y="408701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8" name="Oval 57"/>
          <p:cNvSpPr/>
          <p:nvPr/>
        </p:nvSpPr>
        <p:spPr>
          <a:xfrm>
            <a:off x="5520632" y="408701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choose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C484B3-CD5D-63B0-EDD1-7162281645C2}"/>
              </a:ext>
            </a:extLst>
          </p:cNvPr>
          <p:cNvSpPr txBox="1"/>
          <p:nvPr/>
        </p:nvSpPr>
        <p:spPr>
          <a:xfrm>
            <a:off x="2819922" y="5245361"/>
            <a:ext cx="137088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40FF"/>
                </a:solidFill>
                <a:ea typeface="Times New Roman" panose="02020603050405020304" pitchFamily="18" charset="0"/>
              </a:rPr>
              <a:t>sick</a:t>
            </a:r>
            <a:endParaRPr lang="en-US" sz="6000" b="1" dirty="0">
              <a:solidFill>
                <a:srgbClr val="FF40FF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BA58A2-12CB-18CC-3E38-B528F4740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556" y="1528640"/>
            <a:ext cx="2524888" cy="22703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89275C-B5B7-C10B-1E75-495163451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552" y="1531013"/>
            <a:ext cx="2662334" cy="23932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9176D4-2B52-E224-529A-DE39194DA6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8784" y="1304855"/>
            <a:ext cx="2839392" cy="2543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AA4047-DD93-6C70-8A32-F9CA19CEBD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309" y="1528640"/>
            <a:ext cx="2662334" cy="239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843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5141565" y="4031616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7" name="Oval 56"/>
          <p:cNvSpPr/>
          <p:nvPr/>
        </p:nvSpPr>
        <p:spPr>
          <a:xfrm>
            <a:off x="1177649" y="408701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8" name="Oval 57"/>
          <p:cNvSpPr/>
          <p:nvPr/>
        </p:nvSpPr>
        <p:spPr>
          <a:xfrm>
            <a:off x="9401536" y="4031616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choose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7C7EC7-A292-1BCB-BB42-4A57EE619F61}"/>
              </a:ext>
            </a:extLst>
          </p:cNvPr>
          <p:cNvSpPr txBox="1"/>
          <p:nvPr/>
        </p:nvSpPr>
        <p:spPr>
          <a:xfrm>
            <a:off x="1091190" y="5306291"/>
            <a:ext cx="2229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40FF"/>
                </a:solidFill>
              </a:rPr>
              <a:t>sleepy</a:t>
            </a:r>
            <a:endParaRPr lang="en-VN" sz="6000" b="1" dirty="0">
              <a:solidFill>
                <a:srgbClr val="FF4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07762-0853-9B93-F8E9-0CB911391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766" y="1379874"/>
            <a:ext cx="2662334" cy="23932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6A88D7-7431-BAAD-1AAA-4DB77550A2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8784" y="1304855"/>
            <a:ext cx="2839392" cy="25433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E0F47F-43E2-D886-3FD0-5CF4A29F31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999" y="1314828"/>
            <a:ext cx="2839391" cy="2565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F80ED-F823-A169-F8C9-6C4E362B0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49" y="1389847"/>
            <a:ext cx="2662334" cy="2393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7A348E-D41D-7140-B975-A2FEAA2BF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967" y="1314828"/>
            <a:ext cx="2839392" cy="25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591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39" y="5504841"/>
            <a:ext cx="2107785" cy="75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9214802" y="4098751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1177649" y="408701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58" name="Oval 57"/>
          <p:cNvSpPr/>
          <p:nvPr/>
        </p:nvSpPr>
        <p:spPr>
          <a:xfrm>
            <a:off x="5520632" y="4087013"/>
            <a:ext cx="1150736" cy="1106314"/>
          </a:xfrm>
          <a:prstGeom prst="ellipse">
            <a:avLst/>
          </a:prstGeom>
          <a:solidFill>
            <a:srgbClr val="00919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82899" y="404639"/>
            <a:ext cx="3388674" cy="70335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choose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2E9A10-D642-D625-A7A1-F480E4708A6D}"/>
              </a:ext>
            </a:extLst>
          </p:cNvPr>
          <p:cNvSpPr txBox="1"/>
          <p:nvPr/>
        </p:nvSpPr>
        <p:spPr>
          <a:xfrm>
            <a:off x="3167202" y="5245361"/>
            <a:ext cx="155779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40FF"/>
                </a:solidFill>
                <a:ea typeface="Times New Roman" panose="02020603050405020304" pitchFamily="18" charset="0"/>
              </a:rPr>
              <a:t>s</a:t>
            </a:r>
            <a:r>
              <a:rPr lang="en-US" sz="6000" b="1" dirty="0">
                <a:solidFill>
                  <a:srgbClr val="FF40FF"/>
                </a:solidFill>
                <a:effectLst/>
                <a:ea typeface="Times New Roman" panose="02020603050405020304" pitchFamily="18" charset="0"/>
              </a:rPr>
              <a:t>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F629A-DEC0-FB24-0A76-9CEB11F92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7348" y="1438603"/>
            <a:ext cx="2612517" cy="2360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C59B7F-9EBD-DE52-75AF-A8723446B7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556" y="1528640"/>
            <a:ext cx="2524888" cy="22703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93F8F-6826-18AD-1285-18D612F6D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084" y="1479069"/>
            <a:ext cx="2688303" cy="23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721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7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A02B4-0591-E2BE-9659-C4B7C5E90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655"/>
            <a:ext cx="10812384" cy="800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035C6D-0640-AE33-C2D9-F1095DDA4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537" y="1107867"/>
            <a:ext cx="8668163" cy="2621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237076-B843-81B9-98B2-D985F8932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058" y="3729287"/>
            <a:ext cx="4669654" cy="27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800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18478" y="488950"/>
            <a:ext cx="3957122" cy="984016"/>
          </a:xfrm>
          <a:prstGeom prst="round2Diag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707A4E-0BFD-BC95-743D-4F8F54DE5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71"/>
          <a:stretch/>
        </p:blipFill>
        <p:spPr>
          <a:xfrm>
            <a:off x="5676900" y="3735774"/>
            <a:ext cx="6473230" cy="2759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ECFB0-6107-9057-C635-1AC346107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333"/>
          <a:stretch/>
        </p:blipFill>
        <p:spPr>
          <a:xfrm>
            <a:off x="622301" y="1530881"/>
            <a:ext cx="7065110" cy="252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2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259CA1-C6A1-5AE7-8DF7-B6B2C45561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41" r="47710" b="50000"/>
          <a:stretch/>
        </p:blipFill>
        <p:spPr>
          <a:xfrm>
            <a:off x="2038350" y="1514685"/>
            <a:ext cx="4724400" cy="11235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609DC2-8E56-0836-FB59-A0EC6293FD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83" r="-19839"/>
          <a:stretch/>
        </p:blipFill>
        <p:spPr>
          <a:xfrm>
            <a:off x="6096000" y="3879428"/>
            <a:ext cx="8026400" cy="2247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F65327-FD18-00D5-FB5F-8D6060190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7" y="484128"/>
            <a:ext cx="7785100" cy="9158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8F9127-F34C-7E21-966C-04F7C1471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41" t="54487" r="53855"/>
          <a:stretch/>
        </p:blipFill>
        <p:spPr>
          <a:xfrm>
            <a:off x="2063893" y="2755887"/>
            <a:ext cx="4032107" cy="11235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F52041-E3D9-A645-A1DD-581A36724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7" y="1892187"/>
            <a:ext cx="2021166" cy="18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92610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3A4E0D1-A72B-B466-D983-17AFBE435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3" y="494572"/>
            <a:ext cx="6596496" cy="824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3F849B-FDAC-8A5E-9D63-1461215A5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3635"/>
            <a:ext cx="12192000" cy="33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84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0699141-4D10-4131-9C7F-EB84791E7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3" y="494572"/>
            <a:ext cx="6596496" cy="824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115688-3570-7AAB-710A-3B049D5F7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9301"/>
            <a:ext cx="12192000" cy="32653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F43A85-F30E-D486-A692-A9B59A327AB7}"/>
              </a:ext>
            </a:extLst>
          </p:cNvPr>
          <p:cNvSpPr txBox="1"/>
          <p:nvPr/>
        </p:nvSpPr>
        <p:spPr>
          <a:xfrm>
            <a:off x="3670300" y="2571233"/>
            <a:ext cx="4124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FF0000"/>
                </a:solidFill>
                <a:latin typeface="Calibri"/>
              </a:rPr>
              <a:t>stuffed up</a:t>
            </a:r>
            <a:endParaRPr kumimoji="0" lang="en-US" sz="72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0699141-4D10-4131-9C7F-EB84791E7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3" y="494572"/>
            <a:ext cx="6596496" cy="824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D278DA-175F-E2A2-D3EB-19D390E6A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1447"/>
            <a:ext cx="12192000" cy="34951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2833EB-CBAF-716F-915D-89B7CCBF3393}"/>
              </a:ext>
            </a:extLst>
          </p:cNvPr>
          <p:cNvSpPr txBox="1"/>
          <p:nvPr/>
        </p:nvSpPr>
        <p:spPr>
          <a:xfrm>
            <a:off x="3733800" y="2727232"/>
            <a:ext cx="4124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FF0000"/>
                </a:solidFill>
                <a:latin typeface="Calibri"/>
              </a:rPr>
              <a:t>weak</a:t>
            </a:r>
            <a:endParaRPr kumimoji="0" lang="en-US" sz="72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8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F7CB5A-55E8-B495-C0A2-7885B87040C5}"/>
              </a:ext>
            </a:extLst>
          </p:cNvPr>
          <p:cNvSpPr/>
          <p:nvPr/>
        </p:nvSpPr>
        <p:spPr>
          <a:xfrm>
            <a:off x="376604" y="617642"/>
            <a:ext cx="7775575" cy="42164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9600" dirty="0">
                <a:latin typeface="Comic Sans MS" panose="030F0902030302020204" pitchFamily="66" charset="0"/>
                <a:cs typeface="Aharoni" panose="02010803020104030203" pitchFamily="2" charset="-79"/>
              </a:rPr>
              <a:t>Guess the </a:t>
            </a:r>
            <a:r>
              <a:rPr lang="en-US" sz="9600" dirty="0">
                <a:latin typeface="Comic Sans MS" panose="030F0902030302020204" pitchFamily="66" charset="0"/>
                <a:cs typeface="Aharoni" panose="02010803020104030203" pitchFamily="2" charset="-79"/>
              </a:rPr>
              <a:t>HEALTH</a:t>
            </a:r>
            <a:r>
              <a:rPr lang="hr-HR" sz="9600" dirty="0">
                <a:latin typeface="Comic Sans MS" panose="030F0902030302020204" pitchFamily="66" charset="0"/>
                <a:cs typeface="Aharoni" panose="02010803020104030203" pitchFamily="2" charset="-79"/>
              </a:rPr>
              <a:t> </a:t>
            </a:r>
            <a:r>
              <a:rPr lang="en-US" sz="9600" dirty="0">
                <a:latin typeface="Comic Sans MS" panose="030F0902030302020204" pitchFamily="66" charset="0"/>
                <a:cs typeface="Aharoni" panose="02010803020104030203" pitchFamily="2" charset="-79"/>
              </a:rPr>
              <a:t>PROBLEMS</a:t>
            </a:r>
            <a:endParaRPr lang="hr-HR" sz="9600" dirty="0">
              <a:latin typeface="Comic Sans MS" panose="030F0902030302020204" pitchFamily="66" charset="0"/>
            </a:endParaRPr>
          </a:p>
        </p:txBody>
      </p:sp>
      <p:pic>
        <p:nvPicPr>
          <p:cNvPr id="4" name="Picture 3" descr="A cartoon face with hands pointing at question marks&#10;&#10;Description automatically generated">
            <a:extLst>
              <a:ext uri="{FF2B5EF4-FFF2-40B4-BE49-F238E27FC236}">
                <a16:creationId xmlns:a16="http://schemas.microsoft.com/office/drawing/2014/main" id="{2FFBDEDB-05E5-DCF2-1305-298F0AE75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75357" y="2772514"/>
            <a:ext cx="4916774" cy="364660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0699141-4D10-4131-9C7F-EB84791E7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3" y="494572"/>
            <a:ext cx="6596496" cy="824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9EF726-AFC6-D8CE-1677-9587924B4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6859"/>
            <a:ext cx="12192000" cy="3324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4C6A97-DCEE-72C9-B817-3CD13C8924ED}"/>
              </a:ext>
            </a:extLst>
          </p:cNvPr>
          <p:cNvSpPr txBox="1"/>
          <p:nvPr/>
        </p:nvSpPr>
        <p:spPr>
          <a:xfrm>
            <a:off x="2095500" y="1876332"/>
            <a:ext cx="4124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>
                <a:solidFill>
                  <a:srgbClr val="FF0000"/>
                </a:solidFill>
                <a:latin typeface="Calibri"/>
              </a:rPr>
              <a:t>How</a:t>
            </a:r>
            <a:endParaRPr kumimoji="0" lang="en-US" sz="72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2B654-1589-3236-2EED-D28FB1E63A09}"/>
              </a:ext>
            </a:extLst>
          </p:cNvPr>
          <p:cNvSpPr txBox="1"/>
          <p:nvPr/>
        </p:nvSpPr>
        <p:spPr>
          <a:xfrm>
            <a:off x="3733800" y="2727232"/>
            <a:ext cx="4124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FF0000"/>
                </a:solidFill>
                <a:latin typeface="Calibri"/>
              </a:rPr>
              <a:t>s</a:t>
            </a:r>
            <a:r>
              <a:rPr lang="en-US" sz="7200" noProof="0" dirty="0">
                <a:solidFill>
                  <a:srgbClr val="FF0000"/>
                </a:solidFill>
                <a:latin typeface="Calibri"/>
              </a:rPr>
              <a:t>ore</a:t>
            </a:r>
            <a:endParaRPr kumimoji="0" lang="en-US" sz="72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20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0699141-4D10-4131-9C7F-EB84791E7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3" y="494572"/>
            <a:ext cx="6596496" cy="824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659E67-7DC9-CDE6-7A67-7E4E2EE9B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1997"/>
            <a:ext cx="12192000" cy="40518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BAA5F4-157D-90F0-A88E-1E9EC43F16D4}"/>
              </a:ext>
            </a:extLst>
          </p:cNvPr>
          <p:cNvSpPr txBox="1"/>
          <p:nvPr/>
        </p:nvSpPr>
        <p:spPr>
          <a:xfrm>
            <a:off x="3556000" y="1889032"/>
            <a:ext cx="546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FF0000"/>
                </a:solidFill>
                <a:latin typeface="Calibri"/>
              </a:rPr>
              <a:t>do you feel</a:t>
            </a:r>
            <a:endParaRPr kumimoji="0" lang="en-US" sz="6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957D7F-1D93-D6C1-3CCD-244C8D8EBEA6}"/>
              </a:ext>
            </a:extLst>
          </p:cNvPr>
          <p:cNvSpPr txBox="1"/>
          <p:nvPr/>
        </p:nvSpPr>
        <p:spPr>
          <a:xfrm>
            <a:off x="2476500" y="2886231"/>
            <a:ext cx="528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FF0000"/>
                </a:solidFill>
                <a:latin typeface="Calibri"/>
              </a:rPr>
              <a:t>feel </a:t>
            </a:r>
            <a:r>
              <a:rPr lang="en-US" sz="6600" dirty="0">
                <a:solidFill>
                  <a:srgbClr val="FF0000"/>
                </a:solidFill>
                <a:latin typeface="Calibri"/>
              </a:rPr>
              <a:t>terrible</a:t>
            </a:r>
            <a:endParaRPr kumimoji="0" lang="en-US" sz="72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6C0D2C-2ED9-B9E8-4197-470F230C77AD}"/>
              </a:ext>
            </a:extLst>
          </p:cNvPr>
          <p:cNvSpPr txBox="1"/>
          <p:nvPr/>
        </p:nvSpPr>
        <p:spPr>
          <a:xfrm>
            <a:off x="5880100" y="3771901"/>
            <a:ext cx="4124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srgbClr val="FF0000"/>
                </a:solidFill>
                <a:latin typeface="Calibri"/>
              </a:rPr>
              <a:t>too bad</a:t>
            </a:r>
            <a:endParaRPr kumimoji="0" lang="en-US" sz="66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2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0699141-4D10-4131-9C7F-EB84791E7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3" y="494572"/>
            <a:ext cx="6596496" cy="824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94BDA3-7BF4-0D21-2944-232A8E8D9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0441"/>
            <a:ext cx="12192000" cy="38975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D1C43E-8FA7-5E55-615E-D8A13C7963E0}"/>
              </a:ext>
            </a:extLst>
          </p:cNvPr>
          <p:cNvSpPr txBox="1"/>
          <p:nvPr/>
        </p:nvSpPr>
        <p:spPr>
          <a:xfrm>
            <a:off x="2159000" y="2124231"/>
            <a:ext cx="4124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>
                <a:solidFill>
                  <a:srgbClr val="FF0000"/>
                </a:solidFill>
                <a:latin typeface="Calibri"/>
              </a:rPr>
              <a:t>How do</a:t>
            </a:r>
            <a:endParaRPr kumimoji="0" lang="en-US" sz="72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A003C-0AFC-FA54-3334-B0EFCED1A27B}"/>
              </a:ext>
            </a:extLst>
          </p:cNvPr>
          <p:cNvSpPr txBox="1"/>
          <p:nvPr/>
        </p:nvSpPr>
        <p:spPr>
          <a:xfrm>
            <a:off x="2336800" y="3159035"/>
            <a:ext cx="4124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>
                <a:solidFill>
                  <a:srgbClr val="FF0000"/>
                </a:solidFill>
                <a:latin typeface="Calibri"/>
              </a:rPr>
              <a:t>I feel sick </a:t>
            </a:r>
            <a:endParaRPr kumimoji="0" lang="en-US" sz="72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07AB1-1B31-7B45-5854-0FD8B8DCCE2E}"/>
              </a:ext>
            </a:extLst>
          </p:cNvPr>
          <p:cNvSpPr txBox="1"/>
          <p:nvPr/>
        </p:nvSpPr>
        <p:spPr>
          <a:xfrm>
            <a:off x="5375088" y="4072989"/>
            <a:ext cx="217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FF0000"/>
                </a:solidFill>
                <a:latin typeface="Calibri"/>
              </a:rPr>
              <a:t>s</a:t>
            </a:r>
            <a:r>
              <a:rPr lang="en-US" sz="7200" noProof="0" dirty="0" err="1">
                <a:solidFill>
                  <a:srgbClr val="FF0000"/>
                </a:solidFill>
                <a:latin typeface="Calibri"/>
              </a:rPr>
              <a:t>orry</a:t>
            </a:r>
            <a:endParaRPr kumimoji="0" lang="en-US" sz="72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7977B5-7E86-0513-1EAD-B99982489763}"/>
              </a:ext>
            </a:extLst>
          </p:cNvPr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C689A-0E89-C327-6E72-F5AA1D06B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255" b="88481"/>
          <a:stretch/>
        </p:blipFill>
        <p:spPr>
          <a:xfrm>
            <a:off x="1945603" y="372505"/>
            <a:ext cx="4994421" cy="9386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40A52-4BF0-864E-D91E-94C873346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1536"/>
            <a:ext cx="12192000" cy="4657891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A8D7BD9-6FA2-7719-C1B5-B00B047981E0}"/>
              </a:ext>
            </a:extLst>
          </p:cNvPr>
          <p:cNvSpPr/>
          <p:nvPr/>
        </p:nvSpPr>
        <p:spPr>
          <a:xfrm>
            <a:off x="10306879" y="2057400"/>
            <a:ext cx="1123121" cy="8547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377157A-E0C7-7B7A-56D7-66D5026787F3}"/>
              </a:ext>
            </a:extLst>
          </p:cNvPr>
          <p:cNvSpPr/>
          <p:nvPr/>
        </p:nvSpPr>
        <p:spPr>
          <a:xfrm>
            <a:off x="3173896" y="4465982"/>
            <a:ext cx="1924878" cy="8547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DB4D21C-BCD9-3B55-D683-8F6CAFEE9EAE}"/>
              </a:ext>
            </a:extLst>
          </p:cNvPr>
          <p:cNvSpPr/>
          <p:nvPr/>
        </p:nvSpPr>
        <p:spPr>
          <a:xfrm>
            <a:off x="10386391" y="4465982"/>
            <a:ext cx="1560444" cy="8547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65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7977B5-7E86-0513-1EAD-B99982489763}"/>
              </a:ext>
            </a:extLst>
          </p:cNvPr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3C48636-0217-AA72-7290-259C6F89E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525"/>
            <a:ext cx="12192000" cy="20556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D33DD9-80DA-0099-473D-607505B098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255" b="88481"/>
          <a:stretch/>
        </p:blipFill>
        <p:spPr>
          <a:xfrm>
            <a:off x="1945603" y="372505"/>
            <a:ext cx="4994421" cy="93860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555A6BFD-A630-36B7-9246-B92801FDE2CB}"/>
              </a:ext>
            </a:extLst>
          </p:cNvPr>
          <p:cNvSpPr/>
          <p:nvPr/>
        </p:nvSpPr>
        <p:spPr>
          <a:xfrm>
            <a:off x="4124741" y="2862470"/>
            <a:ext cx="1013790" cy="7156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70EF4D4-789F-3924-5A8F-EA749B50DC98}"/>
              </a:ext>
            </a:extLst>
          </p:cNvPr>
          <p:cNvSpPr/>
          <p:nvPr/>
        </p:nvSpPr>
        <p:spPr>
          <a:xfrm>
            <a:off x="10127975" y="2862470"/>
            <a:ext cx="1321903" cy="8547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4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740278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sore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>
                          <a:latin typeface="Patrick Hand" panose="00000500000000000000" pitchFamily="2" charset="0"/>
                        </a:rPr>
                        <a:t>sick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terrible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latin typeface="Patrick Hand" panose="00000500000000000000" pitchFamily="2" charset="0"/>
                      </a:endParaRPr>
                    </a:p>
                  </a:txBody>
                  <a:tcPr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weak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>
                          <a:latin typeface="Patrick Hand" panose="00000500000000000000" pitchFamily="2" charset="0"/>
                        </a:rPr>
                        <a:t>sleepy</a:t>
                      </a:r>
                      <a:endParaRPr lang="en-US" sz="4000" b="1" dirty="0">
                        <a:latin typeface="Patrick Hand" panose="000005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stuffed up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latin typeface="Patrick Hand" panose="00000500000000000000" pitchFamily="2" charset="0"/>
                      </a:endParaRPr>
                    </a:p>
                  </a:txBody>
                  <a:tcPr anchor="b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13639" y="5893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20" name="&quot;No&quot; Symbol 19"/>
          <p:cNvSpPr/>
          <p:nvPr/>
        </p:nvSpPr>
        <p:spPr>
          <a:xfrm>
            <a:off x="3737784" y="99060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66937" y="1686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sp>
        <p:nvSpPr>
          <p:cNvPr id="24" name="&quot;No&quot; Symbol 23"/>
          <p:cNvSpPr/>
          <p:nvPr/>
        </p:nvSpPr>
        <p:spPr>
          <a:xfrm>
            <a:off x="9814734" y="98389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24622" y="1754717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</a:p>
        </p:txBody>
      </p:sp>
      <p:sp>
        <p:nvSpPr>
          <p:cNvPr id="32" name="&quot;No&quot; Symbol 31"/>
          <p:cNvSpPr/>
          <p:nvPr/>
        </p:nvSpPr>
        <p:spPr>
          <a:xfrm>
            <a:off x="6772905" y="269875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83047" y="3463826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</a:p>
        </p:txBody>
      </p:sp>
      <p:sp>
        <p:nvSpPr>
          <p:cNvPr id="36" name="&quot;No&quot; Symbol 35"/>
          <p:cNvSpPr/>
          <p:nvPr/>
        </p:nvSpPr>
        <p:spPr>
          <a:xfrm>
            <a:off x="3715380" y="439420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D8B999-2257-BF99-1AFE-EAD1BEF4A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748" y="3517367"/>
            <a:ext cx="1625282" cy="157170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595565" y="3457831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</a:p>
        </p:txBody>
      </p:sp>
      <p:sp>
        <p:nvSpPr>
          <p:cNvPr id="38" name="&quot;No&quot; Symbol 37"/>
          <p:cNvSpPr/>
          <p:nvPr/>
        </p:nvSpPr>
        <p:spPr>
          <a:xfrm>
            <a:off x="6757030" y="439765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13533" y="342900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</a:p>
        </p:txBody>
      </p:sp>
      <p:sp>
        <p:nvSpPr>
          <p:cNvPr id="40" name="&quot;No&quot; Symbol 39"/>
          <p:cNvSpPr/>
          <p:nvPr/>
        </p:nvSpPr>
        <p:spPr>
          <a:xfrm>
            <a:off x="9792330" y="438749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5D64C-27EE-5A52-BEAF-974EF7A2D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652" y="5300646"/>
            <a:ext cx="1446666" cy="129581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583047" y="5160913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72E49-2C60-DA40-36C3-8363E7A15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82" y="1674340"/>
            <a:ext cx="1874246" cy="1685289"/>
          </a:xfrm>
          <a:prstGeom prst="rect">
            <a:avLst/>
          </a:prstGeom>
        </p:spPr>
      </p:pic>
      <p:sp>
        <p:nvSpPr>
          <p:cNvPr id="42" name="&quot;No&quot; Symbol 41"/>
          <p:cNvSpPr/>
          <p:nvPr/>
        </p:nvSpPr>
        <p:spPr>
          <a:xfrm>
            <a:off x="3731255" y="611159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55311D-62E8-E2FC-714D-35D5B376A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488" y="1754716"/>
            <a:ext cx="1861821" cy="155282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616539" y="5156733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</a:p>
        </p:txBody>
      </p:sp>
      <p:sp>
        <p:nvSpPr>
          <p:cNvPr id="44" name="&quot;No&quot; Symbol 43"/>
          <p:cNvSpPr/>
          <p:nvPr/>
        </p:nvSpPr>
        <p:spPr>
          <a:xfrm>
            <a:off x="6772905" y="611505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8CBDBA-C963-A02D-E974-64FBB7F0A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739" y="5219339"/>
            <a:ext cx="1711922" cy="154669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7603803" y="5161703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</a:p>
        </p:txBody>
      </p:sp>
      <p:sp>
        <p:nvSpPr>
          <p:cNvPr id="46" name="&quot;No&quot; Symbol 45"/>
          <p:cNvSpPr/>
          <p:nvPr/>
        </p:nvSpPr>
        <p:spPr>
          <a:xfrm>
            <a:off x="9808205" y="610489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14246D-9A1C-4832-0811-60ED52BC95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0959" y="110199"/>
            <a:ext cx="1711605" cy="153862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44882" y="4909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22" name="&quot;No&quot; Symbol 21"/>
          <p:cNvSpPr/>
          <p:nvPr/>
        </p:nvSpPr>
        <p:spPr>
          <a:xfrm>
            <a:off x="6779434" y="99405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2157" y="1728332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</a:p>
        </p:txBody>
      </p:sp>
      <p:sp>
        <p:nvSpPr>
          <p:cNvPr id="34" name="&quot;No&quot; Symbol 33"/>
          <p:cNvSpPr/>
          <p:nvPr/>
        </p:nvSpPr>
        <p:spPr>
          <a:xfrm>
            <a:off x="9808205" y="268859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87902" y="170689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</a:p>
        </p:txBody>
      </p:sp>
      <p:sp>
        <p:nvSpPr>
          <p:cNvPr id="30" name="&quot;No&quot; Symbol 29"/>
          <p:cNvSpPr/>
          <p:nvPr/>
        </p:nvSpPr>
        <p:spPr>
          <a:xfrm>
            <a:off x="3842715" y="270655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3" grpId="0" animBg="1"/>
      <p:bldP spid="23" grpId="1" animBg="1"/>
      <p:bldP spid="31" grpId="0" animBg="1"/>
      <p:bldP spid="3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21" grpId="0" animBg="1"/>
      <p:bldP spid="21" grpId="1" animBg="1"/>
      <p:bldP spid="33" grpId="0" animBg="1"/>
      <p:bldP spid="33" grpId="1" animBg="1"/>
      <p:bldP spid="29" grpId="0" animBg="1"/>
      <p:bldP spid="2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373" y="1640614"/>
            <a:ext cx="4345781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5400" i="1" dirty="0">
                <a:solidFill>
                  <a:srgbClr val="0070C0"/>
                </a:solidFill>
              </a:rPr>
              <a:t>terrible, sleepy, weak, sick, sore, stuffed up.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9494" y="1818408"/>
            <a:ext cx="6070142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228600"/>
            <a:r>
              <a:rPr lang="en-US" sz="4800" i="1" dirty="0">
                <a:solidFill>
                  <a:srgbClr val="0070C0"/>
                </a:solidFill>
              </a:rPr>
              <a:t>How do you feel? </a:t>
            </a:r>
          </a:p>
          <a:p>
            <a:pPr marL="228600"/>
            <a:r>
              <a:rPr lang="en-US" sz="4800" i="1" dirty="0">
                <a:solidFill>
                  <a:srgbClr val="0070C0"/>
                </a:solidFill>
              </a:rPr>
              <a:t>I feel weak. </a:t>
            </a:r>
          </a:p>
          <a:p>
            <a:pPr marL="228600"/>
            <a:r>
              <a:rPr lang="en-US" sz="4800" i="1" dirty="0">
                <a:solidFill>
                  <a:srgbClr val="0070C0"/>
                </a:solidFill>
              </a:rPr>
              <a:t>That's too bad</a:t>
            </a:r>
            <a:r>
              <a:rPr lang="en-US" sz="48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VN" sz="4800" i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B3848A56-CED8-CBF6-5D14-12045D7126F5}"/>
              </a:ext>
            </a:extLst>
          </p:cNvPr>
          <p:cNvSpPr/>
          <p:nvPr/>
        </p:nvSpPr>
        <p:spPr>
          <a:xfrm>
            <a:off x="4146550" y="3671161"/>
            <a:ext cx="6471892" cy="2447925"/>
          </a:xfrm>
          <a:prstGeom prst="wedgeRoundRectCallout">
            <a:avLst>
              <a:gd name="adj1" fmla="val 44403"/>
              <a:gd name="adj2" fmla="val -501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H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EADACHE</a:t>
            </a:r>
            <a:endParaRPr lang="hr-HR" sz="4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A808363-C3F5-DAE4-1142-B3EB67F69965}"/>
              </a:ext>
            </a:extLst>
          </p:cNvPr>
          <p:cNvSpPr/>
          <p:nvPr/>
        </p:nvSpPr>
        <p:spPr>
          <a:xfrm>
            <a:off x="3306832" y="585581"/>
            <a:ext cx="7848600" cy="258286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dirty="0"/>
              <a:t>a pain you feel inside your head.</a:t>
            </a:r>
            <a:endParaRPr lang="hr-HR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5AE057-555B-E6DE-478A-B8F3EE7F27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40" t="16617" r="2697" b="31048"/>
          <a:stretch/>
        </p:blipFill>
        <p:spPr>
          <a:xfrm>
            <a:off x="4658554" y="3845666"/>
            <a:ext cx="2286642" cy="2098913"/>
          </a:xfrm>
          <a:prstGeom prst="rect">
            <a:avLst/>
          </a:prstGeom>
        </p:spPr>
      </p:pic>
      <p:pic>
        <p:nvPicPr>
          <p:cNvPr id="8" name="10 Second Timer">
            <a:hlinkClick r:id="" action="ppaction://media"/>
            <a:extLst>
              <a:ext uri="{FF2B5EF4-FFF2-40B4-BE49-F238E27FC236}">
                <a16:creationId xmlns:a16="http://schemas.microsoft.com/office/drawing/2014/main" id="{C79EBE5D-941D-00AE-242F-0C22A0DC09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864" y="2000887"/>
            <a:ext cx="2499966" cy="2487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61F0F82-1471-C98E-6B95-2A3AEFF11452}"/>
              </a:ext>
            </a:extLst>
          </p:cNvPr>
          <p:cNvSpPr/>
          <p:nvPr/>
        </p:nvSpPr>
        <p:spPr>
          <a:xfrm>
            <a:off x="3353077" y="3921343"/>
            <a:ext cx="7848600" cy="1944688"/>
          </a:xfrm>
          <a:prstGeom prst="wedgeRoundRectCallout">
            <a:avLst>
              <a:gd name="adj1" fmla="val 44403"/>
              <a:gd name="adj2" fmla="val -501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STOMACHACHE</a:t>
            </a:r>
            <a:endParaRPr lang="hr-HR" sz="4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CA5DF1E-34BA-0109-BF6D-2383E7BD52F6}"/>
              </a:ext>
            </a:extLst>
          </p:cNvPr>
          <p:cNvSpPr/>
          <p:nvPr/>
        </p:nvSpPr>
        <p:spPr>
          <a:xfrm>
            <a:off x="3353077" y="661961"/>
            <a:ext cx="7848600" cy="25828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dirty="0"/>
              <a:t>I ate too much and I had a terrible _____________.</a:t>
            </a:r>
            <a:endParaRPr lang="hr-HR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A99E4F-3FD9-3147-A760-CB3F56AED6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89" t="9245" r="6416" b="31713"/>
          <a:stretch/>
        </p:blipFill>
        <p:spPr>
          <a:xfrm>
            <a:off x="3945836" y="3981886"/>
            <a:ext cx="1789161" cy="1823602"/>
          </a:xfrm>
          <a:prstGeom prst="rect">
            <a:avLst/>
          </a:prstGeom>
        </p:spPr>
      </p:pic>
      <p:pic>
        <p:nvPicPr>
          <p:cNvPr id="3" name="10 Second Timer">
            <a:hlinkClick r:id="" action="ppaction://media"/>
            <a:extLst>
              <a:ext uri="{FF2B5EF4-FFF2-40B4-BE49-F238E27FC236}">
                <a16:creationId xmlns:a16="http://schemas.microsoft.com/office/drawing/2014/main" id="{306D514F-D167-0A6F-855D-50D0F1ADBB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864" y="2000887"/>
            <a:ext cx="2499966" cy="2487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9671F4D-39D4-8F0C-2FEF-6D80C43CAB02}"/>
              </a:ext>
            </a:extLst>
          </p:cNvPr>
          <p:cNvSpPr/>
          <p:nvPr/>
        </p:nvSpPr>
        <p:spPr>
          <a:xfrm>
            <a:off x="4872521" y="3915810"/>
            <a:ext cx="5162203" cy="2232025"/>
          </a:xfrm>
          <a:prstGeom prst="wedgeRoundRectCallout">
            <a:avLst>
              <a:gd name="adj1" fmla="val 44403"/>
              <a:gd name="adj2" fmla="val -501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      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EARACHE</a:t>
            </a:r>
            <a:endParaRPr lang="hr-HR" sz="4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D80DA2-1D8B-146D-C3BA-4EE00FA8177E}"/>
              </a:ext>
            </a:extLst>
          </p:cNvPr>
          <p:cNvSpPr/>
          <p:nvPr/>
        </p:nvSpPr>
        <p:spPr>
          <a:xfrm>
            <a:off x="3236567" y="618850"/>
            <a:ext cx="8135938" cy="25812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dirty="0"/>
              <a:t>The pain inside part of your ear.</a:t>
            </a:r>
            <a:endParaRPr lang="hr-HR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334F5-B9A6-EDFE-3E68-5DBEFEF34C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97" t="17290" r="8406" b="31298"/>
          <a:stretch/>
        </p:blipFill>
        <p:spPr>
          <a:xfrm>
            <a:off x="5208105" y="4245047"/>
            <a:ext cx="1616358" cy="1573550"/>
          </a:xfrm>
          <a:prstGeom prst="rect">
            <a:avLst/>
          </a:prstGeom>
        </p:spPr>
      </p:pic>
      <p:pic>
        <p:nvPicPr>
          <p:cNvPr id="3" name="10 Second Timer">
            <a:hlinkClick r:id="" action="ppaction://media"/>
            <a:extLst>
              <a:ext uri="{FF2B5EF4-FFF2-40B4-BE49-F238E27FC236}">
                <a16:creationId xmlns:a16="http://schemas.microsoft.com/office/drawing/2014/main" id="{7B287C3F-8885-0A83-7739-77906B9F05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864" y="2000887"/>
            <a:ext cx="2499966" cy="2487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3210DDE9-B281-D608-A839-2E2B9E827CF8}"/>
              </a:ext>
            </a:extLst>
          </p:cNvPr>
          <p:cNvSpPr/>
          <p:nvPr/>
        </p:nvSpPr>
        <p:spPr>
          <a:xfrm>
            <a:off x="3927820" y="3520801"/>
            <a:ext cx="7159280" cy="2592387"/>
          </a:xfrm>
          <a:prstGeom prst="wedgeRoundRectCallout">
            <a:avLst>
              <a:gd name="adj1" fmla="val 44403"/>
              <a:gd name="adj2" fmla="val -501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TOOTHACHE</a:t>
            </a:r>
            <a:endParaRPr lang="hr-HR" sz="4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DE1AA3-F216-308B-A4F3-A04228AC420A}"/>
              </a:ext>
            </a:extLst>
          </p:cNvPr>
          <p:cNvSpPr/>
          <p:nvPr/>
        </p:nvSpPr>
        <p:spPr>
          <a:xfrm>
            <a:off x="2755452" y="561552"/>
            <a:ext cx="8883270" cy="25828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dirty="0"/>
              <a:t>the pain caused by something being wrong with one of your teeth.</a:t>
            </a:r>
            <a:endParaRPr lang="hr-HR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021AD9-D1B5-09DB-50D0-201B44D0B9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59" t="17504" r="5021" b="29296"/>
          <a:stretch/>
        </p:blipFill>
        <p:spPr>
          <a:xfrm>
            <a:off x="4335774" y="3590536"/>
            <a:ext cx="2546001" cy="2452915"/>
          </a:xfrm>
          <a:prstGeom prst="rect">
            <a:avLst/>
          </a:prstGeom>
        </p:spPr>
      </p:pic>
      <p:pic>
        <p:nvPicPr>
          <p:cNvPr id="3" name="10 Second Timer">
            <a:hlinkClick r:id="" action="ppaction://media"/>
            <a:extLst>
              <a:ext uri="{FF2B5EF4-FFF2-40B4-BE49-F238E27FC236}">
                <a16:creationId xmlns:a16="http://schemas.microsoft.com/office/drawing/2014/main" id="{75ACA768-4847-520B-E26D-12408C27DA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486" y="2964982"/>
            <a:ext cx="2499966" cy="2487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5048F552-75FC-8889-C27F-B6BD3B22C05B}"/>
              </a:ext>
            </a:extLst>
          </p:cNvPr>
          <p:cNvSpPr/>
          <p:nvPr/>
        </p:nvSpPr>
        <p:spPr>
          <a:xfrm>
            <a:off x="5468730" y="3500435"/>
            <a:ext cx="5945532" cy="2592387"/>
          </a:xfrm>
          <a:prstGeom prst="wedgeRoundRectCallout">
            <a:avLst>
              <a:gd name="adj1" fmla="val 44403"/>
              <a:gd name="adj2" fmla="val -501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         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THE FLU</a:t>
            </a:r>
            <a:endParaRPr lang="hr-HR" sz="4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23DD10A-08FE-CA2E-82B6-65DFE21B9C99}"/>
              </a:ext>
            </a:extLst>
          </p:cNvPr>
          <p:cNvSpPr/>
          <p:nvPr/>
        </p:nvSpPr>
        <p:spPr>
          <a:xfrm>
            <a:off x="3087480" y="856687"/>
            <a:ext cx="8859354" cy="20161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dirty="0"/>
              <a:t>She's very hot and shivery, so I think she must have ______.</a:t>
            </a:r>
            <a:endParaRPr lang="hr-HR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4E5A11-DC21-2AD7-2FB0-D5104CA4F4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80" t="17800" r="2755" b="29619"/>
          <a:stretch/>
        </p:blipFill>
        <p:spPr>
          <a:xfrm>
            <a:off x="5629591" y="3591942"/>
            <a:ext cx="2707984" cy="2409371"/>
          </a:xfrm>
          <a:prstGeom prst="rect">
            <a:avLst/>
          </a:prstGeom>
        </p:spPr>
      </p:pic>
      <p:pic>
        <p:nvPicPr>
          <p:cNvPr id="4" name="10 Second Timer">
            <a:hlinkClick r:id="" action="ppaction://media"/>
            <a:extLst>
              <a:ext uri="{FF2B5EF4-FFF2-40B4-BE49-F238E27FC236}">
                <a16:creationId xmlns:a16="http://schemas.microsoft.com/office/drawing/2014/main" id="{27B950F6-0DAB-F5C5-5F46-80B97B599E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514" y="2666808"/>
            <a:ext cx="2499966" cy="2487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10548830-1F1F-A203-B809-3DE3125E45AF}"/>
              </a:ext>
            </a:extLst>
          </p:cNvPr>
          <p:cNvSpPr/>
          <p:nvPr/>
        </p:nvSpPr>
        <p:spPr>
          <a:xfrm>
            <a:off x="4499044" y="3987249"/>
            <a:ext cx="7129462" cy="2016125"/>
          </a:xfrm>
          <a:prstGeom prst="wedgeRoundRectCallout">
            <a:avLst>
              <a:gd name="adj1" fmla="val 44403"/>
              <a:gd name="adj2" fmla="val -501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        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CHICKENPOX</a:t>
            </a: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endParaRPr lang="hr-HR" sz="4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4758659-D06D-56DF-5AEB-ED60811AD73F}"/>
              </a:ext>
            </a:extLst>
          </p:cNvPr>
          <p:cNvSpPr/>
          <p:nvPr/>
        </p:nvSpPr>
        <p:spPr>
          <a:xfrm>
            <a:off x="3780617" y="763587"/>
            <a:ext cx="7735888" cy="26654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an infectious disease that causes a slight fever and red spots on the skin</a:t>
            </a:r>
            <a:r>
              <a:rPr lang="hr-HR" sz="5400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18ECFE-4259-5423-6EF0-3E4E14849D0B}"/>
              </a:ext>
            </a:extLst>
          </p:cNvPr>
          <p:cNvGrpSpPr/>
          <p:nvPr/>
        </p:nvGrpSpPr>
        <p:grpSpPr>
          <a:xfrm>
            <a:off x="4959626" y="4150415"/>
            <a:ext cx="1799931" cy="1689791"/>
            <a:chOff x="4557488" y="1333500"/>
            <a:chExt cx="2540000" cy="26442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9EE210-9402-29F9-8604-94BDBFCE84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614" t="19904" r="9235" b="27732"/>
            <a:stretch/>
          </p:blipFill>
          <p:spPr>
            <a:xfrm>
              <a:off x="4557488" y="1511073"/>
              <a:ext cx="2540000" cy="246663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57A567-F85C-3D0B-03E0-B60EDC2AC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071" t="15541" r="12438" b="80073"/>
            <a:stretch/>
          </p:blipFill>
          <p:spPr>
            <a:xfrm>
              <a:off x="4557488" y="1333500"/>
              <a:ext cx="2540000" cy="232312"/>
            </a:xfrm>
            <a:prstGeom prst="rect">
              <a:avLst/>
            </a:prstGeom>
          </p:spPr>
        </p:pic>
      </p:grpSp>
      <p:pic>
        <p:nvPicPr>
          <p:cNvPr id="7" name="10 Second Timer">
            <a:hlinkClick r:id="" action="ppaction://media"/>
            <a:extLst>
              <a:ext uri="{FF2B5EF4-FFF2-40B4-BE49-F238E27FC236}">
                <a16:creationId xmlns:a16="http://schemas.microsoft.com/office/drawing/2014/main" id="{31C200CE-087C-5554-023C-EB8D40D4A1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494" y="2507439"/>
            <a:ext cx="2499966" cy="2487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tuffed up">
            <a:hlinkClick r:id="" action="ppaction://media"/>
            <a:extLst>
              <a:ext uri="{FF2B5EF4-FFF2-40B4-BE49-F238E27FC236}">
                <a16:creationId xmlns:a16="http://schemas.microsoft.com/office/drawing/2014/main" id="{15149C0A-0903-53EE-8EBC-95A0FBCD3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69305" y="2397985"/>
            <a:ext cx="406400" cy="406400"/>
          </a:xfrm>
          <a:prstGeom prst="rect">
            <a:avLst/>
          </a:prstGeom>
        </p:spPr>
      </p:pic>
      <p:pic>
        <p:nvPicPr>
          <p:cNvPr id="33" name="sore">
            <a:hlinkClick r:id="" action="ppaction://media"/>
            <a:extLst>
              <a:ext uri="{FF2B5EF4-FFF2-40B4-BE49-F238E27FC236}">
                <a16:creationId xmlns:a16="http://schemas.microsoft.com/office/drawing/2014/main" id="{4DE46773-CCA6-F7B6-5194-3BB5AF139B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593619" y="2441183"/>
            <a:ext cx="406400" cy="406400"/>
          </a:xfrm>
          <a:prstGeom prst="rect">
            <a:avLst/>
          </a:prstGeom>
        </p:spPr>
      </p:pic>
      <p:pic>
        <p:nvPicPr>
          <p:cNvPr id="30" name="sick">
            <a:hlinkClick r:id="" action="ppaction://media"/>
            <a:extLst>
              <a:ext uri="{FF2B5EF4-FFF2-40B4-BE49-F238E27FC236}">
                <a16:creationId xmlns:a16="http://schemas.microsoft.com/office/drawing/2014/main" id="{F7D9FFA4-1ABE-8619-4B55-1267DCA7F6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52181" y="2471000"/>
            <a:ext cx="406400" cy="406400"/>
          </a:xfrm>
          <a:prstGeom prst="rect">
            <a:avLst/>
          </a:prstGeom>
        </p:spPr>
      </p:pic>
      <p:pic>
        <p:nvPicPr>
          <p:cNvPr id="27" name="weak">
            <a:hlinkClick r:id="" action="ppaction://media"/>
            <a:extLst>
              <a:ext uri="{FF2B5EF4-FFF2-40B4-BE49-F238E27FC236}">
                <a16:creationId xmlns:a16="http://schemas.microsoft.com/office/drawing/2014/main" id="{3E00D3C8-39C6-E4F9-C1EA-CFEED829571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605836" y="2347313"/>
            <a:ext cx="406400" cy="406400"/>
          </a:xfrm>
          <a:prstGeom prst="rect">
            <a:avLst/>
          </a:prstGeom>
        </p:spPr>
      </p:pic>
      <p:pic>
        <p:nvPicPr>
          <p:cNvPr id="24" name="sleepy">
            <a:hlinkClick r:id="" action="ppaction://media"/>
            <a:extLst>
              <a:ext uri="{FF2B5EF4-FFF2-40B4-BE49-F238E27FC236}">
                <a16:creationId xmlns:a16="http://schemas.microsoft.com/office/drawing/2014/main" id="{B6C24E4F-FC82-2701-7759-20FFF9216DB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18938" y="2317496"/>
            <a:ext cx="406400" cy="406400"/>
          </a:xfrm>
          <a:prstGeom prst="rect">
            <a:avLst/>
          </a:prstGeom>
        </p:spPr>
      </p:pic>
      <p:pic>
        <p:nvPicPr>
          <p:cNvPr id="22" name="terrible">
            <a:hlinkClick r:id="" action="ppaction://media"/>
            <a:extLst>
              <a:ext uri="{FF2B5EF4-FFF2-40B4-BE49-F238E27FC236}">
                <a16:creationId xmlns:a16="http://schemas.microsoft.com/office/drawing/2014/main" id="{B2D09465-6B46-0F6C-BAEE-D8050CCE103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3508" y="2329685"/>
            <a:ext cx="4064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A655A-7C6C-3C9D-7BDA-B884CFB4187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2244" r="82744"/>
          <a:stretch/>
        </p:blipFill>
        <p:spPr>
          <a:xfrm>
            <a:off x="-16561" y="1264677"/>
            <a:ext cx="2103800" cy="2673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7B53FF-CF8E-9F03-E84A-89B864F7374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-1463" r="47581" b="78334"/>
          <a:stretch/>
        </p:blipFill>
        <p:spPr>
          <a:xfrm>
            <a:off x="127878" y="492982"/>
            <a:ext cx="6390861" cy="7951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FBD54F-1083-B1C8-0FD8-1E62EF13E926}"/>
              </a:ext>
            </a:extLst>
          </p:cNvPr>
          <p:cNvSpPr txBox="1"/>
          <p:nvPr/>
        </p:nvSpPr>
        <p:spPr>
          <a:xfrm>
            <a:off x="207435" y="3980466"/>
            <a:ext cx="175057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/ˈterəbl/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pt-BR" sz="32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tồi tệ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B1F132-B743-F682-D5FF-18723C7303BA}"/>
              </a:ext>
            </a:extLst>
          </p:cNvPr>
          <p:cNvSpPr txBox="1"/>
          <p:nvPr/>
        </p:nvSpPr>
        <p:spPr>
          <a:xfrm>
            <a:off x="2138939" y="3980466"/>
            <a:ext cx="189634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/ˈsliːpi/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pt-BR" sz="32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buồn ngủ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CDAE7B-3ED9-8739-E97C-3E8E35793925}"/>
              </a:ext>
            </a:extLst>
          </p:cNvPr>
          <p:cNvSpPr txBox="1"/>
          <p:nvPr/>
        </p:nvSpPr>
        <p:spPr>
          <a:xfrm>
            <a:off x="4448131" y="3980466"/>
            <a:ext cx="139939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/wiːk/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pt-BR" sz="32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339AA-607D-F3CA-5ED9-0ED0612A9D77}"/>
              </a:ext>
            </a:extLst>
          </p:cNvPr>
          <p:cNvSpPr txBox="1"/>
          <p:nvPr/>
        </p:nvSpPr>
        <p:spPr>
          <a:xfrm>
            <a:off x="6321372" y="3980466"/>
            <a:ext cx="139939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/sɪk/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pt-BR" sz="32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BE70FE-A34B-CB73-91D8-D4E5A78E7ED2}"/>
              </a:ext>
            </a:extLst>
          </p:cNvPr>
          <p:cNvSpPr txBox="1"/>
          <p:nvPr/>
        </p:nvSpPr>
        <p:spPr>
          <a:xfrm>
            <a:off x="8339993" y="3980466"/>
            <a:ext cx="155509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/sɔːr/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pt-BR" sz="32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2EF017-13DC-FB19-9ED8-DB0D9FF71A7C}"/>
              </a:ext>
            </a:extLst>
          </p:cNvPr>
          <p:cNvSpPr txBox="1"/>
          <p:nvPr/>
        </p:nvSpPr>
        <p:spPr>
          <a:xfrm>
            <a:off x="10088201" y="3966938"/>
            <a:ext cx="2103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/ˌstʌft ˈʌp/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(adj)</a:t>
            </a:r>
            <a:endParaRPr lang="pt-BR" sz="32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nghẹt mũi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2752CC6-9AB9-3728-08D3-08F11373BCD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7432" t="22244" r="66308"/>
          <a:stretch/>
        </p:blipFill>
        <p:spPr>
          <a:xfrm>
            <a:off x="2063744" y="1264676"/>
            <a:ext cx="1982468" cy="26730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DE7E2A-1120-9AD7-B838-32EE26C60F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15704" y="1348205"/>
            <a:ext cx="2007667" cy="2529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3D0793-78C8-C0CA-DCF0-58B15BD5161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87544" y="1442933"/>
            <a:ext cx="1970177" cy="25293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E440606-A42F-5D53-F13B-206ACD5C83D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10574" y="1348205"/>
            <a:ext cx="1967793" cy="252939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A55F395-A379-B085-79C7-84C8DDE3394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28256" y="1343241"/>
            <a:ext cx="1992056" cy="253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6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5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4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1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9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5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284</Words>
  <Application>Microsoft Office PowerPoint</Application>
  <PresentationFormat>Widescreen</PresentationFormat>
  <Paragraphs>107</Paragraphs>
  <Slides>26</Slides>
  <Notes>10</Notes>
  <HiddenSlides>0</HiddenSlides>
  <MMClips>12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Patrick Hand</vt:lpstr>
      <vt:lpstr>Poppins SemiBold</vt:lpstr>
      <vt:lpstr>.VnVogue</vt:lpstr>
      <vt:lpstr>Aharoni</vt:lpstr>
      <vt:lpstr>Arial</vt:lpstr>
      <vt:lpstr>Calibri</vt:lpstr>
      <vt:lpstr>Calibri Light</vt:lpstr>
      <vt:lpstr>Comic Sans MS</vt:lpstr>
      <vt:lpstr>FrankRuehl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48</cp:revision>
  <dcterms:created xsi:type="dcterms:W3CDTF">2023-01-31T08:21:18Z</dcterms:created>
  <dcterms:modified xsi:type="dcterms:W3CDTF">2026-02-23T02:10:35Z</dcterms:modified>
</cp:coreProperties>
</file>