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303" r:id="rId2"/>
    <p:sldId id="372" r:id="rId3"/>
    <p:sldId id="386" r:id="rId4"/>
    <p:sldId id="385" r:id="rId5"/>
    <p:sldId id="377" r:id="rId6"/>
    <p:sldId id="378" r:id="rId7"/>
    <p:sldId id="285" r:id="rId8"/>
    <p:sldId id="376" r:id="rId9"/>
    <p:sldId id="387" r:id="rId10"/>
    <p:sldId id="379" r:id="rId11"/>
    <p:sldId id="381" r:id="rId12"/>
    <p:sldId id="316" r:id="rId13"/>
    <p:sldId id="391" r:id="rId14"/>
    <p:sldId id="331" r:id="rId15"/>
    <p:sldId id="311" r:id="rId16"/>
    <p:sldId id="312" r:id="rId17"/>
    <p:sldId id="687" r:id="rId18"/>
    <p:sldId id="688" r:id="rId19"/>
    <p:sldId id="689" r:id="rId20"/>
    <p:sldId id="690" r:id="rId21"/>
    <p:sldId id="34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193"/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5345" autoAdjust="0"/>
  </p:normalViewPr>
  <p:slideViewPr>
    <p:cSldViewPr snapToGrid="0">
      <p:cViewPr varScale="1">
        <p:scale>
          <a:sx n="67" d="100"/>
          <a:sy n="67" d="100"/>
        </p:scale>
        <p:origin x="64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23-Feb-26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4943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2781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2259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6407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3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23-Feb-26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23-Feb-26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23-Feb-26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23-Feb-26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90674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01316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3551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22786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72362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952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23-Feb-26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23-Feb-26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23-Feb-26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23-Feb-26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23-Feb-26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23-Feb-26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23-Feb-26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23-Feb-26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B9C4683-FE19-4FFA-A3BF-4E54F97C26C9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0" y="6491555"/>
            <a:ext cx="12167087" cy="396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B3CAC0-DB73-4BB1-87B5-4607202EF9B8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24911" y="0"/>
            <a:ext cx="12167087" cy="3962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23-Feb-26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31885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Unit 5:</a:t>
            </a:r>
            <a:r>
              <a:rPr lang="en-US" baseline="0" dirty="0">
                <a:solidFill>
                  <a:schemeClr val="bg1"/>
                </a:solidFill>
              </a:rPr>
              <a:t> HEALTH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858500" y="-22412"/>
            <a:ext cx="1333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1.2 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31885" y="648938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Anh 5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</a:t>
            </a:r>
            <a:r>
              <a:rPr lang="en-US" baseline="0" dirty="0">
                <a:solidFill>
                  <a:schemeClr val="bg1"/>
                </a:solidFill>
              </a:rPr>
              <a:t>DTP Education Solutions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EEBFE12-0284-4ADF-B7C8-9B4BF7449CC7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8425" y="6505025"/>
            <a:ext cx="705149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9" r:id="rId13"/>
    <p:sldLayoutId id="2147483671" r:id="rId14"/>
    <p:sldLayoutId id="2147483673" r:id="rId15"/>
    <p:sldLayoutId id="2147483675" r:id="rId16"/>
    <p:sldLayoutId id="2147483676" r:id="rId17"/>
    <p:sldLayoutId id="2147483679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2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5" Type="http://schemas.openxmlformats.org/officeDocument/2006/relationships/image" Target="../media/image24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0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2.png"/><Relationship Id="rId7" Type="http://schemas.microsoft.com/office/2007/relationships/hdphoto" Target="../media/hdphoto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png"/><Relationship Id="rId5" Type="http://schemas.microsoft.com/office/2007/relationships/hdphoto" Target="../media/hdphoto2.wdp"/><Relationship Id="rId10" Type="http://schemas.openxmlformats.org/officeDocument/2006/relationships/audio" Target="../media/audio1.wav"/><Relationship Id="rId4" Type="http://schemas.openxmlformats.org/officeDocument/2006/relationships/image" Target="../media/image33.png"/><Relationship Id="rId9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8.png"/><Relationship Id="rId18" Type="http://schemas.openxmlformats.org/officeDocument/2006/relationships/audio" Target="../media/audio2.wav"/><Relationship Id="rId3" Type="http://schemas.openxmlformats.org/officeDocument/2006/relationships/audio" Target="../media/audio3.wav"/><Relationship Id="rId21" Type="http://schemas.openxmlformats.org/officeDocument/2006/relationships/audio" Target="../media/audio4.wav"/><Relationship Id="rId7" Type="http://schemas.openxmlformats.org/officeDocument/2006/relationships/image" Target="../media/image33.png"/><Relationship Id="rId12" Type="http://schemas.microsoft.com/office/2007/relationships/hdphoto" Target="../media/hdphoto4.wdp"/><Relationship Id="rId17" Type="http://schemas.openxmlformats.org/officeDocument/2006/relationships/image" Target="../media/image13.png"/><Relationship Id="rId2" Type="http://schemas.openxmlformats.org/officeDocument/2006/relationships/audio" Target="../media/audio2.wav"/><Relationship Id="rId16" Type="http://schemas.microsoft.com/office/2007/relationships/hdphoto" Target="../media/hdphoto6.wdp"/><Relationship Id="rId20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audio" Target="../media/audio4.wav"/><Relationship Id="rId15" Type="http://schemas.openxmlformats.org/officeDocument/2006/relationships/image" Target="../media/image39.png"/><Relationship Id="rId10" Type="http://schemas.microsoft.com/office/2007/relationships/hdphoto" Target="../media/hdphoto3.wdp"/><Relationship Id="rId19" Type="http://schemas.openxmlformats.org/officeDocument/2006/relationships/audio" Target="../media/audio3.wav"/><Relationship Id="rId4" Type="http://schemas.openxmlformats.org/officeDocument/2006/relationships/audio" Target="../media/audio1.wav"/><Relationship Id="rId9" Type="http://schemas.openxmlformats.org/officeDocument/2006/relationships/image" Target="../media/image34.png"/><Relationship Id="rId14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8.png"/><Relationship Id="rId18" Type="http://schemas.openxmlformats.org/officeDocument/2006/relationships/audio" Target="../media/audio2.wav"/><Relationship Id="rId3" Type="http://schemas.openxmlformats.org/officeDocument/2006/relationships/audio" Target="../media/audio3.wav"/><Relationship Id="rId21" Type="http://schemas.openxmlformats.org/officeDocument/2006/relationships/audio" Target="../media/audio4.wav"/><Relationship Id="rId7" Type="http://schemas.openxmlformats.org/officeDocument/2006/relationships/image" Target="../media/image33.png"/><Relationship Id="rId12" Type="http://schemas.microsoft.com/office/2007/relationships/hdphoto" Target="../media/hdphoto4.wdp"/><Relationship Id="rId17" Type="http://schemas.openxmlformats.org/officeDocument/2006/relationships/image" Target="../media/image9.png"/><Relationship Id="rId2" Type="http://schemas.openxmlformats.org/officeDocument/2006/relationships/audio" Target="../media/audio2.wav"/><Relationship Id="rId16" Type="http://schemas.microsoft.com/office/2007/relationships/hdphoto" Target="../media/hdphoto6.wdp"/><Relationship Id="rId20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audio" Target="../media/audio4.wav"/><Relationship Id="rId15" Type="http://schemas.openxmlformats.org/officeDocument/2006/relationships/image" Target="../media/image39.png"/><Relationship Id="rId10" Type="http://schemas.microsoft.com/office/2007/relationships/hdphoto" Target="../media/hdphoto3.wdp"/><Relationship Id="rId19" Type="http://schemas.openxmlformats.org/officeDocument/2006/relationships/audio" Target="../media/audio3.wav"/><Relationship Id="rId4" Type="http://schemas.openxmlformats.org/officeDocument/2006/relationships/audio" Target="../media/audio1.wav"/><Relationship Id="rId9" Type="http://schemas.openxmlformats.org/officeDocument/2006/relationships/image" Target="../media/image34.png"/><Relationship Id="rId14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8.png"/><Relationship Id="rId18" Type="http://schemas.openxmlformats.org/officeDocument/2006/relationships/image" Target="../media/image41.png"/><Relationship Id="rId3" Type="http://schemas.openxmlformats.org/officeDocument/2006/relationships/audio" Target="../media/audio3.wav"/><Relationship Id="rId21" Type="http://schemas.openxmlformats.org/officeDocument/2006/relationships/audio" Target="../media/audio1.wav"/><Relationship Id="rId7" Type="http://schemas.openxmlformats.org/officeDocument/2006/relationships/image" Target="../media/image33.png"/><Relationship Id="rId12" Type="http://schemas.microsoft.com/office/2007/relationships/hdphoto" Target="../media/hdphoto4.wdp"/><Relationship Id="rId17" Type="http://schemas.openxmlformats.org/officeDocument/2006/relationships/image" Target="../media/image40.png"/><Relationship Id="rId2" Type="http://schemas.openxmlformats.org/officeDocument/2006/relationships/audio" Target="../media/audio2.wav"/><Relationship Id="rId16" Type="http://schemas.microsoft.com/office/2007/relationships/hdphoto" Target="../media/hdphoto6.wdp"/><Relationship Id="rId20" Type="http://schemas.openxmlformats.org/officeDocument/2006/relationships/audio" Target="../media/audio3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audio" Target="../media/audio4.wav"/><Relationship Id="rId15" Type="http://schemas.openxmlformats.org/officeDocument/2006/relationships/image" Target="../media/image39.png"/><Relationship Id="rId10" Type="http://schemas.microsoft.com/office/2007/relationships/hdphoto" Target="../media/hdphoto3.wdp"/><Relationship Id="rId19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34.png"/><Relationship Id="rId14" Type="http://schemas.microsoft.com/office/2007/relationships/hdphoto" Target="../media/hdphoto5.wdp"/><Relationship Id="rId22" Type="http://schemas.openxmlformats.org/officeDocument/2006/relationships/audio" Target="../media/audio4.wav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8.png"/><Relationship Id="rId18" Type="http://schemas.openxmlformats.org/officeDocument/2006/relationships/image" Target="../media/image43.png"/><Relationship Id="rId3" Type="http://schemas.openxmlformats.org/officeDocument/2006/relationships/audio" Target="../media/audio3.wav"/><Relationship Id="rId21" Type="http://schemas.openxmlformats.org/officeDocument/2006/relationships/audio" Target="../media/audio1.wav"/><Relationship Id="rId7" Type="http://schemas.openxmlformats.org/officeDocument/2006/relationships/image" Target="../media/image33.png"/><Relationship Id="rId12" Type="http://schemas.microsoft.com/office/2007/relationships/hdphoto" Target="../media/hdphoto4.wdp"/><Relationship Id="rId17" Type="http://schemas.openxmlformats.org/officeDocument/2006/relationships/image" Target="../media/image42.png"/><Relationship Id="rId2" Type="http://schemas.openxmlformats.org/officeDocument/2006/relationships/audio" Target="../media/audio2.wav"/><Relationship Id="rId16" Type="http://schemas.microsoft.com/office/2007/relationships/hdphoto" Target="../media/hdphoto6.wdp"/><Relationship Id="rId20" Type="http://schemas.openxmlformats.org/officeDocument/2006/relationships/audio" Target="../media/audio3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audio" Target="../media/audio4.wav"/><Relationship Id="rId15" Type="http://schemas.openxmlformats.org/officeDocument/2006/relationships/image" Target="../media/image39.png"/><Relationship Id="rId10" Type="http://schemas.microsoft.com/office/2007/relationships/hdphoto" Target="../media/hdphoto3.wdp"/><Relationship Id="rId19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34.png"/><Relationship Id="rId14" Type="http://schemas.microsoft.com/office/2007/relationships/hdphoto" Target="../media/hdphoto5.wdp"/><Relationship Id="rId22" Type="http://schemas.openxmlformats.org/officeDocument/2006/relationships/audio" Target="../media/audio4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8.png"/><Relationship Id="rId18" Type="http://schemas.openxmlformats.org/officeDocument/2006/relationships/image" Target="../media/image43.png"/><Relationship Id="rId3" Type="http://schemas.openxmlformats.org/officeDocument/2006/relationships/audio" Target="../media/audio3.wav"/><Relationship Id="rId21" Type="http://schemas.openxmlformats.org/officeDocument/2006/relationships/audio" Target="../media/audio1.wav"/><Relationship Id="rId7" Type="http://schemas.openxmlformats.org/officeDocument/2006/relationships/image" Target="../media/image33.png"/><Relationship Id="rId12" Type="http://schemas.microsoft.com/office/2007/relationships/hdphoto" Target="../media/hdphoto4.wdp"/><Relationship Id="rId17" Type="http://schemas.openxmlformats.org/officeDocument/2006/relationships/image" Target="../media/image44.png"/><Relationship Id="rId2" Type="http://schemas.openxmlformats.org/officeDocument/2006/relationships/audio" Target="../media/audio2.wav"/><Relationship Id="rId16" Type="http://schemas.microsoft.com/office/2007/relationships/hdphoto" Target="../media/hdphoto6.wdp"/><Relationship Id="rId20" Type="http://schemas.openxmlformats.org/officeDocument/2006/relationships/audio" Target="../media/audio3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audio" Target="../media/audio4.wav"/><Relationship Id="rId15" Type="http://schemas.openxmlformats.org/officeDocument/2006/relationships/image" Target="../media/image39.png"/><Relationship Id="rId10" Type="http://schemas.microsoft.com/office/2007/relationships/hdphoto" Target="../media/hdphoto3.wdp"/><Relationship Id="rId19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34.png"/><Relationship Id="rId14" Type="http://schemas.microsoft.com/office/2007/relationships/hdphoto" Target="../media/hdphoto5.wdp"/><Relationship Id="rId22" Type="http://schemas.openxmlformats.org/officeDocument/2006/relationships/audio" Target="../media/audio4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7.sv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1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6274" y="0"/>
            <a:ext cx="12298274" cy="69177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6D14A8-B85F-AEB8-223B-FB02B672C119}"/>
              </a:ext>
            </a:extLst>
          </p:cNvPr>
          <p:cNvSpPr txBox="1"/>
          <p:nvPr/>
        </p:nvSpPr>
        <p:spPr>
          <a:xfrm>
            <a:off x="6904361" y="3186375"/>
            <a:ext cx="33660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FF0000"/>
                </a:solidFill>
              </a:rPr>
              <a:t>Unit </a:t>
            </a:r>
            <a:r>
              <a:rPr lang="en-US" sz="4000" b="1" dirty="0">
                <a:solidFill>
                  <a:srgbClr val="FF0000"/>
                </a:solidFill>
              </a:rPr>
              <a:t>5</a:t>
            </a:r>
            <a:r>
              <a:rPr lang="en-VN" sz="4000" b="1" dirty="0">
                <a:solidFill>
                  <a:srgbClr val="FF0000"/>
                </a:solidFill>
              </a:rPr>
              <a:t>: </a:t>
            </a:r>
            <a:r>
              <a:rPr lang="en-US" sz="4000" b="1" dirty="0">
                <a:solidFill>
                  <a:srgbClr val="FF0000"/>
                </a:solidFill>
              </a:rPr>
              <a:t>HEALTH</a:t>
            </a:r>
            <a:endParaRPr lang="en-VN" sz="40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B77E83-4AEF-7A26-2100-2566192AE7BC}"/>
              </a:ext>
            </a:extLst>
          </p:cNvPr>
          <p:cNvSpPr txBox="1"/>
          <p:nvPr/>
        </p:nvSpPr>
        <p:spPr>
          <a:xfrm>
            <a:off x="7391385" y="3796994"/>
            <a:ext cx="23920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00B050"/>
                </a:solidFill>
              </a:rPr>
              <a:t>Lesson 1.2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E7E4D6-283F-76EC-D1D8-E1E8510B24AC}"/>
              </a:ext>
            </a:extLst>
          </p:cNvPr>
          <p:cNvSpPr txBox="1"/>
          <p:nvPr/>
        </p:nvSpPr>
        <p:spPr>
          <a:xfrm>
            <a:off x="7671653" y="4407613"/>
            <a:ext cx="18314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P</a:t>
            </a:r>
            <a:r>
              <a:rPr lang="en-VN" sz="4000" b="1" dirty="0">
                <a:solidFill>
                  <a:srgbClr val="0070C0"/>
                </a:solidFill>
              </a:rPr>
              <a:t>age </a:t>
            </a:r>
            <a:r>
              <a:rPr lang="en-US" sz="4000" b="1" dirty="0">
                <a:solidFill>
                  <a:srgbClr val="0070C0"/>
                </a:solidFill>
              </a:rPr>
              <a:t>65</a:t>
            </a:r>
            <a:endParaRPr lang="en-VN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404817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CD2 TRACK 32">
            <a:hlinkClick r:id="" action="ppaction://media"/>
            <a:extLst>
              <a:ext uri="{FF2B5EF4-FFF2-40B4-BE49-F238E27FC236}">
                <a16:creationId xmlns:a16="http://schemas.microsoft.com/office/drawing/2014/main" id="{07F644C3-0CA0-3565-9036-AB05CA9163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0138" y="401008"/>
            <a:ext cx="609600" cy="6096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2D31222-3E10-261B-030C-8FDBF9799D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83" y="398790"/>
            <a:ext cx="3723504" cy="5968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F5CB271-AF71-B938-7907-6EFC6B6E547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" t="-15789" r="-234"/>
          <a:stretch/>
        </p:blipFill>
        <p:spPr>
          <a:xfrm>
            <a:off x="1522432" y="830123"/>
            <a:ext cx="10204692" cy="8056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9C736A-F459-23E3-CE22-BFBBFAA8FA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9265" y="1556693"/>
            <a:ext cx="5712715" cy="48088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C8F2C54-965C-077A-B50A-FBB2DFE1FE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31980" y="1542045"/>
            <a:ext cx="4840755" cy="493266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7F18F21-9B3E-2A44-FEF6-4B946EBC714F}"/>
              </a:ext>
            </a:extLst>
          </p:cNvPr>
          <p:cNvSpPr/>
          <p:nvPr/>
        </p:nvSpPr>
        <p:spPr>
          <a:xfrm>
            <a:off x="6621317" y="712193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5C1F45-3925-2D08-D4A7-E0150600D9A0}"/>
              </a:ext>
            </a:extLst>
          </p:cNvPr>
          <p:cNvSpPr/>
          <p:nvPr/>
        </p:nvSpPr>
        <p:spPr>
          <a:xfrm>
            <a:off x="9091914" y="712193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40516B0-FEEE-E49D-A0B4-FDFBA6581C37}"/>
              </a:ext>
            </a:extLst>
          </p:cNvPr>
          <p:cNvSpPr/>
          <p:nvPr/>
        </p:nvSpPr>
        <p:spPr>
          <a:xfrm>
            <a:off x="11104873" y="765973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4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1CACC7-19A7-9B54-6376-6D4B4ACEC1C6}"/>
              </a:ext>
            </a:extLst>
          </p:cNvPr>
          <p:cNvSpPr txBox="1"/>
          <p:nvPr/>
        </p:nvSpPr>
        <p:spPr>
          <a:xfrm>
            <a:off x="3816791" y="514749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</a:t>
            </a:r>
            <a:r>
              <a:rPr lang="en-US" i="1" dirty="0">
                <a:solidFill>
                  <a:srgbClr val="FF0000"/>
                </a:solidFill>
                <a:latin typeface="Calibri"/>
              </a:rPr>
              <a:t>2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2538910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52867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6D1BDA6A-6642-4978-BA8C-DA72B009D0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879"/>
          <a:stretch/>
        </p:blipFill>
        <p:spPr>
          <a:xfrm>
            <a:off x="168953" y="523571"/>
            <a:ext cx="3113509" cy="7478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8A0E799-EC6C-3845-0093-BDEA5D5AE8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864" t="1" b="2561"/>
          <a:stretch/>
        </p:blipFill>
        <p:spPr>
          <a:xfrm>
            <a:off x="3282461" y="523571"/>
            <a:ext cx="1203581" cy="7478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6F8A17-CE41-769D-87E4-05FD8D94E6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2718" y="2655241"/>
            <a:ext cx="7929282" cy="367918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4D6BAB1-CF9F-DA77-26F1-55E386D31C49}"/>
              </a:ext>
            </a:extLst>
          </p:cNvPr>
          <p:cNvSpPr txBox="1"/>
          <p:nvPr/>
        </p:nvSpPr>
        <p:spPr>
          <a:xfrm>
            <a:off x="7088557" y="4835023"/>
            <a:ext cx="481208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a stomachache.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41CD5B1-CD33-B92D-B326-7EEAC26BC4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385137"/>
            <a:ext cx="4848902" cy="2610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108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CB4AE9E-8DED-48D8-6AFD-F91F4C8C04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6509"/>
          <a:stretch/>
        </p:blipFill>
        <p:spPr>
          <a:xfrm>
            <a:off x="328859" y="475321"/>
            <a:ext cx="2500066" cy="11573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68B5EE-B385-AB1B-DC39-1F0C07D7AA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7971" y="1747539"/>
            <a:ext cx="8040222" cy="427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3036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5578FD-32D4-09CB-035E-6193C2D537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7706" y="1243459"/>
            <a:ext cx="5067794" cy="51640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B4980F1-C46F-0273-CA03-2AFBF2E6F0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575" y="1255525"/>
            <a:ext cx="5980650" cy="50343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6B205F5-9337-A6C9-CC92-E8060D0D3E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8343" y="523911"/>
            <a:ext cx="1352557" cy="719548"/>
          </a:xfrm>
          <a:prstGeom prst="rect">
            <a:avLst/>
          </a:prstGeom>
        </p:spPr>
      </p:pic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16599E2-857F-0377-B099-31A1907A7BC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" t="16715" r="46279" b="26617"/>
          <a:stretch/>
        </p:blipFill>
        <p:spPr>
          <a:xfrm>
            <a:off x="203107" y="692738"/>
            <a:ext cx="1768568" cy="4619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8063B3-EF54-2DDC-CFCA-5EF70C61DB51}"/>
              </a:ext>
            </a:extLst>
          </p:cNvPr>
          <p:cNvSpPr txBox="1"/>
          <p:nvPr/>
        </p:nvSpPr>
        <p:spPr>
          <a:xfrm>
            <a:off x="8723617" y="3772697"/>
            <a:ext cx="19874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the flu.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DEE9D1-B8A9-DA42-E65F-087F02414AC6}"/>
              </a:ext>
            </a:extLst>
          </p:cNvPr>
          <p:cNvSpPr txBox="1"/>
          <p:nvPr/>
        </p:nvSpPr>
        <p:spPr>
          <a:xfrm>
            <a:off x="8506476" y="2430579"/>
            <a:ext cx="25328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chickenpox.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F44623-DDCC-03CD-3125-3435B24D6DCB}"/>
              </a:ext>
            </a:extLst>
          </p:cNvPr>
          <p:cNvSpPr txBox="1"/>
          <p:nvPr/>
        </p:nvSpPr>
        <p:spPr>
          <a:xfrm>
            <a:off x="3692064" y="5077073"/>
            <a:ext cx="26591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a toothache.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0CB2DC-FA92-E136-6675-8221B21FD5EB}"/>
              </a:ext>
            </a:extLst>
          </p:cNvPr>
          <p:cNvSpPr txBox="1"/>
          <p:nvPr/>
        </p:nvSpPr>
        <p:spPr>
          <a:xfrm>
            <a:off x="2710327" y="2753745"/>
            <a:ext cx="31424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a stomachache.</a:t>
            </a:r>
          </a:p>
        </p:txBody>
      </p:sp>
    </p:spTree>
    <p:extLst>
      <p:ext uri="{BB962C8B-B14F-4D97-AF65-F5344CB8AC3E}">
        <p14:creationId xmlns:p14="http://schemas.microsoft.com/office/powerpoint/2010/main" val="33433352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D1B9350-8193-B2AA-01CE-F097229A1FFB}"/>
              </a:ext>
            </a:extLst>
          </p:cNvPr>
          <p:cNvSpPr/>
          <p:nvPr/>
        </p:nvSpPr>
        <p:spPr>
          <a:xfrm>
            <a:off x="498764" y="593766"/>
            <a:ext cx="5058888" cy="9144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rgbClr val="0070C0"/>
                </a:solidFill>
              </a:rPr>
              <a:t>MAKE YOUR OWN STORY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5F863D-6AAB-3EC7-DCA6-F163F38A5D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846991"/>
            <a:ext cx="5414682" cy="55174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BB0E77-2F5C-C9C3-CAE8-9F557C4ADF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347" y="1637326"/>
            <a:ext cx="5615721" cy="472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8918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C7BBC8C-FE3F-FF6A-1798-49964A06CF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0" b="4750"/>
          <a:stretch/>
        </p:blipFill>
        <p:spPr>
          <a:xfrm>
            <a:off x="1" y="326572"/>
            <a:ext cx="12250056" cy="6110514"/>
          </a:xfrm>
          <a:prstGeom prst="rect">
            <a:avLst/>
          </a:prstGeom>
        </p:spPr>
      </p:pic>
      <p:pic>
        <p:nvPicPr>
          <p:cNvPr id="2050" name="Picture 2" descr="http://www.wpclipart.com/food/fruit/banana/banana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0000" y1="4438" x2="84667" y2="4734"/>
                        <a14:foregroundMark x1="83333" y1="10651" x2="83778" y2="27515"/>
                        <a14:foregroundMark x1="82000" y1="29586" x2="75556" y2="43787"/>
                        <a14:foregroundMark x1="72889" y1="46450" x2="58667" y2="57101"/>
                        <a14:foregroundMark x1="56667" y1="58284" x2="39111" y2="60355"/>
                        <a14:foregroundMark x1="36667" y1="60355" x2="26889" y2="60355"/>
                        <a14:foregroundMark x1="24889" y1="60355" x2="14000" y2="62722"/>
                        <a14:foregroundMark x1="10444" y1="63609" x2="6000" y2="64793"/>
                        <a14:foregroundMark x1="4667" y1="66568" x2="3778" y2="71006"/>
                        <a14:foregroundMark x1="3778" y1="75444" x2="8889" y2="84911"/>
                        <a14:foregroundMark x1="12444" y1="86686" x2="24667" y2="92604"/>
                        <a14:foregroundMark x1="28222" y1="93787" x2="45333" y2="96746"/>
                        <a14:foregroundMark x1="46222" y1="95858" x2="60444" y2="93787"/>
                        <a14:foregroundMark x1="61556" y1="93195" x2="77333" y2="84024"/>
                        <a14:foregroundMark x1="79111" y1="81361" x2="87778" y2="73373"/>
                        <a14:foregroundMark x1="88222" y1="71302" x2="94222" y2="58284"/>
                        <a14:foregroundMark x1="83778" y1="7396" x2="83778" y2="7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78129">
            <a:off x="3927378" y="4097609"/>
            <a:ext cx="2270026" cy="1705042"/>
          </a:xfrm>
          <a:prstGeom prst="rect">
            <a:avLst/>
          </a:prstGeom>
          <a:noFill/>
          <a:effectLst>
            <a:outerShdw blurRad="165100" dist="228600" dir="18900000" sy="23000" kx="-1200000" algn="bl" rotWithShape="0">
              <a:prstClr val="black">
                <a:alpha val="2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10 Grupo"/>
          <p:cNvGrpSpPr/>
          <p:nvPr/>
        </p:nvGrpSpPr>
        <p:grpSpPr>
          <a:xfrm>
            <a:off x="2207568" y="-459432"/>
            <a:ext cx="4152106" cy="5989423"/>
            <a:chOff x="13465" y="-603448"/>
            <a:chExt cx="4152106" cy="5989423"/>
          </a:xfrm>
        </p:grpSpPr>
        <p:grpSp>
          <p:nvGrpSpPr>
            <p:cNvPr id="6" name="5 Grupo"/>
            <p:cNvGrpSpPr/>
            <p:nvPr/>
          </p:nvGrpSpPr>
          <p:grpSpPr>
            <a:xfrm>
              <a:off x="13465" y="-603448"/>
              <a:ext cx="4152106" cy="5989423"/>
              <a:chOff x="85473" y="-205943"/>
              <a:chExt cx="4152106" cy="5989423"/>
            </a:xfrm>
          </p:grpSpPr>
          <p:sp>
            <p:nvSpPr>
              <p:cNvPr id="3" name="2 Forma libre"/>
              <p:cNvSpPr/>
              <p:nvPr/>
            </p:nvSpPr>
            <p:spPr>
              <a:xfrm>
                <a:off x="3563888" y="-205943"/>
                <a:ext cx="673691" cy="3941587"/>
              </a:xfrm>
              <a:custGeom>
                <a:avLst/>
                <a:gdLst>
                  <a:gd name="connsiteX0" fmla="*/ 49485 w 673691"/>
                  <a:gd name="connsiteY0" fmla="*/ 17257 h 3941587"/>
                  <a:gd name="connsiteX1" fmla="*/ 5942 w 673691"/>
                  <a:gd name="connsiteY1" fmla="*/ 655886 h 3941587"/>
                  <a:gd name="connsiteX2" fmla="*/ 165600 w 673691"/>
                  <a:gd name="connsiteY2" fmla="*/ 2339543 h 3941587"/>
                  <a:gd name="connsiteX3" fmla="*/ 194628 w 673691"/>
                  <a:gd name="connsiteY3" fmla="*/ 2833029 h 3941587"/>
                  <a:gd name="connsiteX4" fmla="*/ 267200 w 673691"/>
                  <a:gd name="connsiteY4" fmla="*/ 3210400 h 3941587"/>
                  <a:gd name="connsiteX5" fmla="*/ 354285 w 673691"/>
                  <a:gd name="connsiteY5" fmla="*/ 3631314 h 3941587"/>
                  <a:gd name="connsiteX6" fmla="*/ 499428 w 673691"/>
                  <a:gd name="connsiteY6" fmla="*/ 3907086 h 3941587"/>
                  <a:gd name="connsiteX7" fmla="*/ 601028 w 673691"/>
                  <a:gd name="connsiteY7" fmla="*/ 3921600 h 3941587"/>
                  <a:gd name="connsiteX8" fmla="*/ 673600 w 673691"/>
                  <a:gd name="connsiteY8" fmla="*/ 3761943 h 3941587"/>
                  <a:gd name="connsiteX9" fmla="*/ 586514 w 673691"/>
                  <a:gd name="connsiteY9" fmla="*/ 3674857 h 3941587"/>
                  <a:gd name="connsiteX10" fmla="*/ 470400 w 673691"/>
                  <a:gd name="connsiteY10" fmla="*/ 3442629 h 3941587"/>
                  <a:gd name="connsiteX11" fmla="*/ 368800 w 673691"/>
                  <a:gd name="connsiteY11" fmla="*/ 3079772 h 3941587"/>
                  <a:gd name="connsiteX12" fmla="*/ 325257 w 673691"/>
                  <a:gd name="connsiteY12" fmla="*/ 2804000 h 3941587"/>
                  <a:gd name="connsiteX13" fmla="*/ 281714 w 673691"/>
                  <a:gd name="connsiteY13" fmla="*/ 1570286 h 3941587"/>
                  <a:gd name="connsiteX14" fmla="*/ 281714 w 673691"/>
                  <a:gd name="connsiteY14" fmla="*/ 1062286 h 3941587"/>
                  <a:gd name="connsiteX15" fmla="*/ 223657 w 673691"/>
                  <a:gd name="connsiteY15" fmla="*/ 525257 h 3941587"/>
                  <a:gd name="connsiteX16" fmla="*/ 238171 w 673691"/>
                  <a:gd name="connsiteY16" fmla="*/ 133372 h 3941587"/>
                  <a:gd name="connsiteX17" fmla="*/ 296228 w 673691"/>
                  <a:gd name="connsiteY17" fmla="*/ 17257 h 3941587"/>
                  <a:gd name="connsiteX18" fmla="*/ 107542 w 673691"/>
                  <a:gd name="connsiteY18" fmla="*/ 2743 h 3941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73691" h="3941587">
                    <a:moveTo>
                      <a:pt x="49485" y="17257"/>
                    </a:moveTo>
                    <a:cubicBezTo>
                      <a:pt x="18037" y="143047"/>
                      <a:pt x="-13410" y="268838"/>
                      <a:pt x="5942" y="655886"/>
                    </a:cubicBezTo>
                    <a:cubicBezTo>
                      <a:pt x="25294" y="1042934"/>
                      <a:pt x="134152" y="1976686"/>
                      <a:pt x="165600" y="2339543"/>
                    </a:cubicBezTo>
                    <a:cubicBezTo>
                      <a:pt x="197048" y="2702400"/>
                      <a:pt x="177695" y="2687886"/>
                      <a:pt x="194628" y="2833029"/>
                    </a:cubicBezTo>
                    <a:cubicBezTo>
                      <a:pt x="211561" y="2978172"/>
                      <a:pt x="240591" y="3077353"/>
                      <a:pt x="267200" y="3210400"/>
                    </a:cubicBezTo>
                    <a:cubicBezTo>
                      <a:pt x="293809" y="3343447"/>
                      <a:pt x="315580" y="3515200"/>
                      <a:pt x="354285" y="3631314"/>
                    </a:cubicBezTo>
                    <a:cubicBezTo>
                      <a:pt x="392990" y="3747428"/>
                      <a:pt x="458304" y="3858705"/>
                      <a:pt x="499428" y="3907086"/>
                    </a:cubicBezTo>
                    <a:cubicBezTo>
                      <a:pt x="540552" y="3955467"/>
                      <a:pt x="571999" y="3945790"/>
                      <a:pt x="601028" y="3921600"/>
                    </a:cubicBezTo>
                    <a:cubicBezTo>
                      <a:pt x="630057" y="3897410"/>
                      <a:pt x="676019" y="3803067"/>
                      <a:pt x="673600" y="3761943"/>
                    </a:cubicBezTo>
                    <a:cubicBezTo>
                      <a:pt x="671181" y="3720819"/>
                      <a:pt x="620381" y="3728076"/>
                      <a:pt x="586514" y="3674857"/>
                    </a:cubicBezTo>
                    <a:cubicBezTo>
                      <a:pt x="552647" y="3621638"/>
                      <a:pt x="506686" y="3541810"/>
                      <a:pt x="470400" y="3442629"/>
                    </a:cubicBezTo>
                    <a:cubicBezTo>
                      <a:pt x="434114" y="3343448"/>
                      <a:pt x="392991" y="3186210"/>
                      <a:pt x="368800" y="3079772"/>
                    </a:cubicBezTo>
                    <a:cubicBezTo>
                      <a:pt x="344610" y="2973334"/>
                      <a:pt x="339771" y="3055581"/>
                      <a:pt x="325257" y="2804000"/>
                    </a:cubicBezTo>
                    <a:cubicBezTo>
                      <a:pt x="310743" y="2552419"/>
                      <a:pt x="288971" y="1860572"/>
                      <a:pt x="281714" y="1570286"/>
                    </a:cubicBezTo>
                    <a:cubicBezTo>
                      <a:pt x="274457" y="1280000"/>
                      <a:pt x="291390" y="1236458"/>
                      <a:pt x="281714" y="1062286"/>
                    </a:cubicBezTo>
                    <a:cubicBezTo>
                      <a:pt x="272038" y="888115"/>
                      <a:pt x="230914" y="680076"/>
                      <a:pt x="223657" y="525257"/>
                    </a:cubicBezTo>
                    <a:cubicBezTo>
                      <a:pt x="216400" y="370438"/>
                      <a:pt x="226076" y="218039"/>
                      <a:pt x="238171" y="133372"/>
                    </a:cubicBezTo>
                    <a:cubicBezTo>
                      <a:pt x="250266" y="48705"/>
                      <a:pt x="317999" y="39028"/>
                      <a:pt x="296228" y="17257"/>
                    </a:cubicBezTo>
                    <a:cubicBezTo>
                      <a:pt x="274457" y="-4514"/>
                      <a:pt x="190999" y="-886"/>
                      <a:pt x="107542" y="2743"/>
                    </a:cubicBezTo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2" name="1 Imagen"/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2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473" y="874177"/>
                <a:ext cx="4152106" cy="4909303"/>
              </a:xfrm>
              <a:prstGeom prst="rect">
                <a:avLst/>
              </a:prstGeom>
            </p:spPr>
          </p:pic>
        </p:grpSp>
        <p:sp>
          <p:nvSpPr>
            <p:cNvPr id="7" name="6 Forma libre"/>
            <p:cNvSpPr/>
            <p:nvPr/>
          </p:nvSpPr>
          <p:spPr>
            <a:xfrm>
              <a:off x="3325833" y="417423"/>
              <a:ext cx="291095" cy="440450"/>
            </a:xfrm>
            <a:custGeom>
              <a:avLst/>
              <a:gdLst>
                <a:gd name="connsiteX0" fmla="*/ 283452 w 291095"/>
                <a:gd name="connsiteY0" fmla="*/ 6754 h 440450"/>
                <a:gd name="connsiteX1" fmla="*/ 131052 w 291095"/>
                <a:gd name="connsiteY1" fmla="*/ 108354 h 440450"/>
                <a:gd name="connsiteX2" fmla="*/ 16752 w 291095"/>
                <a:gd name="connsiteY2" fmla="*/ 349654 h 440450"/>
                <a:gd name="connsiteX3" fmla="*/ 16752 w 291095"/>
                <a:gd name="connsiteY3" fmla="*/ 438554 h 440450"/>
                <a:gd name="connsiteX4" fmla="*/ 169152 w 291095"/>
                <a:gd name="connsiteY4" fmla="*/ 400454 h 440450"/>
                <a:gd name="connsiteX5" fmla="*/ 258052 w 291095"/>
                <a:gd name="connsiteY5" fmla="*/ 286154 h 440450"/>
                <a:gd name="connsiteX6" fmla="*/ 283452 w 291095"/>
                <a:gd name="connsiteY6" fmla="*/ 6754 h 440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1095" h="440450">
                  <a:moveTo>
                    <a:pt x="283452" y="6754"/>
                  </a:moveTo>
                  <a:cubicBezTo>
                    <a:pt x="262285" y="-22879"/>
                    <a:pt x="175502" y="51204"/>
                    <a:pt x="131052" y="108354"/>
                  </a:cubicBezTo>
                  <a:cubicBezTo>
                    <a:pt x="86602" y="165504"/>
                    <a:pt x="35802" y="294621"/>
                    <a:pt x="16752" y="349654"/>
                  </a:cubicBezTo>
                  <a:cubicBezTo>
                    <a:pt x="-2298" y="404687"/>
                    <a:pt x="-8648" y="430087"/>
                    <a:pt x="16752" y="438554"/>
                  </a:cubicBezTo>
                  <a:cubicBezTo>
                    <a:pt x="42152" y="447021"/>
                    <a:pt x="128935" y="425854"/>
                    <a:pt x="169152" y="400454"/>
                  </a:cubicBezTo>
                  <a:cubicBezTo>
                    <a:pt x="209369" y="375054"/>
                    <a:pt x="239002" y="347537"/>
                    <a:pt x="258052" y="286154"/>
                  </a:cubicBezTo>
                  <a:cubicBezTo>
                    <a:pt x="277102" y="224771"/>
                    <a:pt x="304619" y="36387"/>
                    <a:pt x="283452" y="6754"/>
                  </a:cubicBezTo>
                  <a:close/>
                </a:path>
              </a:pathLst>
            </a:cu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28 Forma libre"/>
            <p:cNvSpPr/>
            <p:nvPr/>
          </p:nvSpPr>
          <p:spPr>
            <a:xfrm flipH="1">
              <a:off x="3782859" y="2289631"/>
              <a:ext cx="263054" cy="440450"/>
            </a:xfrm>
            <a:custGeom>
              <a:avLst/>
              <a:gdLst>
                <a:gd name="connsiteX0" fmla="*/ 283452 w 291095"/>
                <a:gd name="connsiteY0" fmla="*/ 6754 h 440450"/>
                <a:gd name="connsiteX1" fmla="*/ 131052 w 291095"/>
                <a:gd name="connsiteY1" fmla="*/ 108354 h 440450"/>
                <a:gd name="connsiteX2" fmla="*/ 16752 w 291095"/>
                <a:gd name="connsiteY2" fmla="*/ 349654 h 440450"/>
                <a:gd name="connsiteX3" fmla="*/ 16752 w 291095"/>
                <a:gd name="connsiteY3" fmla="*/ 438554 h 440450"/>
                <a:gd name="connsiteX4" fmla="*/ 169152 w 291095"/>
                <a:gd name="connsiteY4" fmla="*/ 400454 h 440450"/>
                <a:gd name="connsiteX5" fmla="*/ 258052 w 291095"/>
                <a:gd name="connsiteY5" fmla="*/ 286154 h 440450"/>
                <a:gd name="connsiteX6" fmla="*/ 283452 w 291095"/>
                <a:gd name="connsiteY6" fmla="*/ 6754 h 440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1095" h="440450">
                  <a:moveTo>
                    <a:pt x="283452" y="6754"/>
                  </a:moveTo>
                  <a:cubicBezTo>
                    <a:pt x="262285" y="-22879"/>
                    <a:pt x="175502" y="51204"/>
                    <a:pt x="131052" y="108354"/>
                  </a:cubicBezTo>
                  <a:cubicBezTo>
                    <a:pt x="86602" y="165504"/>
                    <a:pt x="35802" y="294621"/>
                    <a:pt x="16752" y="349654"/>
                  </a:cubicBezTo>
                  <a:cubicBezTo>
                    <a:pt x="-2298" y="404687"/>
                    <a:pt x="-8648" y="430087"/>
                    <a:pt x="16752" y="438554"/>
                  </a:cubicBezTo>
                  <a:cubicBezTo>
                    <a:pt x="42152" y="447021"/>
                    <a:pt x="128935" y="425854"/>
                    <a:pt x="169152" y="400454"/>
                  </a:cubicBezTo>
                  <a:cubicBezTo>
                    <a:pt x="209369" y="375054"/>
                    <a:pt x="239002" y="347537"/>
                    <a:pt x="258052" y="286154"/>
                  </a:cubicBezTo>
                  <a:cubicBezTo>
                    <a:pt x="277102" y="224771"/>
                    <a:pt x="304619" y="36387"/>
                    <a:pt x="283452" y="6754"/>
                  </a:cubicBezTo>
                  <a:close/>
                </a:path>
              </a:pathLst>
            </a:cu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059" name="2058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409" y="620688"/>
            <a:ext cx="4151033" cy="2095351"/>
          </a:xfrm>
          <a:prstGeom prst="rect">
            <a:avLst/>
          </a:prstGeom>
        </p:spPr>
      </p:pic>
      <p:pic>
        <p:nvPicPr>
          <p:cNvPr id="57" name="56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6511" y="5638819"/>
            <a:ext cx="1577673" cy="78755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79439033"/>
      </p:ext>
    </p:extLst>
  </p:cSld>
  <p:clrMapOvr>
    <a:masterClrMapping/>
  </p:clrMapOvr>
  <p:transition spd="slow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70C3424-3589-E627-550F-232E4FD5B4A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0" b="4750"/>
          <a:stretch/>
        </p:blipFill>
        <p:spPr>
          <a:xfrm>
            <a:off x="1" y="326572"/>
            <a:ext cx="12250056" cy="6110514"/>
          </a:xfrm>
          <a:prstGeom prst="rect">
            <a:avLst/>
          </a:prstGeom>
        </p:spPr>
      </p:pic>
      <p:sp>
        <p:nvSpPr>
          <p:cNvPr id="42" name="41 CuadroTexto"/>
          <p:cNvSpPr txBox="1"/>
          <p:nvPr/>
        </p:nvSpPr>
        <p:spPr>
          <a:xfrm>
            <a:off x="35897" y="279738"/>
            <a:ext cx="35456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right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option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50" name="Picture 2" descr="http://www.wpclipart.com/food/fruit/banana/banana.pn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90000" y1="4438" x2="84667" y2="4734"/>
                        <a14:foregroundMark x1="83333" y1="10651" x2="83778" y2="27515"/>
                        <a14:foregroundMark x1="82000" y1="29586" x2="75556" y2="43787"/>
                        <a14:foregroundMark x1="72889" y1="46450" x2="58667" y2="57101"/>
                        <a14:foregroundMark x1="56667" y1="58284" x2="39111" y2="60355"/>
                        <a14:foregroundMark x1="36667" y1="60355" x2="26889" y2="60355"/>
                        <a14:foregroundMark x1="24889" y1="60355" x2="14000" y2="62722"/>
                        <a14:foregroundMark x1="10444" y1="63609" x2="6000" y2="64793"/>
                        <a14:foregroundMark x1="4667" y1="66568" x2="3778" y2="71006"/>
                        <a14:foregroundMark x1="3778" y1="75444" x2="8889" y2="84911"/>
                        <a14:foregroundMark x1="12444" y1="86686" x2="24667" y2="92604"/>
                        <a14:foregroundMark x1="28222" y1="93787" x2="45333" y2="96746"/>
                        <a14:foregroundMark x1="46222" y1="95858" x2="60444" y2="93787"/>
                        <a14:foregroundMark x1="61556" y1="93195" x2="77333" y2="84024"/>
                        <a14:foregroundMark x1="79111" y1="81361" x2="87778" y2="73373"/>
                        <a14:foregroundMark x1="88222" y1="71302" x2="94222" y2="58284"/>
                        <a14:foregroundMark x1="83778" y1="7396" x2="83778" y2="7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78129">
            <a:off x="4554436" y="3809577"/>
            <a:ext cx="2270026" cy="1705042"/>
          </a:xfrm>
          <a:prstGeom prst="rect">
            <a:avLst/>
          </a:prstGeom>
          <a:noFill/>
          <a:effectLst>
            <a:outerShdw blurRad="165100" dist="228600" dir="18900000" sy="23000" kx="-1200000" algn="bl" rotWithShape="0">
              <a:prstClr val="black">
                <a:alpha val="2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10 Grupo"/>
          <p:cNvGrpSpPr/>
          <p:nvPr/>
        </p:nvGrpSpPr>
        <p:grpSpPr>
          <a:xfrm>
            <a:off x="3863753" y="-603448"/>
            <a:ext cx="3049955" cy="5791126"/>
            <a:chOff x="1115616" y="-603448"/>
            <a:chExt cx="3049955" cy="5791126"/>
          </a:xfrm>
        </p:grpSpPr>
        <p:grpSp>
          <p:nvGrpSpPr>
            <p:cNvPr id="6" name="5 Grupo"/>
            <p:cNvGrpSpPr/>
            <p:nvPr/>
          </p:nvGrpSpPr>
          <p:grpSpPr>
            <a:xfrm>
              <a:off x="1115616" y="-603448"/>
              <a:ext cx="3049955" cy="5791126"/>
              <a:chOff x="1187624" y="-205943"/>
              <a:chExt cx="3049955" cy="5791126"/>
            </a:xfrm>
          </p:grpSpPr>
          <p:sp>
            <p:nvSpPr>
              <p:cNvPr id="3" name="2 Forma libre"/>
              <p:cNvSpPr/>
              <p:nvPr/>
            </p:nvSpPr>
            <p:spPr>
              <a:xfrm>
                <a:off x="3563888" y="-205943"/>
                <a:ext cx="673691" cy="3941587"/>
              </a:xfrm>
              <a:custGeom>
                <a:avLst/>
                <a:gdLst>
                  <a:gd name="connsiteX0" fmla="*/ 49485 w 673691"/>
                  <a:gd name="connsiteY0" fmla="*/ 17257 h 3941587"/>
                  <a:gd name="connsiteX1" fmla="*/ 5942 w 673691"/>
                  <a:gd name="connsiteY1" fmla="*/ 655886 h 3941587"/>
                  <a:gd name="connsiteX2" fmla="*/ 165600 w 673691"/>
                  <a:gd name="connsiteY2" fmla="*/ 2339543 h 3941587"/>
                  <a:gd name="connsiteX3" fmla="*/ 194628 w 673691"/>
                  <a:gd name="connsiteY3" fmla="*/ 2833029 h 3941587"/>
                  <a:gd name="connsiteX4" fmla="*/ 267200 w 673691"/>
                  <a:gd name="connsiteY4" fmla="*/ 3210400 h 3941587"/>
                  <a:gd name="connsiteX5" fmla="*/ 354285 w 673691"/>
                  <a:gd name="connsiteY5" fmla="*/ 3631314 h 3941587"/>
                  <a:gd name="connsiteX6" fmla="*/ 499428 w 673691"/>
                  <a:gd name="connsiteY6" fmla="*/ 3907086 h 3941587"/>
                  <a:gd name="connsiteX7" fmla="*/ 601028 w 673691"/>
                  <a:gd name="connsiteY7" fmla="*/ 3921600 h 3941587"/>
                  <a:gd name="connsiteX8" fmla="*/ 673600 w 673691"/>
                  <a:gd name="connsiteY8" fmla="*/ 3761943 h 3941587"/>
                  <a:gd name="connsiteX9" fmla="*/ 586514 w 673691"/>
                  <a:gd name="connsiteY9" fmla="*/ 3674857 h 3941587"/>
                  <a:gd name="connsiteX10" fmla="*/ 470400 w 673691"/>
                  <a:gd name="connsiteY10" fmla="*/ 3442629 h 3941587"/>
                  <a:gd name="connsiteX11" fmla="*/ 368800 w 673691"/>
                  <a:gd name="connsiteY11" fmla="*/ 3079772 h 3941587"/>
                  <a:gd name="connsiteX12" fmla="*/ 325257 w 673691"/>
                  <a:gd name="connsiteY12" fmla="*/ 2804000 h 3941587"/>
                  <a:gd name="connsiteX13" fmla="*/ 281714 w 673691"/>
                  <a:gd name="connsiteY13" fmla="*/ 1570286 h 3941587"/>
                  <a:gd name="connsiteX14" fmla="*/ 281714 w 673691"/>
                  <a:gd name="connsiteY14" fmla="*/ 1062286 h 3941587"/>
                  <a:gd name="connsiteX15" fmla="*/ 223657 w 673691"/>
                  <a:gd name="connsiteY15" fmla="*/ 525257 h 3941587"/>
                  <a:gd name="connsiteX16" fmla="*/ 238171 w 673691"/>
                  <a:gd name="connsiteY16" fmla="*/ 133372 h 3941587"/>
                  <a:gd name="connsiteX17" fmla="*/ 296228 w 673691"/>
                  <a:gd name="connsiteY17" fmla="*/ 17257 h 3941587"/>
                  <a:gd name="connsiteX18" fmla="*/ 107542 w 673691"/>
                  <a:gd name="connsiteY18" fmla="*/ 2743 h 3941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73691" h="3941587">
                    <a:moveTo>
                      <a:pt x="49485" y="17257"/>
                    </a:moveTo>
                    <a:cubicBezTo>
                      <a:pt x="18037" y="143047"/>
                      <a:pt x="-13410" y="268838"/>
                      <a:pt x="5942" y="655886"/>
                    </a:cubicBezTo>
                    <a:cubicBezTo>
                      <a:pt x="25294" y="1042934"/>
                      <a:pt x="134152" y="1976686"/>
                      <a:pt x="165600" y="2339543"/>
                    </a:cubicBezTo>
                    <a:cubicBezTo>
                      <a:pt x="197048" y="2702400"/>
                      <a:pt x="177695" y="2687886"/>
                      <a:pt x="194628" y="2833029"/>
                    </a:cubicBezTo>
                    <a:cubicBezTo>
                      <a:pt x="211561" y="2978172"/>
                      <a:pt x="240591" y="3077353"/>
                      <a:pt x="267200" y="3210400"/>
                    </a:cubicBezTo>
                    <a:cubicBezTo>
                      <a:pt x="293809" y="3343447"/>
                      <a:pt x="315580" y="3515200"/>
                      <a:pt x="354285" y="3631314"/>
                    </a:cubicBezTo>
                    <a:cubicBezTo>
                      <a:pt x="392990" y="3747428"/>
                      <a:pt x="458304" y="3858705"/>
                      <a:pt x="499428" y="3907086"/>
                    </a:cubicBezTo>
                    <a:cubicBezTo>
                      <a:pt x="540552" y="3955467"/>
                      <a:pt x="571999" y="3945790"/>
                      <a:pt x="601028" y="3921600"/>
                    </a:cubicBezTo>
                    <a:cubicBezTo>
                      <a:pt x="630057" y="3897410"/>
                      <a:pt x="676019" y="3803067"/>
                      <a:pt x="673600" y="3761943"/>
                    </a:cubicBezTo>
                    <a:cubicBezTo>
                      <a:pt x="671181" y="3720819"/>
                      <a:pt x="620381" y="3728076"/>
                      <a:pt x="586514" y="3674857"/>
                    </a:cubicBezTo>
                    <a:cubicBezTo>
                      <a:pt x="552647" y="3621638"/>
                      <a:pt x="506686" y="3541810"/>
                      <a:pt x="470400" y="3442629"/>
                    </a:cubicBezTo>
                    <a:cubicBezTo>
                      <a:pt x="434114" y="3343448"/>
                      <a:pt x="392991" y="3186210"/>
                      <a:pt x="368800" y="3079772"/>
                    </a:cubicBezTo>
                    <a:cubicBezTo>
                      <a:pt x="344610" y="2973334"/>
                      <a:pt x="339771" y="3055581"/>
                      <a:pt x="325257" y="2804000"/>
                    </a:cubicBezTo>
                    <a:cubicBezTo>
                      <a:pt x="310743" y="2552419"/>
                      <a:pt x="288971" y="1860572"/>
                      <a:pt x="281714" y="1570286"/>
                    </a:cubicBezTo>
                    <a:cubicBezTo>
                      <a:pt x="274457" y="1280000"/>
                      <a:pt x="291390" y="1236458"/>
                      <a:pt x="281714" y="1062286"/>
                    </a:cubicBezTo>
                    <a:cubicBezTo>
                      <a:pt x="272038" y="888115"/>
                      <a:pt x="230914" y="680076"/>
                      <a:pt x="223657" y="525257"/>
                    </a:cubicBezTo>
                    <a:cubicBezTo>
                      <a:pt x="216400" y="370438"/>
                      <a:pt x="226076" y="218039"/>
                      <a:pt x="238171" y="133372"/>
                    </a:cubicBezTo>
                    <a:cubicBezTo>
                      <a:pt x="250266" y="48705"/>
                      <a:pt x="317999" y="39028"/>
                      <a:pt x="296228" y="17257"/>
                    </a:cubicBezTo>
                    <a:cubicBezTo>
                      <a:pt x="274457" y="-4514"/>
                      <a:pt x="190999" y="-886"/>
                      <a:pt x="107542" y="2743"/>
                    </a:cubicBezTo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2" name="1 Imagen"/>
              <p:cNvPicPr>
                <a:picLocks noChangeAspect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rightnessContrast bright="2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87624" y="1988840"/>
                <a:ext cx="3041653" cy="3596343"/>
              </a:xfrm>
              <a:prstGeom prst="rect">
                <a:avLst/>
              </a:prstGeom>
            </p:spPr>
          </p:pic>
        </p:grpSp>
        <p:sp>
          <p:nvSpPr>
            <p:cNvPr id="7" name="6 Forma libre"/>
            <p:cNvSpPr/>
            <p:nvPr/>
          </p:nvSpPr>
          <p:spPr>
            <a:xfrm>
              <a:off x="3416809" y="926895"/>
              <a:ext cx="291095" cy="440450"/>
            </a:xfrm>
            <a:custGeom>
              <a:avLst/>
              <a:gdLst>
                <a:gd name="connsiteX0" fmla="*/ 283452 w 291095"/>
                <a:gd name="connsiteY0" fmla="*/ 6754 h 440450"/>
                <a:gd name="connsiteX1" fmla="*/ 131052 w 291095"/>
                <a:gd name="connsiteY1" fmla="*/ 108354 h 440450"/>
                <a:gd name="connsiteX2" fmla="*/ 16752 w 291095"/>
                <a:gd name="connsiteY2" fmla="*/ 349654 h 440450"/>
                <a:gd name="connsiteX3" fmla="*/ 16752 w 291095"/>
                <a:gd name="connsiteY3" fmla="*/ 438554 h 440450"/>
                <a:gd name="connsiteX4" fmla="*/ 169152 w 291095"/>
                <a:gd name="connsiteY4" fmla="*/ 400454 h 440450"/>
                <a:gd name="connsiteX5" fmla="*/ 258052 w 291095"/>
                <a:gd name="connsiteY5" fmla="*/ 286154 h 440450"/>
                <a:gd name="connsiteX6" fmla="*/ 283452 w 291095"/>
                <a:gd name="connsiteY6" fmla="*/ 6754 h 440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1095" h="440450">
                  <a:moveTo>
                    <a:pt x="283452" y="6754"/>
                  </a:moveTo>
                  <a:cubicBezTo>
                    <a:pt x="262285" y="-22879"/>
                    <a:pt x="175502" y="51204"/>
                    <a:pt x="131052" y="108354"/>
                  </a:cubicBezTo>
                  <a:cubicBezTo>
                    <a:pt x="86602" y="165504"/>
                    <a:pt x="35802" y="294621"/>
                    <a:pt x="16752" y="349654"/>
                  </a:cubicBezTo>
                  <a:cubicBezTo>
                    <a:pt x="-2298" y="404687"/>
                    <a:pt x="-8648" y="430087"/>
                    <a:pt x="16752" y="438554"/>
                  </a:cubicBezTo>
                  <a:cubicBezTo>
                    <a:pt x="42152" y="447021"/>
                    <a:pt x="128935" y="425854"/>
                    <a:pt x="169152" y="400454"/>
                  </a:cubicBezTo>
                  <a:cubicBezTo>
                    <a:pt x="209369" y="375054"/>
                    <a:pt x="239002" y="347537"/>
                    <a:pt x="258052" y="286154"/>
                  </a:cubicBezTo>
                  <a:cubicBezTo>
                    <a:pt x="277102" y="224771"/>
                    <a:pt x="304619" y="36387"/>
                    <a:pt x="283452" y="6754"/>
                  </a:cubicBezTo>
                  <a:close/>
                </a:path>
              </a:pathLst>
            </a:cu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28 Forma libre"/>
            <p:cNvSpPr/>
            <p:nvPr/>
          </p:nvSpPr>
          <p:spPr>
            <a:xfrm flipH="1">
              <a:off x="3732882" y="1633270"/>
              <a:ext cx="263054" cy="440450"/>
            </a:xfrm>
            <a:custGeom>
              <a:avLst/>
              <a:gdLst>
                <a:gd name="connsiteX0" fmla="*/ 283452 w 291095"/>
                <a:gd name="connsiteY0" fmla="*/ 6754 h 440450"/>
                <a:gd name="connsiteX1" fmla="*/ 131052 w 291095"/>
                <a:gd name="connsiteY1" fmla="*/ 108354 h 440450"/>
                <a:gd name="connsiteX2" fmla="*/ 16752 w 291095"/>
                <a:gd name="connsiteY2" fmla="*/ 349654 h 440450"/>
                <a:gd name="connsiteX3" fmla="*/ 16752 w 291095"/>
                <a:gd name="connsiteY3" fmla="*/ 438554 h 440450"/>
                <a:gd name="connsiteX4" fmla="*/ 169152 w 291095"/>
                <a:gd name="connsiteY4" fmla="*/ 400454 h 440450"/>
                <a:gd name="connsiteX5" fmla="*/ 258052 w 291095"/>
                <a:gd name="connsiteY5" fmla="*/ 286154 h 440450"/>
                <a:gd name="connsiteX6" fmla="*/ 283452 w 291095"/>
                <a:gd name="connsiteY6" fmla="*/ 6754 h 440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1095" h="440450">
                  <a:moveTo>
                    <a:pt x="283452" y="6754"/>
                  </a:moveTo>
                  <a:cubicBezTo>
                    <a:pt x="262285" y="-22879"/>
                    <a:pt x="175502" y="51204"/>
                    <a:pt x="131052" y="108354"/>
                  </a:cubicBezTo>
                  <a:cubicBezTo>
                    <a:pt x="86602" y="165504"/>
                    <a:pt x="35802" y="294621"/>
                    <a:pt x="16752" y="349654"/>
                  </a:cubicBezTo>
                  <a:cubicBezTo>
                    <a:pt x="-2298" y="404687"/>
                    <a:pt x="-8648" y="430087"/>
                    <a:pt x="16752" y="438554"/>
                  </a:cubicBezTo>
                  <a:cubicBezTo>
                    <a:pt x="42152" y="447021"/>
                    <a:pt x="128935" y="425854"/>
                    <a:pt x="169152" y="400454"/>
                  </a:cubicBezTo>
                  <a:cubicBezTo>
                    <a:pt x="209369" y="375054"/>
                    <a:pt x="239002" y="347537"/>
                    <a:pt x="258052" y="286154"/>
                  </a:cubicBezTo>
                  <a:cubicBezTo>
                    <a:pt x="277102" y="224771"/>
                    <a:pt x="304619" y="36387"/>
                    <a:pt x="283452" y="6754"/>
                  </a:cubicBezTo>
                  <a:close/>
                </a:path>
              </a:pathLst>
            </a:cu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dung"/>
          <p:cNvGrpSpPr/>
          <p:nvPr/>
        </p:nvGrpSpPr>
        <p:grpSpPr>
          <a:xfrm>
            <a:off x="3863753" y="-603448"/>
            <a:ext cx="3049955" cy="6118067"/>
            <a:chOff x="3851920" y="-603448"/>
            <a:chExt cx="3049955" cy="6118067"/>
          </a:xfrm>
        </p:grpSpPr>
        <p:pic>
          <p:nvPicPr>
            <p:cNvPr id="30" name="Picture 2" descr="http://www.wpclipart.com/food/fruit/banana/banana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>
                          <a14:foregroundMark x1="90000" y1="4438" x2="84667" y2="4734"/>
                          <a14:foregroundMark x1="83333" y1="10651" x2="83778" y2="27515"/>
                          <a14:foregroundMark x1="82000" y1="29586" x2="75556" y2="43787"/>
                          <a14:foregroundMark x1="72889" y1="46450" x2="58667" y2="57101"/>
                          <a14:foregroundMark x1="56667" y1="58284" x2="39111" y2="60355"/>
                          <a14:foregroundMark x1="36667" y1="60355" x2="26889" y2="60355"/>
                          <a14:foregroundMark x1="24889" y1="60355" x2="14000" y2="62722"/>
                          <a14:foregroundMark x1="10444" y1="63609" x2="6000" y2="64793"/>
                          <a14:foregroundMark x1="4667" y1="66568" x2="3778" y2="71006"/>
                          <a14:foregroundMark x1="3778" y1="75444" x2="8889" y2="84911"/>
                          <a14:foregroundMark x1="12444" y1="86686" x2="24667" y2="92604"/>
                          <a14:foregroundMark x1="28222" y1="93787" x2="45333" y2="96746"/>
                          <a14:foregroundMark x1="46222" y1="95858" x2="60444" y2="93787"/>
                          <a14:foregroundMark x1="61556" y1="93195" x2="77333" y2="84024"/>
                          <a14:foregroundMark x1="79111" y1="81361" x2="87778" y2="73373"/>
                          <a14:foregroundMark x1="88222" y1="71302" x2="94222" y2="58284"/>
                          <a14:foregroundMark x1="83778" y1="7396" x2="83778" y2="739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78129">
              <a:off x="4542604" y="3809577"/>
              <a:ext cx="2270026" cy="1705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1" name="30 Grupo"/>
            <p:cNvGrpSpPr/>
            <p:nvPr/>
          </p:nvGrpSpPr>
          <p:grpSpPr>
            <a:xfrm>
              <a:off x="3851920" y="-603448"/>
              <a:ext cx="3049955" cy="5791126"/>
              <a:chOff x="1115616" y="-603448"/>
              <a:chExt cx="3049955" cy="5791126"/>
            </a:xfrm>
          </p:grpSpPr>
          <p:grpSp>
            <p:nvGrpSpPr>
              <p:cNvPr id="32" name="31 Grupo"/>
              <p:cNvGrpSpPr/>
              <p:nvPr/>
            </p:nvGrpSpPr>
            <p:grpSpPr>
              <a:xfrm>
                <a:off x="1115616" y="-603448"/>
                <a:ext cx="3049955" cy="5791126"/>
                <a:chOff x="1187624" y="-205943"/>
                <a:chExt cx="3049955" cy="5791126"/>
              </a:xfrm>
            </p:grpSpPr>
            <p:sp>
              <p:nvSpPr>
                <p:cNvPr id="35" name="34 Forma libre"/>
                <p:cNvSpPr/>
                <p:nvPr/>
              </p:nvSpPr>
              <p:spPr>
                <a:xfrm>
                  <a:off x="3563888" y="-205943"/>
                  <a:ext cx="673691" cy="3941587"/>
                </a:xfrm>
                <a:custGeom>
                  <a:avLst/>
                  <a:gdLst>
                    <a:gd name="connsiteX0" fmla="*/ 49485 w 673691"/>
                    <a:gd name="connsiteY0" fmla="*/ 17257 h 3941587"/>
                    <a:gd name="connsiteX1" fmla="*/ 5942 w 673691"/>
                    <a:gd name="connsiteY1" fmla="*/ 655886 h 3941587"/>
                    <a:gd name="connsiteX2" fmla="*/ 165600 w 673691"/>
                    <a:gd name="connsiteY2" fmla="*/ 2339543 h 3941587"/>
                    <a:gd name="connsiteX3" fmla="*/ 194628 w 673691"/>
                    <a:gd name="connsiteY3" fmla="*/ 2833029 h 3941587"/>
                    <a:gd name="connsiteX4" fmla="*/ 267200 w 673691"/>
                    <a:gd name="connsiteY4" fmla="*/ 3210400 h 3941587"/>
                    <a:gd name="connsiteX5" fmla="*/ 354285 w 673691"/>
                    <a:gd name="connsiteY5" fmla="*/ 3631314 h 3941587"/>
                    <a:gd name="connsiteX6" fmla="*/ 499428 w 673691"/>
                    <a:gd name="connsiteY6" fmla="*/ 3907086 h 3941587"/>
                    <a:gd name="connsiteX7" fmla="*/ 601028 w 673691"/>
                    <a:gd name="connsiteY7" fmla="*/ 3921600 h 3941587"/>
                    <a:gd name="connsiteX8" fmla="*/ 673600 w 673691"/>
                    <a:gd name="connsiteY8" fmla="*/ 3761943 h 3941587"/>
                    <a:gd name="connsiteX9" fmla="*/ 586514 w 673691"/>
                    <a:gd name="connsiteY9" fmla="*/ 3674857 h 3941587"/>
                    <a:gd name="connsiteX10" fmla="*/ 470400 w 673691"/>
                    <a:gd name="connsiteY10" fmla="*/ 3442629 h 3941587"/>
                    <a:gd name="connsiteX11" fmla="*/ 368800 w 673691"/>
                    <a:gd name="connsiteY11" fmla="*/ 3079772 h 3941587"/>
                    <a:gd name="connsiteX12" fmla="*/ 325257 w 673691"/>
                    <a:gd name="connsiteY12" fmla="*/ 2804000 h 3941587"/>
                    <a:gd name="connsiteX13" fmla="*/ 281714 w 673691"/>
                    <a:gd name="connsiteY13" fmla="*/ 1570286 h 3941587"/>
                    <a:gd name="connsiteX14" fmla="*/ 281714 w 673691"/>
                    <a:gd name="connsiteY14" fmla="*/ 1062286 h 3941587"/>
                    <a:gd name="connsiteX15" fmla="*/ 223657 w 673691"/>
                    <a:gd name="connsiteY15" fmla="*/ 525257 h 3941587"/>
                    <a:gd name="connsiteX16" fmla="*/ 238171 w 673691"/>
                    <a:gd name="connsiteY16" fmla="*/ 133372 h 3941587"/>
                    <a:gd name="connsiteX17" fmla="*/ 296228 w 673691"/>
                    <a:gd name="connsiteY17" fmla="*/ 17257 h 3941587"/>
                    <a:gd name="connsiteX18" fmla="*/ 107542 w 673691"/>
                    <a:gd name="connsiteY18" fmla="*/ 2743 h 39415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673691" h="3941587">
                      <a:moveTo>
                        <a:pt x="49485" y="17257"/>
                      </a:moveTo>
                      <a:cubicBezTo>
                        <a:pt x="18037" y="143047"/>
                        <a:pt x="-13410" y="268838"/>
                        <a:pt x="5942" y="655886"/>
                      </a:cubicBezTo>
                      <a:cubicBezTo>
                        <a:pt x="25294" y="1042934"/>
                        <a:pt x="134152" y="1976686"/>
                        <a:pt x="165600" y="2339543"/>
                      </a:cubicBezTo>
                      <a:cubicBezTo>
                        <a:pt x="197048" y="2702400"/>
                        <a:pt x="177695" y="2687886"/>
                        <a:pt x="194628" y="2833029"/>
                      </a:cubicBezTo>
                      <a:cubicBezTo>
                        <a:pt x="211561" y="2978172"/>
                        <a:pt x="240591" y="3077353"/>
                        <a:pt x="267200" y="3210400"/>
                      </a:cubicBezTo>
                      <a:cubicBezTo>
                        <a:pt x="293809" y="3343447"/>
                        <a:pt x="315580" y="3515200"/>
                        <a:pt x="354285" y="3631314"/>
                      </a:cubicBezTo>
                      <a:cubicBezTo>
                        <a:pt x="392990" y="3747428"/>
                        <a:pt x="458304" y="3858705"/>
                        <a:pt x="499428" y="3907086"/>
                      </a:cubicBezTo>
                      <a:cubicBezTo>
                        <a:pt x="540552" y="3955467"/>
                        <a:pt x="571999" y="3945790"/>
                        <a:pt x="601028" y="3921600"/>
                      </a:cubicBezTo>
                      <a:cubicBezTo>
                        <a:pt x="630057" y="3897410"/>
                        <a:pt x="676019" y="3803067"/>
                        <a:pt x="673600" y="3761943"/>
                      </a:cubicBezTo>
                      <a:cubicBezTo>
                        <a:pt x="671181" y="3720819"/>
                        <a:pt x="620381" y="3728076"/>
                        <a:pt x="586514" y="3674857"/>
                      </a:cubicBezTo>
                      <a:cubicBezTo>
                        <a:pt x="552647" y="3621638"/>
                        <a:pt x="506686" y="3541810"/>
                        <a:pt x="470400" y="3442629"/>
                      </a:cubicBezTo>
                      <a:cubicBezTo>
                        <a:pt x="434114" y="3343448"/>
                        <a:pt x="392991" y="3186210"/>
                        <a:pt x="368800" y="3079772"/>
                      </a:cubicBezTo>
                      <a:cubicBezTo>
                        <a:pt x="344610" y="2973334"/>
                        <a:pt x="339771" y="3055581"/>
                        <a:pt x="325257" y="2804000"/>
                      </a:cubicBezTo>
                      <a:cubicBezTo>
                        <a:pt x="310743" y="2552419"/>
                        <a:pt x="288971" y="1860572"/>
                        <a:pt x="281714" y="1570286"/>
                      </a:cubicBezTo>
                      <a:cubicBezTo>
                        <a:pt x="274457" y="1280000"/>
                        <a:pt x="291390" y="1236458"/>
                        <a:pt x="281714" y="1062286"/>
                      </a:cubicBezTo>
                      <a:cubicBezTo>
                        <a:pt x="272038" y="888115"/>
                        <a:pt x="230914" y="680076"/>
                        <a:pt x="223657" y="525257"/>
                      </a:cubicBezTo>
                      <a:cubicBezTo>
                        <a:pt x="216400" y="370438"/>
                        <a:pt x="226076" y="218039"/>
                        <a:pt x="238171" y="133372"/>
                      </a:cubicBezTo>
                      <a:cubicBezTo>
                        <a:pt x="250266" y="48705"/>
                        <a:pt x="317999" y="39028"/>
                        <a:pt x="296228" y="17257"/>
                      </a:cubicBezTo>
                      <a:cubicBezTo>
                        <a:pt x="274457" y="-4514"/>
                        <a:pt x="190999" y="-886"/>
                        <a:pt x="107542" y="2743"/>
                      </a:cubicBezTo>
                    </a:path>
                  </a:pathLst>
                </a:custGeom>
                <a:solidFill>
                  <a:srgbClr val="92D05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pic>
              <p:nvPicPr>
                <p:cNvPr id="36" name="35 Imagen"/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rightnessContrast bright="20000" contrast="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87624" y="1988840"/>
                  <a:ext cx="3041653" cy="3596343"/>
                </a:xfrm>
                <a:prstGeom prst="rect">
                  <a:avLst/>
                </a:prstGeom>
              </p:spPr>
            </p:pic>
          </p:grpSp>
          <p:sp>
            <p:nvSpPr>
              <p:cNvPr id="33" name="32 Forma libre"/>
              <p:cNvSpPr/>
              <p:nvPr/>
            </p:nvSpPr>
            <p:spPr>
              <a:xfrm>
                <a:off x="3416809" y="926895"/>
                <a:ext cx="291095" cy="440450"/>
              </a:xfrm>
              <a:custGeom>
                <a:avLst/>
                <a:gdLst>
                  <a:gd name="connsiteX0" fmla="*/ 283452 w 291095"/>
                  <a:gd name="connsiteY0" fmla="*/ 6754 h 440450"/>
                  <a:gd name="connsiteX1" fmla="*/ 131052 w 291095"/>
                  <a:gd name="connsiteY1" fmla="*/ 108354 h 440450"/>
                  <a:gd name="connsiteX2" fmla="*/ 16752 w 291095"/>
                  <a:gd name="connsiteY2" fmla="*/ 349654 h 440450"/>
                  <a:gd name="connsiteX3" fmla="*/ 16752 w 291095"/>
                  <a:gd name="connsiteY3" fmla="*/ 438554 h 440450"/>
                  <a:gd name="connsiteX4" fmla="*/ 169152 w 291095"/>
                  <a:gd name="connsiteY4" fmla="*/ 400454 h 440450"/>
                  <a:gd name="connsiteX5" fmla="*/ 258052 w 291095"/>
                  <a:gd name="connsiteY5" fmla="*/ 286154 h 440450"/>
                  <a:gd name="connsiteX6" fmla="*/ 283452 w 291095"/>
                  <a:gd name="connsiteY6" fmla="*/ 6754 h 44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1095" h="440450">
                    <a:moveTo>
                      <a:pt x="283452" y="6754"/>
                    </a:moveTo>
                    <a:cubicBezTo>
                      <a:pt x="262285" y="-22879"/>
                      <a:pt x="175502" y="51204"/>
                      <a:pt x="131052" y="108354"/>
                    </a:cubicBezTo>
                    <a:cubicBezTo>
                      <a:pt x="86602" y="165504"/>
                      <a:pt x="35802" y="294621"/>
                      <a:pt x="16752" y="349654"/>
                    </a:cubicBezTo>
                    <a:cubicBezTo>
                      <a:pt x="-2298" y="404687"/>
                      <a:pt x="-8648" y="430087"/>
                      <a:pt x="16752" y="438554"/>
                    </a:cubicBezTo>
                    <a:cubicBezTo>
                      <a:pt x="42152" y="447021"/>
                      <a:pt x="128935" y="425854"/>
                      <a:pt x="169152" y="400454"/>
                    </a:cubicBezTo>
                    <a:cubicBezTo>
                      <a:pt x="209369" y="375054"/>
                      <a:pt x="239002" y="347537"/>
                      <a:pt x="258052" y="286154"/>
                    </a:cubicBezTo>
                    <a:cubicBezTo>
                      <a:pt x="277102" y="224771"/>
                      <a:pt x="304619" y="36387"/>
                      <a:pt x="283452" y="6754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" name="33 Forma libre"/>
              <p:cNvSpPr/>
              <p:nvPr/>
            </p:nvSpPr>
            <p:spPr>
              <a:xfrm flipH="1">
                <a:off x="3732882" y="1633270"/>
                <a:ext cx="263054" cy="440450"/>
              </a:xfrm>
              <a:custGeom>
                <a:avLst/>
                <a:gdLst>
                  <a:gd name="connsiteX0" fmla="*/ 283452 w 291095"/>
                  <a:gd name="connsiteY0" fmla="*/ 6754 h 440450"/>
                  <a:gd name="connsiteX1" fmla="*/ 131052 w 291095"/>
                  <a:gd name="connsiteY1" fmla="*/ 108354 h 440450"/>
                  <a:gd name="connsiteX2" fmla="*/ 16752 w 291095"/>
                  <a:gd name="connsiteY2" fmla="*/ 349654 h 440450"/>
                  <a:gd name="connsiteX3" fmla="*/ 16752 w 291095"/>
                  <a:gd name="connsiteY3" fmla="*/ 438554 h 440450"/>
                  <a:gd name="connsiteX4" fmla="*/ 169152 w 291095"/>
                  <a:gd name="connsiteY4" fmla="*/ 400454 h 440450"/>
                  <a:gd name="connsiteX5" fmla="*/ 258052 w 291095"/>
                  <a:gd name="connsiteY5" fmla="*/ 286154 h 440450"/>
                  <a:gd name="connsiteX6" fmla="*/ 283452 w 291095"/>
                  <a:gd name="connsiteY6" fmla="*/ 6754 h 44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1095" h="440450">
                    <a:moveTo>
                      <a:pt x="283452" y="6754"/>
                    </a:moveTo>
                    <a:cubicBezTo>
                      <a:pt x="262285" y="-22879"/>
                      <a:pt x="175502" y="51204"/>
                      <a:pt x="131052" y="108354"/>
                    </a:cubicBezTo>
                    <a:cubicBezTo>
                      <a:pt x="86602" y="165504"/>
                      <a:pt x="35802" y="294621"/>
                      <a:pt x="16752" y="349654"/>
                    </a:cubicBezTo>
                    <a:cubicBezTo>
                      <a:pt x="-2298" y="404687"/>
                      <a:pt x="-8648" y="430087"/>
                      <a:pt x="16752" y="438554"/>
                    </a:cubicBezTo>
                    <a:cubicBezTo>
                      <a:pt x="42152" y="447021"/>
                      <a:pt x="128935" y="425854"/>
                      <a:pt x="169152" y="400454"/>
                    </a:cubicBezTo>
                    <a:cubicBezTo>
                      <a:pt x="209369" y="375054"/>
                      <a:pt x="239002" y="347537"/>
                      <a:pt x="258052" y="286154"/>
                    </a:cubicBezTo>
                    <a:cubicBezTo>
                      <a:pt x="277102" y="224771"/>
                      <a:pt x="304619" y="36387"/>
                      <a:pt x="283452" y="6754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048" name="sai 1"/>
          <p:cNvGrpSpPr/>
          <p:nvPr/>
        </p:nvGrpSpPr>
        <p:grpSpPr>
          <a:xfrm>
            <a:off x="6553071" y="-162338"/>
            <a:ext cx="3101182" cy="5666005"/>
            <a:chOff x="3101069" y="-221197"/>
            <a:chExt cx="3101182" cy="5666005"/>
          </a:xfrm>
        </p:grpSpPr>
        <p:grpSp>
          <p:nvGrpSpPr>
            <p:cNvPr id="38" name="37 Grupo"/>
            <p:cNvGrpSpPr/>
            <p:nvPr/>
          </p:nvGrpSpPr>
          <p:grpSpPr>
            <a:xfrm>
              <a:off x="5364088" y="-221197"/>
              <a:ext cx="838163" cy="3941587"/>
              <a:chOff x="4293317" y="-398164"/>
              <a:chExt cx="838163" cy="3941587"/>
            </a:xfrm>
          </p:grpSpPr>
          <p:sp>
            <p:nvSpPr>
              <p:cNvPr id="39" name="38 Forma libre"/>
              <p:cNvSpPr/>
              <p:nvPr/>
            </p:nvSpPr>
            <p:spPr>
              <a:xfrm>
                <a:off x="4457789" y="-398164"/>
                <a:ext cx="673691" cy="3941587"/>
              </a:xfrm>
              <a:custGeom>
                <a:avLst/>
                <a:gdLst>
                  <a:gd name="connsiteX0" fmla="*/ 49485 w 673691"/>
                  <a:gd name="connsiteY0" fmla="*/ 17257 h 3941587"/>
                  <a:gd name="connsiteX1" fmla="*/ 5942 w 673691"/>
                  <a:gd name="connsiteY1" fmla="*/ 655886 h 3941587"/>
                  <a:gd name="connsiteX2" fmla="*/ 165600 w 673691"/>
                  <a:gd name="connsiteY2" fmla="*/ 2339543 h 3941587"/>
                  <a:gd name="connsiteX3" fmla="*/ 194628 w 673691"/>
                  <a:gd name="connsiteY3" fmla="*/ 2833029 h 3941587"/>
                  <a:gd name="connsiteX4" fmla="*/ 267200 w 673691"/>
                  <a:gd name="connsiteY4" fmla="*/ 3210400 h 3941587"/>
                  <a:gd name="connsiteX5" fmla="*/ 354285 w 673691"/>
                  <a:gd name="connsiteY5" fmla="*/ 3631314 h 3941587"/>
                  <a:gd name="connsiteX6" fmla="*/ 499428 w 673691"/>
                  <a:gd name="connsiteY6" fmla="*/ 3907086 h 3941587"/>
                  <a:gd name="connsiteX7" fmla="*/ 601028 w 673691"/>
                  <a:gd name="connsiteY7" fmla="*/ 3921600 h 3941587"/>
                  <a:gd name="connsiteX8" fmla="*/ 673600 w 673691"/>
                  <a:gd name="connsiteY8" fmla="*/ 3761943 h 3941587"/>
                  <a:gd name="connsiteX9" fmla="*/ 586514 w 673691"/>
                  <a:gd name="connsiteY9" fmla="*/ 3674857 h 3941587"/>
                  <a:gd name="connsiteX10" fmla="*/ 470400 w 673691"/>
                  <a:gd name="connsiteY10" fmla="*/ 3442629 h 3941587"/>
                  <a:gd name="connsiteX11" fmla="*/ 368800 w 673691"/>
                  <a:gd name="connsiteY11" fmla="*/ 3079772 h 3941587"/>
                  <a:gd name="connsiteX12" fmla="*/ 325257 w 673691"/>
                  <a:gd name="connsiteY12" fmla="*/ 2804000 h 3941587"/>
                  <a:gd name="connsiteX13" fmla="*/ 281714 w 673691"/>
                  <a:gd name="connsiteY13" fmla="*/ 1570286 h 3941587"/>
                  <a:gd name="connsiteX14" fmla="*/ 281714 w 673691"/>
                  <a:gd name="connsiteY14" fmla="*/ 1062286 h 3941587"/>
                  <a:gd name="connsiteX15" fmla="*/ 223657 w 673691"/>
                  <a:gd name="connsiteY15" fmla="*/ 525257 h 3941587"/>
                  <a:gd name="connsiteX16" fmla="*/ 238171 w 673691"/>
                  <a:gd name="connsiteY16" fmla="*/ 133372 h 3941587"/>
                  <a:gd name="connsiteX17" fmla="*/ 296228 w 673691"/>
                  <a:gd name="connsiteY17" fmla="*/ 17257 h 3941587"/>
                  <a:gd name="connsiteX18" fmla="*/ 107542 w 673691"/>
                  <a:gd name="connsiteY18" fmla="*/ 2743 h 3941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73691" h="3941587">
                    <a:moveTo>
                      <a:pt x="49485" y="17257"/>
                    </a:moveTo>
                    <a:cubicBezTo>
                      <a:pt x="18037" y="143047"/>
                      <a:pt x="-13410" y="268838"/>
                      <a:pt x="5942" y="655886"/>
                    </a:cubicBezTo>
                    <a:cubicBezTo>
                      <a:pt x="25294" y="1042934"/>
                      <a:pt x="134152" y="1976686"/>
                      <a:pt x="165600" y="2339543"/>
                    </a:cubicBezTo>
                    <a:cubicBezTo>
                      <a:pt x="197048" y="2702400"/>
                      <a:pt x="177695" y="2687886"/>
                      <a:pt x="194628" y="2833029"/>
                    </a:cubicBezTo>
                    <a:cubicBezTo>
                      <a:pt x="211561" y="2978172"/>
                      <a:pt x="240591" y="3077353"/>
                      <a:pt x="267200" y="3210400"/>
                    </a:cubicBezTo>
                    <a:cubicBezTo>
                      <a:pt x="293809" y="3343447"/>
                      <a:pt x="315580" y="3515200"/>
                      <a:pt x="354285" y="3631314"/>
                    </a:cubicBezTo>
                    <a:cubicBezTo>
                      <a:pt x="392990" y="3747428"/>
                      <a:pt x="458304" y="3858705"/>
                      <a:pt x="499428" y="3907086"/>
                    </a:cubicBezTo>
                    <a:cubicBezTo>
                      <a:pt x="540552" y="3955467"/>
                      <a:pt x="571999" y="3945790"/>
                      <a:pt x="601028" y="3921600"/>
                    </a:cubicBezTo>
                    <a:cubicBezTo>
                      <a:pt x="630057" y="3897410"/>
                      <a:pt x="676019" y="3803067"/>
                      <a:pt x="673600" y="3761943"/>
                    </a:cubicBezTo>
                    <a:cubicBezTo>
                      <a:pt x="671181" y="3720819"/>
                      <a:pt x="620381" y="3728076"/>
                      <a:pt x="586514" y="3674857"/>
                    </a:cubicBezTo>
                    <a:cubicBezTo>
                      <a:pt x="552647" y="3621638"/>
                      <a:pt x="506686" y="3541810"/>
                      <a:pt x="470400" y="3442629"/>
                    </a:cubicBezTo>
                    <a:cubicBezTo>
                      <a:pt x="434114" y="3343448"/>
                      <a:pt x="392991" y="3186210"/>
                      <a:pt x="368800" y="3079772"/>
                    </a:cubicBezTo>
                    <a:cubicBezTo>
                      <a:pt x="344610" y="2973334"/>
                      <a:pt x="339771" y="3055581"/>
                      <a:pt x="325257" y="2804000"/>
                    </a:cubicBezTo>
                    <a:cubicBezTo>
                      <a:pt x="310743" y="2552419"/>
                      <a:pt x="288971" y="1860572"/>
                      <a:pt x="281714" y="1570286"/>
                    </a:cubicBezTo>
                    <a:cubicBezTo>
                      <a:pt x="274457" y="1280000"/>
                      <a:pt x="291390" y="1236458"/>
                      <a:pt x="281714" y="1062286"/>
                    </a:cubicBezTo>
                    <a:cubicBezTo>
                      <a:pt x="272038" y="888115"/>
                      <a:pt x="230914" y="680076"/>
                      <a:pt x="223657" y="525257"/>
                    </a:cubicBezTo>
                    <a:cubicBezTo>
                      <a:pt x="216400" y="370438"/>
                      <a:pt x="226076" y="218039"/>
                      <a:pt x="238171" y="133372"/>
                    </a:cubicBezTo>
                    <a:cubicBezTo>
                      <a:pt x="250266" y="48705"/>
                      <a:pt x="317999" y="39028"/>
                      <a:pt x="296228" y="17257"/>
                    </a:cubicBezTo>
                    <a:cubicBezTo>
                      <a:pt x="274457" y="-4514"/>
                      <a:pt x="190999" y="-886"/>
                      <a:pt x="107542" y="2743"/>
                    </a:cubicBezTo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" name="39 Forma libre"/>
              <p:cNvSpPr/>
              <p:nvPr/>
            </p:nvSpPr>
            <p:spPr>
              <a:xfrm>
                <a:off x="4293317" y="476672"/>
                <a:ext cx="291095" cy="440450"/>
              </a:xfrm>
              <a:custGeom>
                <a:avLst/>
                <a:gdLst>
                  <a:gd name="connsiteX0" fmla="*/ 283452 w 291095"/>
                  <a:gd name="connsiteY0" fmla="*/ 6754 h 440450"/>
                  <a:gd name="connsiteX1" fmla="*/ 131052 w 291095"/>
                  <a:gd name="connsiteY1" fmla="*/ 108354 h 440450"/>
                  <a:gd name="connsiteX2" fmla="*/ 16752 w 291095"/>
                  <a:gd name="connsiteY2" fmla="*/ 349654 h 440450"/>
                  <a:gd name="connsiteX3" fmla="*/ 16752 w 291095"/>
                  <a:gd name="connsiteY3" fmla="*/ 438554 h 440450"/>
                  <a:gd name="connsiteX4" fmla="*/ 169152 w 291095"/>
                  <a:gd name="connsiteY4" fmla="*/ 400454 h 440450"/>
                  <a:gd name="connsiteX5" fmla="*/ 258052 w 291095"/>
                  <a:gd name="connsiteY5" fmla="*/ 286154 h 440450"/>
                  <a:gd name="connsiteX6" fmla="*/ 283452 w 291095"/>
                  <a:gd name="connsiteY6" fmla="*/ 6754 h 44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1095" h="440450">
                    <a:moveTo>
                      <a:pt x="283452" y="6754"/>
                    </a:moveTo>
                    <a:cubicBezTo>
                      <a:pt x="262285" y="-22879"/>
                      <a:pt x="175502" y="51204"/>
                      <a:pt x="131052" y="108354"/>
                    </a:cubicBezTo>
                    <a:cubicBezTo>
                      <a:pt x="86602" y="165504"/>
                      <a:pt x="35802" y="294621"/>
                      <a:pt x="16752" y="349654"/>
                    </a:cubicBezTo>
                    <a:cubicBezTo>
                      <a:pt x="-2298" y="404687"/>
                      <a:pt x="-8648" y="430087"/>
                      <a:pt x="16752" y="438554"/>
                    </a:cubicBezTo>
                    <a:cubicBezTo>
                      <a:pt x="42152" y="447021"/>
                      <a:pt x="128935" y="425854"/>
                      <a:pt x="169152" y="400454"/>
                    </a:cubicBezTo>
                    <a:cubicBezTo>
                      <a:pt x="209369" y="375054"/>
                      <a:pt x="239002" y="347537"/>
                      <a:pt x="258052" y="286154"/>
                    </a:cubicBezTo>
                    <a:cubicBezTo>
                      <a:pt x="277102" y="224771"/>
                      <a:pt x="304619" y="36387"/>
                      <a:pt x="283452" y="6754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" name="40 Forma libre"/>
              <p:cNvSpPr/>
              <p:nvPr/>
            </p:nvSpPr>
            <p:spPr>
              <a:xfrm flipH="1">
                <a:off x="4648200" y="1132179"/>
                <a:ext cx="263054" cy="440450"/>
              </a:xfrm>
              <a:custGeom>
                <a:avLst/>
                <a:gdLst>
                  <a:gd name="connsiteX0" fmla="*/ 283452 w 291095"/>
                  <a:gd name="connsiteY0" fmla="*/ 6754 h 440450"/>
                  <a:gd name="connsiteX1" fmla="*/ 131052 w 291095"/>
                  <a:gd name="connsiteY1" fmla="*/ 108354 h 440450"/>
                  <a:gd name="connsiteX2" fmla="*/ 16752 w 291095"/>
                  <a:gd name="connsiteY2" fmla="*/ 349654 h 440450"/>
                  <a:gd name="connsiteX3" fmla="*/ 16752 w 291095"/>
                  <a:gd name="connsiteY3" fmla="*/ 438554 h 440450"/>
                  <a:gd name="connsiteX4" fmla="*/ 169152 w 291095"/>
                  <a:gd name="connsiteY4" fmla="*/ 400454 h 440450"/>
                  <a:gd name="connsiteX5" fmla="*/ 258052 w 291095"/>
                  <a:gd name="connsiteY5" fmla="*/ 286154 h 440450"/>
                  <a:gd name="connsiteX6" fmla="*/ 283452 w 291095"/>
                  <a:gd name="connsiteY6" fmla="*/ 6754 h 44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1095" h="440450">
                    <a:moveTo>
                      <a:pt x="283452" y="6754"/>
                    </a:moveTo>
                    <a:cubicBezTo>
                      <a:pt x="262285" y="-22879"/>
                      <a:pt x="175502" y="51204"/>
                      <a:pt x="131052" y="108354"/>
                    </a:cubicBezTo>
                    <a:cubicBezTo>
                      <a:pt x="86602" y="165504"/>
                      <a:pt x="35802" y="294621"/>
                      <a:pt x="16752" y="349654"/>
                    </a:cubicBezTo>
                    <a:cubicBezTo>
                      <a:pt x="-2298" y="404687"/>
                      <a:pt x="-8648" y="430087"/>
                      <a:pt x="16752" y="438554"/>
                    </a:cubicBezTo>
                    <a:cubicBezTo>
                      <a:pt x="42152" y="447021"/>
                      <a:pt x="128935" y="425854"/>
                      <a:pt x="169152" y="400454"/>
                    </a:cubicBezTo>
                    <a:cubicBezTo>
                      <a:pt x="209369" y="375054"/>
                      <a:pt x="239002" y="347537"/>
                      <a:pt x="258052" y="286154"/>
                    </a:cubicBezTo>
                    <a:cubicBezTo>
                      <a:pt x="277102" y="224771"/>
                      <a:pt x="304619" y="36387"/>
                      <a:pt x="283452" y="6754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15" name="14 Imagen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1069" y="1848465"/>
              <a:ext cx="3041653" cy="3596343"/>
            </a:xfrm>
            <a:prstGeom prst="rect">
              <a:avLst/>
            </a:prstGeom>
          </p:spPr>
        </p:pic>
      </p:grpSp>
      <p:pic>
        <p:nvPicPr>
          <p:cNvPr id="2056" name="sai 2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2166">
            <a:off x="6347502" y="2551112"/>
            <a:ext cx="2895361" cy="2651541"/>
          </a:xfrm>
          <a:prstGeom prst="rect">
            <a:avLst/>
          </a:prstGeom>
        </p:spPr>
      </p:pic>
      <p:sp>
        <p:nvSpPr>
          <p:cNvPr id="2057" name="2056 Llamada ovalada"/>
          <p:cNvSpPr/>
          <p:nvPr/>
        </p:nvSpPr>
        <p:spPr>
          <a:xfrm>
            <a:off x="6612545" y="2236696"/>
            <a:ext cx="1912152" cy="867938"/>
          </a:xfrm>
          <a:prstGeom prst="wedgeEllipseCallout">
            <a:avLst>
              <a:gd name="adj1" fmla="val -41725"/>
              <a:gd name="adj2" fmla="val 68985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THANK YOU!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58" name="2057 Flecha derecha">
            <a:hlinkClick r:id="" action="ppaction://hlinkshowjump?jump=nextslide"/>
          </p:cNvPr>
          <p:cNvSpPr/>
          <p:nvPr/>
        </p:nvSpPr>
        <p:spPr>
          <a:xfrm>
            <a:off x="9633470" y="5930117"/>
            <a:ext cx="927026" cy="739244"/>
          </a:xfrm>
          <a:prstGeom prst="rightArrow">
            <a:avLst>
              <a:gd name="adj1" fmla="val 50000"/>
              <a:gd name="adj2" fmla="val 31996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roup mouse"/>
          <p:cNvGrpSpPr/>
          <p:nvPr/>
        </p:nvGrpSpPr>
        <p:grpSpPr>
          <a:xfrm>
            <a:off x="35897" y="471892"/>
            <a:ext cx="2542723" cy="2542723"/>
            <a:chOff x="156854" y="-71277"/>
            <a:chExt cx="2542723" cy="2542723"/>
          </a:xfrm>
        </p:grpSpPr>
        <p:pic>
          <p:nvPicPr>
            <p:cNvPr id="1028" name="Picture 4" descr="Grinning with Board Mint Leaves Character Cartoon Stock Vector -  Illustration of fresh, flora: 109439717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125" b="99625" l="8625" r="97625">
                          <a14:foregroundMark x1="44500" y1="33375" x2="44500" y2="33375"/>
                          <a14:foregroundMark x1="44500" y1="33375" x2="44500" y2="33375"/>
                          <a14:foregroundMark x1="41875" y1="36000" x2="42375" y2="39875"/>
                          <a14:foregroundMark x1="59875" y1="33250" x2="58875" y2="38750"/>
                          <a14:foregroundMark x1="61000" y1="39250" x2="64125" y2="34125"/>
                          <a14:foregroundMark x1="56875" y1="37500" x2="60125" y2="30875"/>
                          <a14:foregroundMark x1="50500" y1="47750" x2="60500" y2="47125"/>
                          <a14:foregroundMark x1="37875" y1="54375" x2="37875" y2="54375"/>
                          <a14:foregroundMark x1="37625" y1="54625" x2="37625" y2="54625"/>
                          <a14:foregroundMark x1="65875" y1="54000" x2="65875" y2="54000"/>
                          <a14:foregroundMark x1="22000" y1="59750" x2="80625" y2="59750"/>
                          <a14:foregroundMark x1="18500" y1="57375" x2="20500" y2="94125"/>
                          <a14:foregroundMark x1="23500" y1="63375" x2="82000" y2="62625"/>
                          <a14:foregroundMark x1="24750" y1="71125" x2="84375" y2="73750"/>
                          <a14:foregroundMark x1="32250" y1="83375" x2="82875" y2="887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854" y="-71277"/>
              <a:ext cx="2542723" cy="25427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752927" y="1265286"/>
              <a:ext cx="161923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He has the flu.</a:t>
              </a:r>
            </a:p>
          </p:txBody>
        </p:sp>
      </p:grpSp>
      <p:grpSp>
        <p:nvGrpSpPr>
          <p:cNvPr id="5" name="Group moutj\h"/>
          <p:cNvGrpSpPr/>
          <p:nvPr/>
        </p:nvGrpSpPr>
        <p:grpSpPr>
          <a:xfrm>
            <a:off x="2471433" y="512013"/>
            <a:ext cx="2958497" cy="2542723"/>
            <a:chOff x="2592391" y="-31156"/>
            <a:chExt cx="2594887" cy="2542723"/>
          </a:xfrm>
        </p:grpSpPr>
        <p:pic>
          <p:nvPicPr>
            <p:cNvPr id="44" name="Picture 4" descr="Grinning with Board Mint Leaves Character Cartoon Stock Vector -  Illustration of fresh, flora: 109439717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125" b="99625" l="8625" r="97625">
                          <a14:foregroundMark x1="44500" y1="33375" x2="44500" y2="33375"/>
                          <a14:foregroundMark x1="44500" y1="33375" x2="44500" y2="33375"/>
                          <a14:foregroundMark x1="41875" y1="36000" x2="42375" y2="39875"/>
                          <a14:foregroundMark x1="59875" y1="33250" x2="58875" y2="38750"/>
                          <a14:foregroundMark x1="61000" y1="39250" x2="64125" y2="34125"/>
                          <a14:foregroundMark x1="56875" y1="37500" x2="60125" y2="30875"/>
                          <a14:foregroundMark x1="50500" y1="47750" x2="60500" y2="47125"/>
                          <a14:foregroundMark x1="37875" y1="54375" x2="37875" y2="54375"/>
                          <a14:foregroundMark x1="37625" y1="54625" x2="37625" y2="54625"/>
                          <a14:foregroundMark x1="65875" y1="54000" x2="65875" y2="54000"/>
                          <a14:foregroundMark x1="22000" y1="59750" x2="80625" y2="59750"/>
                          <a14:foregroundMark x1="18500" y1="57375" x2="20500" y2="94125"/>
                          <a14:foregroundMark x1="23500" y1="63375" x2="82000" y2="62625"/>
                          <a14:foregroundMark x1="24750" y1="71125" x2="84375" y2="73750"/>
                          <a14:foregroundMark x1="32250" y1="83375" x2="82875" y2="887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391" y="-31156"/>
              <a:ext cx="2542723" cy="25427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TextBox 45"/>
            <p:cNvSpPr txBox="1"/>
            <p:nvPr/>
          </p:nvSpPr>
          <p:spPr>
            <a:xfrm>
              <a:off x="3049540" y="1350361"/>
              <a:ext cx="213773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He has a headache.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989DA07C-B384-8CC6-D8FA-7CC0607769D2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10580" t="17800" r="2755" b="29619"/>
          <a:stretch/>
        </p:blipFill>
        <p:spPr>
          <a:xfrm>
            <a:off x="1224628" y="3796338"/>
            <a:ext cx="2707984" cy="2409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464446"/>
      </p:ext>
    </p:extLst>
  </p:cSld>
  <p:clrMapOvr>
    <a:masterClrMapping/>
  </p:clrMapOvr>
  <p:transition spd="slow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1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7" dur="2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8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2" dur="indefinite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13" dur="indefinite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9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6" dur="750" fill="hold"/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7" dur="750" fill="hold"/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ba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9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4" presetID="2" presetClass="exit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5" dur="1500"/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/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descens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29" presetID="53" presetClass="entr" presetSubtype="16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0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38" dur="indefinite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39" dur="indefinite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5" presetID="1" presetClass="exit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3" dur="500"/>
                                            <p:tgtEl>
                                              <p:spTgt spid="205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hank_yo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4" presetID="10" presetClass="exit" presetSubtype="0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20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58" presetID="2" presetClass="exit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6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20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</p:childTnLst>
            </p:cTn>
          </p:par>
        </p:tnLst>
        <p:bldLst>
          <p:bldP spid="2057" grpId="0" animBg="1"/>
          <p:bldP spid="2057" grpId="1" animBg="1"/>
          <p:bldP spid="2058" grpId="0" animBg="1"/>
          <p:bldP spid="2058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1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7" dur="2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8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2" dur="indefinite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13" dur="indefinite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ba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9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4" presetID="2" presetClass="exit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5" dur="1500"/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/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descens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29" presetID="53" presetClass="entr" presetSubtype="16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0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38" dur="indefinite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39" dur="indefinite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5" presetID="1" presetClass="exit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3" dur="500"/>
                                            <p:tgtEl>
                                              <p:spTgt spid="205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thank_yo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4" presetID="10" presetClass="exit" presetSubtype="0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20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58" presetID="2" presetClass="exit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6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20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</p:childTnLst>
            </p:cTn>
          </p:par>
        </p:tnLst>
        <p:bldLst>
          <p:bldP spid="2057" grpId="0" animBg="1"/>
          <p:bldP spid="2057" grpId="1" animBg="1"/>
          <p:bldP spid="2058" grpId="0" animBg="1"/>
          <p:bldP spid="2058" grpId="1" animBg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70C3424-3589-E627-550F-232E4FD5B4A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0" b="4750"/>
          <a:stretch/>
        </p:blipFill>
        <p:spPr>
          <a:xfrm>
            <a:off x="1" y="326572"/>
            <a:ext cx="12250056" cy="6110514"/>
          </a:xfrm>
          <a:prstGeom prst="rect">
            <a:avLst/>
          </a:prstGeom>
        </p:spPr>
      </p:pic>
      <p:sp>
        <p:nvSpPr>
          <p:cNvPr id="42" name="41 CuadroTexto"/>
          <p:cNvSpPr txBox="1"/>
          <p:nvPr/>
        </p:nvSpPr>
        <p:spPr>
          <a:xfrm>
            <a:off x="35897" y="279738"/>
            <a:ext cx="35456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right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option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50" name="Picture 2" descr="http://www.wpclipart.com/food/fruit/banana/banana.pn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90000" y1="4438" x2="84667" y2="4734"/>
                        <a14:foregroundMark x1="83333" y1="10651" x2="83778" y2="27515"/>
                        <a14:foregroundMark x1="82000" y1="29586" x2="75556" y2="43787"/>
                        <a14:foregroundMark x1="72889" y1="46450" x2="58667" y2="57101"/>
                        <a14:foregroundMark x1="56667" y1="58284" x2="39111" y2="60355"/>
                        <a14:foregroundMark x1="36667" y1="60355" x2="26889" y2="60355"/>
                        <a14:foregroundMark x1="24889" y1="60355" x2="14000" y2="62722"/>
                        <a14:foregroundMark x1="10444" y1="63609" x2="6000" y2="64793"/>
                        <a14:foregroundMark x1="4667" y1="66568" x2="3778" y2="71006"/>
                        <a14:foregroundMark x1="3778" y1="75444" x2="8889" y2="84911"/>
                        <a14:foregroundMark x1="12444" y1="86686" x2="24667" y2="92604"/>
                        <a14:foregroundMark x1="28222" y1="93787" x2="45333" y2="96746"/>
                        <a14:foregroundMark x1="46222" y1="95858" x2="60444" y2="93787"/>
                        <a14:foregroundMark x1="61556" y1="93195" x2="77333" y2="84024"/>
                        <a14:foregroundMark x1="79111" y1="81361" x2="87778" y2="73373"/>
                        <a14:foregroundMark x1="88222" y1="71302" x2="94222" y2="58284"/>
                        <a14:foregroundMark x1="83778" y1="7396" x2="83778" y2="7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78129">
            <a:off x="4554436" y="3809577"/>
            <a:ext cx="2270026" cy="1705042"/>
          </a:xfrm>
          <a:prstGeom prst="rect">
            <a:avLst/>
          </a:prstGeom>
          <a:noFill/>
          <a:effectLst>
            <a:outerShdw blurRad="165100" dist="228600" dir="18900000" sy="23000" kx="-1200000" algn="bl" rotWithShape="0">
              <a:prstClr val="black">
                <a:alpha val="2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10 Grupo"/>
          <p:cNvGrpSpPr/>
          <p:nvPr/>
        </p:nvGrpSpPr>
        <p:grpSpPr>
          <a:xfrm>
            <a:off x="3863753" y="-603448"/>
            <a:ext cx="3049955" cy="5791126"/>
            <a:chOff x="1115616" y="-603448"/>
            <a:chExt cx="3049955" cy="5791126"/>
          </a:xfrm>
        </p:grpSpPr>
        <p:grpSp>
          <p:nvGrpSpPr>
            <p:cNvPr id="6" name="5 Grupo"/>
            <p:cNvGrpSpPr/>
            <p:nvPr/>
          </p:nvGrpSpPr>
          <p:grpSpPr>
            <a:xfrm>
              <a:off x="1115616" y="-603448"/>
              <a:ext cx="3049955" cy="5791126"/>
              <a:chOff x="1187624" y="-205943"/>
              <a:chExt cx="3049955" cy="5791126"/>
            </a:xfrm>
          </p:grpSpPr>
          <p:sp>
            <p:nvSpPr>
              <p:cNvPr id="3" name="2 Forma libre"/>
              <p:cNvSpPr/>
              <p:nvPr/>
            </p:nvSpPr>
            <p:spPr>
              <a:xfrm>
                <a:off x="3563888" y="-205943"/>
                <a:ext cx="673691" cy="3941587"/>
              </a:xfrm>
              <a:custGeom>
                <a:avLst/>
                <a:gdLst>
                  <a:gd name="connsiteX0" fmla="*/ 49485 w 673691"/>
                  <a:gd name="connsiteY0" fmla="*/ 17257 h 3941587"/>
                  <a:gd name="connsiteX1" fmla="*/ 5942 w 673691"/>
                  <a:gd name="connsiteY1" fmla="*/ 655886 h 3941587"/>
                  <a:gd name="connsiteX2" fmla="*/ 165600 w 673691"/>
                  <a:gd name="connsiteY2" fmla="*/ 2339543 h 3941587"/>
                  <a:gd name="connsiteX3" fmla="*/ 194628 w 673691"/>
                  <a:gd name="connsiteY3" fmla="*/ 2833029 h 3941587"/>
                  <a:gd name="connsiteX4" fmla="*/ 267200 w 673691"/>
                  <a:gd name="connsiteY4" fmla="*/ 3210400 h 3941587"/>
                  <a:gd name="connsiteX5" fmla="*/ 354285 w 673691"/>
                  <a:gd name="connsiteY5" fmla="*/ 3631314 h 3941587"/>
                  <a:gd name="connsiteX6" fmla="*/ 499428 w 673691"/>
                  <a:gd name="connsiteY6" fmla="*/ 3907086 h 3941587"/>
                  <a:gd name="connsiteX7" fmla="*/ 601028 w 673691"/>
                  <a:gd name="connsiteY7" fmla="*/ 3921600 h 3941587"/>
                  <a:gd name="connsiteX8" fmla="*/ 673600 w 673691"/>
                  <a:gd name="connsiteY8" fmla="*/ 3761943 h 3941587"/>
                  <a:gd name="connsiteX9" fmla="*/ 586514 w 673691"/>
                  <a:gd name="connsiteY9" fmla="*/ 3674857 h 3941587"/>
                  <a:gd name="connsiteX10" fmla="*/ 470400 w 673691"/>
                  <a:gd name="connsiteY10" fmla="*/ 3442629 h 3941587"/>
                  <a:gd name="connsiteX11" fmla="*/ 368800 w 673691"/>
                  <a:gd name="connsiteY11" fmla="*/ 3079772 h 3941587"/>
                  <a:gd name="connsiteX12" fmla="*/ 325257 w 673691"/>
                  <a:gd name="connsiteY12" fmla="*/ 2804000 h 3941587"/>
                  <a:gd name="connsiteX13" fmla="*/ 281714 w 673691"/>
                  <a:gd name="connsiteY13" fmla="*/ 1570286 h 3941587"/>
                  <a:gd name="connsiteX14" fmla="*/ 281714 w 673691"/>
                  <a:gd name="connsiteY14" fmla="*/ 1062286 h 3941587"/>
                  <a:gd name="connsiteX15" fmla="*/ 223657 w 673691"/>
                  <a:gd name="connsiteY15" fmla="*/ 525257 h 3941587"/>
                  <a:gd name="connsiteX16" fmla="*/ 238171 w 673691"/>
                  <a:gd name="connsiteY16" fmla="*/ 133372 h 3941587"/>
                  <a:gd name="connsiteX17" fmla="*/ 296228 w 673691"/>
                  <a:gd name="connsiteY17" fmla="*/ 17257 h 3941587"/>
                  <a:gd name="connsiteX18" fmla="*/ 107542 w 673691"/>
                  <a:gd name="connsiteY18" fmla="*/ 2743 h 3941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73691" h="3941587">
                    <a:moveTo>
                      <a:pt x="49485" y="17257"/>
                    </a:moveTo>
                    <a:cubicBezTo>
                      <a:pt x="18037" y="143047"/>
                      <a:pt x="-13410" y="268838"/>
                      <a:pt x="5942" y="655886"/>
                    </a:cubicBezTo>
                    <a:cubicBezTo>
                      <a:pt x="25294" y="1042934"/>
                      <a:pt x="134152" y="1976686"/>
                      <a:pt x="165600" y="2339543"/>
                    </a:cubicBezTo>
                    <a:cubicBezTo>
                      <a:pt x="197048" y="2702400"/>
                      <a:pt x="177695" y="2687886"/>
                      <a:pt x="194628" y="2833029"/>
                    </a:cubicBezTo>
                    <a:cubicBezTo>
                      <a:pt x="211561" y="2978172"/>
                      <a:pt x="240591" y="3077353"/>
                      <a:pt x="267200" y="3210400"/>
                    </a:cubicBezTo>
                    <a:cubicBezTo>
                      <a:pt x="293809" y="3343447"/>
                      <a:pt x="315580" y="3515200"/>
                      <a:pt x="354285" y="3631314"/>
                    </a:cubicBezTo>
                    <a:cubicBezTo>
                      <a:pt x="392990" y="3747428"/>
                      <a:pt x="458304" y="3858705"/>
                      <a:pt x="499428" y="3907086"/>
                    </a:cubicBezTo>
                    <a:cubicBezTo>
                      <a:pt x="540552" y="3955467"/>
                      <a:pt x="571999" y="3945790"/>
                      <a:pt x="601028" y="3921600"/>
                    </a:cubicBezTo>
                    <a:cubicBezTo>
                      <a:pt x="630057" y="3897410"/>
                      <a:pt x="676019" y="3803067"/>
                      <a:pt x="673600" y="3761943"/>
                    </a:cubicBezTo>
                    <a:cubicBezTo>
                      <a:pt x="671181" y="3720819"/>
                      <a:pt x="620381" y="3728076"/>
                      <a:pt x="586514" y="3674857"/>
                    </a:cubicBezTo>
                    <a:cubicBezTo>
                      <a:pt x="552647" y="3621638"/>
                      <a:pt x="506686" y="3541810"/>
                      <a:pt x="470400" y="3442629"/>
                    </a:cubicBezTo>
                    <a:cubicBezTo>
                      <a:pt x="434114" y="3343448"/>
                      <a:pt x="392991" y="3186210"/>
                      <a:pt x="368800" y="3079772"/>
                    </a:cubicBezTo>
                    <a:cubicBezTo>
                      <a:pt x="344610" y="2973334"/>
                      <a:pt x="339771" y="3055581"/>
                      <a:pt x="325257" y="2804000"/>
                    </a:cubicBezTo>
                    <a:cubicBezTo>
                      <a:pt x="310743" y="2552419"/>
                      <a:pt x="288971" y="1860572"/>
                      <a:pt x="281714" y="1570286"/>
                    </a:cubicBezTo>
                    <a:cubicBezTo>
                      <a:pt x="274457" y="1280000"/>
                      <a:pt x="291390" y="1236458"/>
                      <a:pt x="281714" y="1062286"/>
                    </a:cubicBezTo>
                    <a:cubicBezTo>
                      <a:pt x="272038" y="888115"/>
                      <a:pt x="230914" y="680076"/>
                      <a:pt x="223657" y="525257"/>
                    </a:cubicBezTo>
                    <a:cubicBezTo>
                      <a:pt x="216400" y="370438"/>
                      <a:pt x="226076" y="218039"/>
                      <a:pt x="238171" y="133372"/>
                    </a:cubicBezTo>
                    <a:cubicBezTo>
                      <a:pt x="250266" y="48705"/>
                      <a:pt x="317999" y="39028"/>
                      <a:pt x="296228" y="17257"/>
                    </a:cubicBezTo>
                    <a:cubicBezTo>
                      <a:pt x="274457" y="-4514"/>
                      <a:pt x="190999" y="-886"/>
                      <a:pt x="107542" y="2743"/>
                    </a:cubicBezTo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2" name="1 Imagen"/>
              <p:cNvPicPr>
                <a:picLocks noChangeAspect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rightnessContrast bright="2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87624" y="1988840"/>
                <a:ext cx="3041653" cy="3596343"/>
              </a:xfrm>
              <a:prstGeom prst="rect">
                <a:avLst/>
              </a:prstGeom>
            </p:spPr>
          </p:pic>
        </p:grpSp>
        <p:sp>
          <p:nvSpPr>
            <p:cNvPr id="7" name="6 Forma libre"/>
            <p:cNvSpPr/>
            <p:nvPr/>
          </p:nvSpPr>
          <p:spPr>
            <a:xfrm>
              <a:off x="3416809" y="926895"/>
              <a:ext cx="291095" cy="440450"/>
            </a:xfrm>
            <a:custGeom>
              <a:avLst/>
              <a:gdLst>
                <a:gd name="connsiteX0" fmla="*/ 283452 w 291095"/>
                <a:gd name="connsiteY0" fmla="*/ 6754 h 440450"/>
                <a:gd name="connsiteX1" fmla="*/ 131052 w 291095"/>
                <a:gd name="connsiteY1" fmla="*/ 108354 h 440450"/>
                <a:gd name="connsiteX2" fmla="*/ 16752 w 291095"/>
                <a:gd name="connsiteY2" fmla="*/ 349654 h 440450"/>
                <a:gd name="connsiteX3" fmla="*/ 16752 w 291095"/>
                <a:gd name="connsiteY3" fmla="*/ 438554 h 440450"/>
                <a:gd name="connsiteX4" fmla="*/ 169152 w 291095"/>
                <a:gd name="connsiteY4" fmla="*/ 400454 h 440450"/>
                <a:gd name="connsiteX5" fmla="*/ 258052 w 291095"/>
                <a:gd name="connsiteY5" fmla="*/ 286154 h 440450"/>
                <a:gd name="connsiteX6" fmla="*/ 283452 w 291095"/>
                <a:gd name="connsiteY6" fmla="*/ 6754 h 440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1095" h="440450">
                  <a:moveTo>
                    <a:pt x="283452" y="6754"/>
                  </a:moveTo>
                  <a:cubicBezTo>
                    <a:pt x="262285" y="-22879"/>
                    <a:pt x="175502" y="51204"/>
                    <a:pt x="131052" y="108354"/>
                  </a:cubicBezTo>
                  <a:cubicBezTo>
                    <a:pt x="86602" y="165504"/>
                    <a:pt x="35802" y="294621"/>
                    <a:pt x="16752" y="349654"/>
                  </a:cubicBezTo>
                  <a:cubicBezTo>
                    <a:pt x="-2298" y="404687"/>
                    <a:pt x="-8648" y="430087"/>
                    <a:pt x="16752" y="438554"/>
                  </a:cubicBezTo>
                  <a:cubicBezTo>
                    <a:pt x="42152" y="447021"/>
                    <a:pt x="128935" y="425854"/>
                    <a:pt x="169152" y="400454"/>
                  </a:cubicBezTo>
                  <a:cubicBezTo>
                    <a:pt x="209369" y="375054"/>
                    <a:pt x="239002" y="347537"/>
                    <a:pt x="258052" y="286154"/>
                  </a:cubicBezTo>
                  <a:cubicBezTo>
                    <a:pt x="277102" y="224771"/>
                    <a:pt x="304619" y="36387"/>
                    <a:pt x="283452" y="6754"/>
                  </a:cubicBezTo>
                  <a:close/>
                </a:path>
              </a:pathLst>
            </a:cu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28 Forma libre"/>
            <p:cNvSpPr/>
            <p:nvPr/>
          </p:nvSpPr>
          <p:spPr>
            <a:xfrm flipH="1">
              <a:off x="3732882" y="1633270"/>
              <a:ext cx="263054" cy="440450"/>
            </a:xfrm>
            <a:custGeom>
              <a:avLst/>
              <a:gdLst>
                <a:gd name="connsiteX0" fmla="*/ 283452 w 291095"/>
                <a:gd name="connsiteY0" fmla="*/ 6754 h 440450"/>
                <a:gd name="connsiteX1" fmla="*/ 131052 w 291095"/>
                <a:gd name="connsiteY1" fmla="*/ 108354 h 440450"/>
                <a:gd name="connsiteX2" fmla="*/ 16752 w 291095"/>
                <a:gd name="connsiteY2" fmla="*/ 349654 h 440450"/>
                <a:gd name="connsiteX3" fmla="*/ 16752 w 291095"/>
                <a:gd name="connsiteY3" fmla="*/ 438554 h 440450"/>
                <a:gd name="connsiteX4" fmla="*/ 169152 w 291095"/>
                <a:gd name="connsiteY4" fmla="*/ 400454 h 440450"/>
                <a:gd name="connsiteX5" fmla="*/ 258052 w 291095"/>
                <a:gd name="connsiteY5" fmla="*/ 286154 h 440450"/>
                <a:gd name="connsiteX6" fmla="*/ 283452 w 291095"/>
                <a:gd name="connsiteY6" fmla="*/ 6754 h 440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1095" h="440450">
                  <a:moveTo>
                    <a:pt x="283452" y="6754"/>
                  </a:moveTo>
                  <a:cubicBezTo>
                    <a:pt x="262285" y="-22879"/>
                    <a:pt x="175502" y="51204"/>
                    <a:pt x="131052" y="108354"/>
                  </a:cubicBezTo>
                  <a:cubicBezTo>
                    <a:pt x="86602" y="165504"/>
                    <a:pt x="35802" y="294621"/>
                    <a:pt x="16752" y="349654"/>
                  </a:cubicBezTo>
                  <a:cubicBezTo>
                    <a:pt x="-2298" y="404687"/>
                    <a:pt x="-8648" y="430087"/>
                    <a:pt x="16752" y="438554"/>
                  </a:cubicBezTo>
                  <a:cubicBezTo>
                    <a:pt x="42152" y="447021"/>
                    <a:pt x="128935" y="425854"/>
                    <a:pt x="169152" y="400454"/>
                  </a:cubicBezTo>
                  <a:cubicBezTo>
                    <a:pt x="209369" y="375054"/>
                    <a:pt x="239002" y="347537"/>
                    <a:pt x="258052" y="286154"/>
                  </a:cubicBezTo>
                  <a:cubicBezTo>
                    <a:pt x="277102" y="224771"/>
                    <a:pt x="304619" y="36387"/>
                    <a:pt x="283452" y="6754"/>
                  </a:cubicBezTo>
                  <a:close/>
                </a:path>
              </a:pathLst>
            </a:cu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dung"/>
          <p:cNvGrpSpPr/>
          <p:nvPr/>
        </p:nvGrpSpPr>
        <p:grpSpPr>
          <a:xfrm>
            <a:off x="3863753" y="-603448"/>
            <a:ext cx="3049955" cy="6118067"/>
            <a:chOff x="3851920" y="-603448"/>
            <a:chExt cx="3049955" cy="6118067"/>
          </a:xfrm>
        </p:grpSpPr>
        <p:pic>
          <p:nvPicPr>
            <p:cNvPr id="30" name="Picture 2" descr="http://www.wpclipart.com/food/fruit/banana/banana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>
                          <a14:foregroundMark x1="90000" y1="4438" x2="84667" y2="4734"/>
                          <a14:foregroundMark x1="83333" y1="10651" x2="83778" y2="27515"/>
                          <a14:foregroundMark x1="82000" y1="29586" x2="75556" y2="43787"/>
                          <a14:foregroundMark x1="72889" y1="46450" x2="58667" y2="57101"/>
                          <a14:foregroundMark x1="56667" y1="58284" x2="39111" y2="60355"/>
                          <a14:foregroundMark x1="36667" y1="60355" x2="26889" y2="60355"/>
                          <a14:foregroundMark x1="24889" y1="60355" x2="14000" y2="62722"/>
                          <a14:foregroundMark x1="10444" y1="63609" x2="6000" y2="64793"/>
                          <a14:foregroundMark x1="4667" y1="66568" x2="3778" y2="71006"/>
                          <a14:foregroundMark x1="3778" y1="75444" x2="8889" y2="84911"/>
                          <a14:foregroundMark x1="12444" y1="86686" x2="24667" y2="92604"/>
                          <a14:foregroundMark x1="28222" y1="93787" x2="45333" y2="96746"/>
                          <a14:foregroundMark x1="46222" y1="95858" x2="60444" y2="93787"/>
                          <a14:foregroundMark x1="61556" y1="93195" x2="77333" y2="84024"/>
                          <a14:foregroundMark x1="79111" y1="81361" x2="87778" y2="73373"/>
                          <a14:foregroundMark x1="88222" y1="71302" x2="94222" y2="58284"/>
                          <a14:foregroundMark x1="83778" y1="7396" x2="83778" y2="739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78129">
              <a:off x="4542604" y="3809577"/>
              <a:ext cx="2270026" cy="1705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1" name="30 Grupo"/>
            <p:cNvGrpSpPr/>
            <p:nvPr/>
          </p:nvGrpSpPr>
          <p:grpSpPr>
            <a:xfrm>
              <a:off x="3851920" y="-603448"/>
              <a:ext cx="3049955" cy="5791126"/>
              <a:chOff x="1115616" y="-603448"/>
              <a:chExt cx="3049955" cy="5791126"/>
            </a:xfrm>
          </p:grpSpPr>
          <p:grpSp>
            <p:nvGrpSpPr>
              <p:cNvPr id="32" name="31 Grupo"/>
              <p:cNvGrpSpPr/>
              <p:nvPr/>
            </p:nvGrpSpPr>
            <p:grpSpPr>
              <a:xfrm>
                <a:off x="1115616" y="-603448"/>
                <a:ext cx="3049955" cy="5791126"/>
                <a:chOff x="1187624" y="-205943"/>
                <a:chExt cx="3049955" cy="5791126"/>
              </a:xfrm>
            </p:grpSpPr>
            <p:sp>
              <p:nvSpPr>
                <p:cNvPr id="35" name="34 Forma libre"/>
                <p:cNvSpPr/>
                <p:nvPr/>
              </p:nvSpPr>
              <p:spPr>
                <a:xfrm>
                  <a:off x="3563888" y="-205943"/>
                  <a:ext cx="673691" cy="3941587"/>
                </a:xfrm>
                <a:custGeom>
                  <a:avLst/>
                  <a:gdLst>
                    <a:gd name="connsiteX0" fmla="*/ 49485 w 673691"/>
                    <a:gd name="connsiteY0" fmla="*/ 17257 h 3941587"/>
                    <a:gd name="connsiteX1" fmla="*/ 5942 w 673691"/>
                    <a:gd name="connsiteY1" fmla="*/ 655886 h 3941587"/>
                    <a:gd name="connsiteX2" fmla="*/ 165600 w 673691"/>
                    <a:gd name="connsiteY2" fmla="*/ 2339543 h 3941587"/>
                    <a:gd name="connsiteX3" fmla="*/ 194628 w 673691"/>
                    <a:gd name="connsiteY3" fmla="*/ 2833029 h 3941587"/>
                    <a:gd name="connsiteX4" fmla="*/ 267200 w 673691"/>
                    <a:gd name="connsiteY4" fmla="*/ 3210400 h 3941587"/>
                    <a:gd name="connsiteX5" fmla="*/ 354285 w 673691"/>
                    <a:gd name="connsiteY5" fmla="*/ 3631314 h 3941587"/>
                    <a:gd name="connsiteX6" fmla="*/ 499428 w 673691"/>
                    <a:gd name="connsiteY6" fmla="*/ 3907086 h 3941587"/>
                    <a:gd name="connsiteX7" fmla="*/ 601028 w 673691"/>
                    <a:gd name="connsiteY7" fmla="*/ 3921600 h 3941587"/>
                    <a:gd name="connsiteX8" fmla="*/ 673600 w 673691"/>
                    <a:gd name="connsiteY8" fmla="*/ 3761943 h 3941587"/>
                    <a:gd name="connsiteX9" fmla="*/ 586514 w 673691"/>
                    <a:gd name="connsiteY9" fmla="*/ 3674857 h 3941587"/>
                    <a:gd name="connsiteX10" fmla="*/ 470400 w 673691"/>
                    <a:gd name="connsiteY10" fmla="*/ 3442629 h 3941587"/>
                    <a:gd name="connsiteX11" fmla="*/ 368800 w 673691"/>
                    <a:gd name="connsiteY11" fmla="*/ 3079772 h 3941587"/>
                    <a:gd name="connsiteX12" fmla="*/ 325257 w 673691"/>
                    <a:gd name="connsiteY12" fmla="*/ 2804000 h 3941587"/>
                    <a:gd name="connsiteX13" fmla="*/ 281714 w 673691"/>
                    <a:gd name="connsiteY13" fmla="*/ 1570286 h 3941587"/>
                    <a:gd name="connsiteX14" fmla="*/ 281714 w 673691"/>
                    <a:gd name="connsiteY14" fmla="*/ 1062286 h 3941587"/>
                    <a:gd name="connsiteX15" fmla="*/ 223657 w 673691"/>
                    <a:gd name="connsiteY15" fmla="*/ 525257 h 3941587"/>
                    <a:gd name="connsiteX16" fmla="*/ 238171 w 673691"/>
                    <a:gd name="connsiteY16" fmla="*/ 133372 h 3941587"/>
                    <a:gd name="connsiteX17" fmla="*/ 296228 w 673691"/>
                    <a:gd name="connsiteY17" fmla="*/ 17257 h 3941587"/>
                    <a:gd name="connsiteX18" fmla="*/ 107542 w 673691"/>
                    <a:gd name="connsiteY18" fmla="*/ 2743 h 39415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673691" h="3941587">
                      <a:moveTo>
                        <a:pt x="49485" y="17257"/>
                      </a:moveTo>
                      <a:cubicBezTo>
                        <a:pt x="18037" y="143047"/>
                        <a:pt x="-13410" y="268838"/>
                        <a:pt x="5942" y="655886"/>
                      </a:cubicBezTo>
                      <a:cubicBezTo>
                        <a:pt x="25294" y="1042934"/>
                        <a:pt x="134152" y="1976686"/>
                        <a:pt x="165600" y="2339543"/>
                      </a:cubicBezTo>
                      <a:cubicBezTo>
                        <a:pt x="197048" y="2702400"/>
                        <a:pt x="177695" y="2687886"/>
                        <a:pt x="194628" y="2833029"/>
                      </a:cubicBezTo>
                      <a:cubicBezTo>
                        <a:pt x="211561" y="2978172"/>
                        <a:pt x="240591" y="3077353"/>
                        <a:pt x="267200" y="3210400"/>
                      </a:cubicBezTo>
                      <a:cubicBezTo>
                        <a:pt x="293809" y="3343447"/>
                        <a:pt x="315580" y="3515200"/>
                        <a:pt x="354285" y="3631314"/>
                      </a:cubicBezTo>
                      <a:cubicBezTo>
                        <a:pt x="392990" y="3747428"/>
                        <a:pt x="458304" y="3858705"/>
                        <a:pt x="499428" y="3907086"/>
                      </a:cubicBezTo>
                      <a:cubicBezTo>
                        <a:pt x="540552" y="3955467"/>
                        <a:pt x="571999" y="3945790"/>
                        <a:pt x="601028" y="3921600"/>
                      </a:cubicBezTo>
                      <a:cubicBezTo>
                        <a:pt x="630057" y="3897410"/>
                        <a:pt x="676019" y="3803067"/>
                        <a:pt x="673600" y="3761943"/>
                      </a:cubicBezTo>
                      <a:cubicBezTo>
                        <a:pt x="671181" y="3720819"/>
                        <a:pt x="620381" y="3728076"/>
                        <a:pt x="586514" y="3674857"/>
                      </a:cubicBezTo>
                      <a:cubicBezTo>
                        <a:pt x="552647" y="3621638"/>
                        <a:pt x="506686" y="3541810"/>
                        <a:pt x="470400" y="3442629"/>
                      </a:cubicBezTo>
                      <a:cubicBezTo>
                        <a:pt x="434114" y="3343448"/>
                        <a:pt x="392991" y="3186210"/>
                        <a:pt x="368800" y="3079772"/>
                      </a:cubicBezTo>
                      <a:cubicBezTo>
                        <a:pt x="344610" y="2973334"/>
                        <a:pt x="339771" y="3055581"/>
                        <a:pt x="325257" y="2804000"/>
                      </a:cubicBezTo>
                      <a:cubicBezTo>
                        <a:pt x="310743" y="2552419"/>
                        <a:pt x="288971" y="1860572"/>
                        <a:pt x="281714" y="1570286"/>
                      </a:cubicBezTo>
                      <a:cubicBezTo>
                        <a:pt x="274457" y="1280000"/>
                        <a:pt x="291390" y="1236458"/>
                        <a:pt x="281714" y="1062286"/>
                      </a:cubicBezTo>
                      <a:cubicBezTo>
                        <a:pt x="272038" y="888115"/>
                        <a:pt x="230914" y="680076"/>
                        <a:pt x="223657" y="525257"/>
                      </a:cubicBezTo>
                      <a:cubicBezTo>
                        <a:pt x="216400" y="370438"/>
                        <a:pt x="226076" y="218039"/>
                        <a:pt x="238171" y="133372"/>
                      </a:cubicBezTo>
                      <a:cubicBezTo>
                        <a:pt x="250266" y="48705"/>
                        <a:pt x="317999" y="39028"/>
                        <a:pt x="296228" y="17257"/>
                      </a:cubicBezTo>
                      <a:cubicBezTo>
                        <a:pt x="274457" y="-4514"/>
                        <a:pt x="190999" y="-886"/>
                        <a:pt x="107542" y="2743"/>
                      </a:cubicBezTo>
                    </a:path>
                  </a:pathLst>
                </a:custGeom>
                <a:solidFill>
                  <a:srgbClr val="92D05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pic>
              <p:nvPicPr>
                <p:cNvPr id="36" name="35 Imagen"/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rightnessContrast bright="20000" contrast="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87624" y="1988840"/>
                  <a:ext cx="3041653" cy="3596343"/>
                </a:xfrm>
                <a:prstGeom prst="rect">
                  <a:avLst/>
                </a:prstGeom>
              </p:spPr>
            </p:pic>
          </p:grpSp>
          <p:sp>
            <p:nvSpPr>
              <p:cNvPr id="33" name="32 Forma libre"/>
              <p:cNvSpPr/>
              <p:nvPr/>
            </p:nvSpPr>
            <p:spPr>
              <a:xfrm>
                <a:off x="3416809" y="926895"/>
                <a:ext cx="291095" cy="440450"/>
              </a:xfrm>
              <a:custGeom>
                <a:avLst/>
                <a:gdLst>
                  <a:gd name="connsiteX0" fmla="*/ 283452 w 291095"/>
                  <a:gd name="connsiteY0" fmla="*/ 6754 h 440450"/>
                  <a:gd name="connsiteX1" fmla="*/ 131052 w 291095"/>
                  <a:gd name="connsiteY1" fmla="*/ 108354 h 440450"/>
                  <a:gd name="connsiteX2" fmla="*/ 16752 w 291095"/>
                  <a:gd name="connsiteY2" fmla="*/ 349654 h 440450"/>
                  <a:gd name="connsiteX3" fmla="*/ 16752 w 291095"/>
                  <a:gd name="connsiteY3" fmla="*/ 438554 h 440450"/>
                  <a:gd name="connsiteX4" fmla="*/ 169152 w 291095"/>
                  <a:gd name="connsiteY4" fmla="*/ 400454 h 440450"/>
                  <a:gd name="connsiteX5" fmla="*/ 258052 w 291095"/>
                  <a:gd name="connsiteY5" fmla="*/ 286154 h 440450"/>
                  <a:gd name="connsiteX6" fmla="*/ 283452 w 291095"/>
                  <a:gd name="connsiteY6" fmla="*/ 6754 h 44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1095" h="440450">
                    <a:moveTo>
                      <a:pt x="283452" y="6754"/>
                    </a:moveTo>
                    <a:cubicBezTo>
                      <a:pt x="262285" y="-22879"/>
                      <a:pt x="175502" y="51204"/>
                      <a:pt x="131052" y="108354"/>
                    </a:cubicBezTo>
                    <a:cubicBezTo>
                      <a:pt x="86602" y="165504"/>
                      <a:pt x="35802" y="294621"/>
                      <a:pt x="16752" y="349654"/>
                    </a:cubicBezTo>
                    <a:cubicBezTo>
                      <a:pt x="-2298" y="404687"/>
                      <a:pt x="-8648" y="430087"/>
                      <a:pt x="16752" y="438554"/>
                    </a:cubicBezTo>
                    <a:cubicBezTo>
                      <a:pt x="42152" y="447021"/>
                      <a:pt x="128935" y="425854"/>
                      <a:pt x="169152" y="400454"/>
                    </a:cubicBezTo>
                    <a:cubicBezTo>
                      <a:pt x="209369" y="375054"/>
                      <a:pt x="239002" y="347537"/>
                      <a:pt x="258052" y="286154"/>
                    </a:cubicBezTo>
                    <a:cubicBezTo>
                      <a:pt x="277102" y="224771"/>
                      <a:pt x="304619" y="36387"/>
                      <a:pt x="283452" y="6754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" name="33 Forma libre"/>
              <p:cNvSpPr/>
              <p:nvPr/>
            </p:nvSpPr>
            <p:spPr>
              <a:xfrm flipH="1">
                <a:off x="3732882" y="1633270"/>
                <a:ext cx="263054" cy="440450"/>
              </a:xfrm>
              <a:custGeom>
                <a:avLst/>
                <a:gdLst>
                  <a:gd name="connsiteX0" fmla="*/ 283452 w 291095"/>
                  <a:gd name="connsiteY0" fmla="*/ 6754 h 440450"/>
                  <a:gd name="connsiteX1" fmla="*/ 131052 w 291095"/>
                  <a:gd name="connsiteY1" fmla="*/ 108354 h 440450"/>
                  <a:gd name="connsiteX2" fmla="*/ 16752 w 291095"/>
                  <a:gd name="connsiteY2" fmla="*/ 349654 h 440450"/>
                  <a:gd name="connsiteX3" fmla="*/ 16752 w 291095"/>
                  <a:gd name="connsiteY3" fmla="*/ 438554 h 440450"/>
                  <a:gd name="connsiteX4" fmla="*/ 169152 w 291095"/>
                  <a:gd name="connsiteY4" fmla="*/ 400454 h 440450"/>
                  <a:gd name="connsiteX5" fmla="*/ 258052 w 291095"/>
                  <a:gd name="connsiteY5" fmla="*/ 286154 h 440450"/>
                  <a:gd name="connsiteX6" fmla="*/ 283452 w 291095"/>
                  <a:gd name="connsiteY6" fmla="*/ 6754 h 44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1095" h="440450">
                    <a:moveTo>
                      <a:pt x="283452" y="6754"/>
                    </a:moveTo>
                    <a:cubicBezTo>
                      <a:pt x="262285" y="-22879"/>
                      <a:pt x="175502" y="51204"/>
                      <a:pt x="131052" y="108354"/>
                    </a:cubicBezTo>
                    <a:cubicBezTo>
                      <a:pt x="86602" y="165504"/>
                      <a:pt x="35802" y="294621"/>
                      <a:pt x="16752" y="349654"/>
                    </a:cubicBezTo>
                    <a:cubicBezTo>
                      <a:pt x="-2298" y="404687"/>
                      <a:pt x="-8648" y="430087"/>
                      <a:pt x="16752" y="438554"/>
                    </a:cubicBezTo>
                    <a:cubicBezTo>
                      <a:pt x="42152" y="447021"/>
                      <a:pt x="128935" y="425854"/>
                      <a:pt x="169152" y="400454"/>
                    </a:cubicBezTo>
                    <a:cubicBezTo>
                      <a:pt x="209369" y="375054"/>
                      <a:pt x="239002" y="347537"/>
                      <a:pt x="258052" y="286154"/>
                    </a:cubicBezTo>
                    <a:cubicBezTo>
                      <a:pt x="277102" y="224771"/>
                      <a:pt x="304619" y="36387"/>
                      <a:pt x="283452" y="6754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048" name="sai 1"/>
          <p:cNvGrpSpPr/>
          <p:nvPr/>
        </p:nvGrpSpPr>
        <p:grpSpPr>
          <a:xfrm>
            <a:off x="6553071" y="-162338"/>
            <a:ext cx="3101182" cy="5666005"/>
            <a:chOff x="3101069" y="-221197"/>
            <a:chExt cx="3101182" cy="5666005"/>
          </a:xfrm>
        </p:grpSpPr>
        <p:grpSp>
          <p:nvGrpSpPr>
            <p:cNvPr id="38" name="37 Grupo"/>
            <p:cNvGrpSpPr/>
            <p:nvPr/>
          </p:nvGrpSpPr>
          <p:grpSpPr>
            <a:xfrm>
              <a:off x="5364088" y="-221197"/>
              <a:ext cx="838163" cy="3941587"/>
              <a:chOff x="4293317" y="-398164"/>
              <a:chExt cx="838163" cy="3941587"/>
            </a:xfrm>
          </p:grpSpPr>
          <p:sp>
            <p:nvSpPr>
              <p:cNvPr id="39" name="38 Forma libre"/>
              <p:cNvSpPr/>
              <p:nvPr/>
            </p:nvSpPr>
            <p:spPr>
              <a:xfrm>
                <a:off x="4457789" y="-398164"/>
                <a:ext cx="673691" cy="3941587"/>
              </a:xfrm>
              <a:custGeom>
                <a:avLst/>
                <a:gdLst>
                  <a:gd name="connsiteX0" fmla="*/ 49485 w 673691"/>
                  <a:gd name="connsiteY0" fmla="*/ 17257 h 3941587"/>
                  <a:gd name="connsiteX1" fmla="*/ 5942 w 673691"/>
                  <a:gd name="connsiteY1" fmla="*/ 655886 h 3941587"/>
                  <a:gd name="connsiteX2" fmla="*/ 165600 w 673691"/>
                  <a:gd name="connsiteY2" fmla="*/ 2339543 h 3941587"/>
                  <a:gd name="connsiteX3" fmla="*/ 194628 w 673691"/>
                  <a:gd name="connsiteY3" fmla="*/ 2833029 h 3941587"/>
                  <a:gd name="connsiteX4" fmla="*/ 267200 w 673691"/>
                  <a:gd name="connsiteY4" fmla="*/ 3210400 h 3941587"/>
                  <a:gd name="connsiteX5" fmla="*/ 354285 w 673691"/>
                  <a:gd name="connsiteY5" fmla="*/ 3631314 h 3941587"/>
                  <a:gd name="connsiteX6" fmla="*/ 499428 w 673691"/>
                  <a:gd name="connsiteY6" fmla="*/ 3907086 h 3941587"/>
                  <a:gd name="connsiteX7" fmla="*/ 601028 w 673691"/>
                  <a:gd name="connsiteY7" fmla="*/ 3921600 h 3941587"/>
                  <a:gd name="connsiteX8" fmla="*/ 673600 w 673691"/>
                  <a:gd name="connsiteY8" fmla="*/ 3761943 h 3941587"/>
                  <a:gd name="connsiteX9" fmla="*/ 586514 w 673691"/>
                  <a:gd name="connsiteY9" fmla="*/ 3674857 h 3941587"/>
                  <a:gd name="connsiteX10" fmla="*/ 470400 w 673691"/>
                  <a:gd name="connsiteY10" fmla="*/ 3442629 h 3941587"/>
                  <a:gd name="connsiteX11" fmla="*/ 368800 w 673691"/>
                  <a:gd name="connsiteY11" fmla="*/ 3079772 h 3941587"/>
                  <a:gd name="connsiteX12" fmla="*/ 325257 w 673691"/>
                  <a:gd name="connsiteY12" fmla="*/ 2804000 h 3941587"/>
                  <a:gd name="connsiteX13" fmla="*/ 281714 w 673691"/>
                  <a:gd name="connsiteY13" fmla="*/ 1570286 h 3941587"/>
                  <a:gd name="connsiteX14" fmla="*/ 281714 w 673691"/>
                  <a:gd name="connsiteY14" fmla="*/ 1062286 h 3941587"/>
                  <a:gd name="connsiteX15" fmla="*/ 223657 w 673691"/>
                  <a:gd name="connsiteY15" fmla="*/ 525257 h 3941587"/>
                  <a:gd name="connsiteX16" fmla="*/ 238171 w 673691"/>
                  <a:gd name="connsiteY16" fmla="*/ 133372 h 3941587"/>
                  <a:gd name="connsiteX17" fmla="*/ 296228 w 673691"/>
                  <a:gd name="connsiteY17" fmla="*/ 17257 h 3941587"/>
                  <a:gd name="connsiteX18" fmla="*/ 107542 w 673691"/>
                  <a:gd name="connsiteY18" fmla="*/ 2743 h 3941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73691" h="3941587">
                    <a:moveTo>
                      <a:pt x="49485" y="17257"/>
                    </a:moveTo>
                    <a:cubicBezTo>
                      <a:pt x="18037" y="143047"/>
                      <a:pt x="-13410" y="268838"/>
                      <a:pt x="5942" y="655886"/>
                    </a:cubicBezTo>
                    <a:cubicBezTo>
                      <a:pt x="25294" y="1042934"/>
                      <a:pt x="134152" y="1976686"/>
                      <a:pt x="165600" y="2339543"/>
                    </a:cubicBezTo>
                    <a:cubicBezTo>
                      <a:pt x="197048" y="2702400"/>
                      <a:pt x="177695" y="2687886"/>
                      <a:pt x="194628" y="2833029"/>
                    </a:cubicBezTo>
                    <a:cubicBezTo>
                      <a:pt x="211561" y="2978172"/>
                      <a:pt x="240591" y="3077353"/>
                      <a:pt x="267200" y="3210400"/>
                    </a:cubicBezTo>
                    <a:cubicBezTo>
                      <a:pt x="293809" y="3343447"/>
                      <a:pt x="315580" y="3515200"/>
                      <a:pt x="354285" y="3631314"/>
                    </a:cubicBezTo>
                    <a:cubicBezTo>
                      <a:pt x="392990" y="3747428"/>
                      <a:pt x="458304" y="3858705"/>
                      <a:pt x="499428" y="3907086"/>
                    </a:cubicBezTo>
                    <a:cubicBezTo>
                      <a:pt x="540552" y="3955467"/>
                      <a:pt x="571999" y="3945790"/>
                      <a:pt x="601028" y="3921600"/>
                    </a:cubicBezTo>
                    <a:cubicBezTo>
                      <a:pt x="630057" y="3897410"/>
                      <a:pt x="676019" y="3803067"/>
                      <a:pt x="673600" y="3761943"/>
                    </a:cubicBezTo>
                    <a:cubicBezTo>
                      <a:pt x="671181" y="3720819"/>
                      <a:pt x="620381" y="3728076"/>
                      <a:pt x="586514" y="3674857"/>
                    </a:cubicBezTo>
                    <a:cubicBezTo>
                      <a:pt x="552647" y="3621638"/>
                      <a:pt x="506686" y="3541810"/>
                      <a:pt x="470400" y="3442629"/>
                    </a:cubicBezTo>
                    <a:cubicBezTo>
                      <a:pt x="434114" y="3343448"/>
                      <a:pt x="392991" y="3186210"/>
                      <a:pt x="368800" y="3079772"/>
                    </a:cubicBezTo>
                    <a:cubicBezTo>
                      <a:pt x="344610" y="2973334"/>
                      <a:pt x="339771" y="3055581"/>
                      <a:pt x="325257" y="2804000"/>
                    </a:cubicBezTo>
                    <a:cubicBezTo>
                      <a:pt x="310743" y="2552419"/>
                      <a:pt x="288971" y="1860572"/>
                      <a:pt x="281714" y="1570286"/>
                    </a:cubicBezTo>
                    <a:cubicBezTo>
                      <a:pt x="274457" y="1280000"/>
                      <a:pt x="291390" y="1236458"/>
                      <a:pt x="281714" y="1062286"/>
                    </a:cubicBezTo>
                    <a:cubicBezTo>
                      <a:pt x="272038" y="888115"/>
                      <a:pt x="230914" y="680076"/>
                      <a:pt x="223657" y="525257"/>
                    </a:cubicBezTo>
                    <a:cubicBezTo>
                      <a:pt x="216400" y="370438"/>
                      <a:pt x="226076" y="218039"/>
                      <a:pt x="238171" y="133372"/>
                    </a:cubicBezTo>
                    <a:cubicBezTo>
                      <a:pt x="250266" y="48705"/>
                      <a:pt x="317999" y="39028"/>
                      <a:pt x="296228" y="17257"/>
                    </a:cubicBezTo>
                    <a:cubicBezTo>
                      <a:pt x="274457" y="-4514"/>
                      <a:pt x="190999" y="-886"/>
                      <a:pt x="107542" y="2743"/>
                    </a:cubicBezTo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" name="39 Forma libre"/>
              <p:cNvSpPr/>
              <p:nvPr/>
            </p:nvSpPr>
            <p:spPr>
              <a:xfrm>
                <a:off x="4293317" y="476672"/>
                <a:ext cx="291095" cy="440450"/>
              </a:xfrm>
              <a:custGeom>
                <a:avLst/>
                <a:gdLst>
                  <a:gd name="connsiteX0" fmla="*/ 283452 w 291095"/>
                  <a:gd name="connsiteY0" fmla="*/ 6754 h 440450"/>
                  <a:gd name="connsiteX1" fmla="*/ 131052 w 291095"/>
                  <a:gd name="connsiteY1" fmla="*/ 108354 h 440450"/>
                  <a:gd name="connsiteX2" fmla="*/ 16752 w 291095"/>
                  <a:gd name="connsiteY2" fmla="*/ 349654 h 440450"/>
                  <a:gd name="connsiteX3" fmla="*/ 16752 w 291095"/>
                  <a:gd name="connsiteY3" fmla="*/ 438554 h 440450"/>
                  <a:gd name="connsiteX4" fmla="*/ 169152 w 291095"/>
                  <a:gd name="connsiteY4" fmla="*/ 400454 h 440450"/>
                  <a:gd name="connsiteX5" fmla="*/ 258052 w 291095"/>
                  <a:gd name="connsiteY5" fmla="*/ 286154 h 440450"/>
                  <a:gd name="connsiteX6" fmla="*/ 283452 w 291095"/>
                  <a:gd name="connsiteY6" fmla="*/ 6754 h 44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1095" h="440450">
                    <a:moveTo>
                      <a:pt x="283452" y="6754"/>
                    </a:moveTo>
                    <a:cubicBezTo>
                      <a:pt x="262285" y="-22879"/>
                      <a:pt x="175502" y="51204"/>
                      <a:pt x="131052" y="108354"/>
                    </a:cubicBezTo>
                    <a:cubicBezTo>
                      <a:pt x="86602" y="165504"/>
                      <a:pt x="35802" y="294621"/>
                      <a:pt x="16752" y="349654"/>
                    </a:cubicBezTo>
                    <a:cubicBezTo>
                      <a:pt x="-2298" y="404687"/>
                      <a:pt x="-8648" y="430087"/>
                      <a:pt x="16752" y="438554"/>
                    </a:cubicBezTo>
                    <a:cubicBezTo>
                      <a:pt x="42152" y="447021"/>
                      <a:pt x="128935" y="425854"/>
                      <a:pt x="169152" y="400454"/>
                    </a:cubicBezTo>
                    <a:cubicBezTo>
                      <a:pt x="209369" y="375054"/>
                      <a:pt x="239002" y="347537"/>
                      <a:pt x="258052" y="286154"/>
                    </a:cubicBezTo>
                    <a:cubicBezTo>
                      <a:pt x="277102" y="224771"/>
                      <a:pt x="304619" y="36387"/>
                      <a:pt x="283452" y="6754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" name="40 Forma libre"/>
              <p:cNvSpPr/>
              <p:nvPr/>
            </p:nvSpPr>
            <p:spPr>
              <a:xfrm flipH="1">
                <a:off x="4648200" y="1132179"/>
                <a:ext cx="263054" cy="440450"/>
              </a:xfrm>
              <a:custGeom>
                <a:avLst/>
                <a:gdLst>
                  <a:gd name="connsiteX0" fmla="*/ 283452 w 291095"/>
                  <a:gd name="connsiteY0" fmla="*/ 6754 h 440450"/>
                  <a:gd name="connsiteX1" fmla="*/ 131052 w 291095"/>
                  <a:gd name="connsiteY1" fmla="*/ 108354 h 440450"/>
                  <a:gd name="connsiteX2" fmla="*/ 16752 w 291095"/>
                  <a:gd name="connsiteY2" fmla="*/ 349654 h 440450"/>
                  <a:gd name="connsiteX3" fmla="*/ 16752 w 291095"/>
                  <a:gd name="connsiteY3" fmla="*/ 438554 h 440450"/>
                  <a:gd name="connsiteX4" fmla="*/ 169152 w 291095"/>
                  <a:gd name="connsiteY4" fmla="*/ 400454 h 440450"/>
                  <a:gd name="connsiteX5" fmla="*/ 258052 w 291095"/>
                  <a:gd name="connsiteY5" fmla="*/ 286154 h 440450"/>
                  <a:gd name="connsiteX6" fmla="*/ 283452 w 291095"/>
                  <a:gd name="connsiteY6" fmla="*/ 6754 h 44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1095" h="440450">
                    <a:moveTo>
                      <a:pt x="283452" y="6754"/>
                    </a:moveTo>
                    <a:cubicBezTo>
                      <a:pt x="262285" y="-22879"/>
                      <a:pt x="175502" y="51204"/>
                      <a:pt x="131052" y="108354"/>
                    </a:cubicBezTo>
                    <a:cubicBezTo>
                      <a:pt x="86602" y="165504"/>
                      <a:pt x="35802" y="294621"/>
                      <a:pt x="16752" y="349654"/>
                    </a:cubicBezTo>
                    <a:cubicBezTo>
                      <a:pt x="-2298" y="404687"/>
                      <a:pt x="-8648" y="430087"/>
                      <a:pt x="16752" y="438554"/>
                    </a:cubicBezTo>
                    <a:cubicBezTo>
                      <a:pt x="42152" y="447021"/>
                      <a:pt x="128935" y="425854"/>
                      <a:pt x="169152" y="400454"/>
                    </a:cubicBezTo>
                    <a:cubicBezTo>
                      <a:pt x="209369" y="375054"/>
                      <a:pt x="239002" y="347537"/>
                      <a:pt x="258052" y="286154"/>
                    </a:cubicBezTo>
                    <a:cubicBezTo>
                      <a:pt x="277102" y="224771"/>
                      <a:pt x="304619" y="36387"/>
                      <a:pt x="283452" y="6754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15" name="14 Imagen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1069" y="1848465"/>
              <a:ext cx="3041653" cy="3596343"/>
            </a:xfrm>
            <a:prstGeom prst="rect">
              <a:avLst/>
            </a:prstGeom>
          </p:spPr>
        </p:pic>
      </p:grpSp>
      <p:pic>
        <p:nvPicPr>
          <p:cNvPr id="2056" name="sai 2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2166">
            <a:off x="6347502" y="2551112"/>
            <a:ext cx="2895361" cy="2651541"/>
          </a:xfrm>
          <a:prstGeom prst="rect">
            <a:avLst/>
          </a:prstGeom>
        </p:spPr>
      </p:pic>
      <p:sp>
        <p:nvSpPr>
          <p:cNvPr id="2057" name="2056 Llamada ovalada"/>
          <p:cNvSpPr/>
          <p:nvPr/>
        </p:nvSpPr>
        <p:spPr>
          <a:xfrm>
            <a:off x="6612545" y="2236696"/>
            <a:ext cx="1912152" cy="867938"/>
          </a:xfrm>
          <a:prstGeom prst="wedgeEllipseCallout">
            <a:avLst>
              <a:gd name="adj1" fmla="val -41725"/>
              <a:gd name="adj2" fmla="val 68985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THANK YOU!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58" name="2057 Flecha derecha">
            <a:hlinkClick r:id="" action="ppaction://hlinkshowjump?jump=nextslide"/>
          </p:cNvPr>
          <p:cNvSpPr/>
          <p:nvPr/>
        </p:nvSpPr>
        <p:spPr>
          <a:xfrm>
            <a:off x="9633470" y="5930117"/>
            <a:ext cx="927026" cy="739244"/>
          </a:xfrm>
          <a:prstGeom prst="rightArrow">
            <a:avLst>
              <a:gd name="adj1" fmla="val 50000"/>
              <a:gd name="adj2" fmla="val 31996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roup mouse"/>
          <p:cNvGrpSpPr/>
          <p:nvPr/>
        </p:nvGrpSpPr>
        <p:grpSpPr>
          <a:xfrm>
            <a:off x="-421769" y="471892"/>
            <a:ext cx="3827856" cy="2542723"/>
            <a:chOff x="-300812" y="-71277"/>
            <a:chExt cx="3827856" cy="2542723"/>
          </a:xfrm>
        </p:grpSpPr>
        <p:pic>
          <p:nvPicPr>
            <p:cNvPr id="1028" name="Picture 4" descr="Grinning with Board Mint Leaves Character Cartoon Stock Vector -  Illustration of fresh, flora: 109439717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125" b="99625" l="8625" r="97625">
                          <a14:foregroundMark x1="44500" y1="33375" x2="44500" y2="33375"/>
                          <a14:foregroundMark x1="44500" y1="33375" x2="44500" y2="33375"/>
                          <a14:foregroundMark x1="41875" y1="36000" x2="42375" y2="39875"/>
                          <a14:foregroundMark x1="59875" y1="33250" x2="58875" y2="38750"/>
                          <a14:foregroundMark x1="61000" y1="39250" x2="64125" y2="34125"/>
                          <a14:foregroundMark x1="56875" y1="37500" x2="60125" y2="30875"/>
                          <a14:foregroundMark x1="50500" y1="47750" x2="60500" y2="47125"/>
                          <a14:foregroundMark x1="37875" y1="54375" x2="37875" y2="54375"/>
                          <a14:foregroundMark x1="37625" y1="54625" x2="37625" y2="54625"/>
                          <a14:foregroundMark x1="65875" y1="54000" x2="65875" y2="54000"/>
                          <a14:foregroundMark x1="22000" y1="59750" x2="80625" y2="59750"/>
                          <a14:foregroundMark x1="18500" y1="57375" x2="20500" y2="94125"/>
                          <a14:foregroundMark x1="23500" y1="63375" x2="82000" y2="62625"/>
                          <a14:foregroundMark x1="24750" y1="71125" x2="84375" y2="73750"/>
                          <a14:foregroundMark x1="32250" y1="83375" x2="82875" y2="887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00812" y="-71277"/>
              <a:ext cx="3827856" cy="25427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435280" y="1340134"/>
              <a:ext cx="254272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prstClr val="black"/>
                  </a:solidFill>
                  <a:latin typeface="Calibri"/>
                </a:rPr>
                <a:t>She has a stomachache.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moutj\h"/>
          <p:cNvGrpSpPr/>
          <p:nvPr/>
        </p:nvGrpSpPr>
        <p:grpSpPr>
          <a:xfrm>
            <a:off x="2747146" y="471892"/>
            <a:ext cx="3040889" cy="2550184"/>
            <a:chOff x="2497681" y="19822"/>
            <a:chExt cx="3040889" cy="2550184"/>
          </a:xfrm>
        </p:grpSpPr>
        <p:pic>
          <p:nvPicPr>
            <p:cNvPr id="44" name="Picture 4" descr="Grinning with Board Mint Leaves Character Cartoon Stock Vector -  Illustration of fresh, flora: 109439717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125" b="99625" l="8625" r="97625">
                          <a14:foregroundMark x1="44500" y1="33375" x2="44500" y2="33375"/>
                          <a14:foregroundMark x1="44500" y1="33375" x2="44500" y2="33375"/>
                          <a14:foregroundMark x1="41875" y1="36000" x2="42375" y2="39875"/>
                          <a14:foregroundMark x1="59875" y1="33250" x2="58875" y2="38750"/>
                          <a14:foregroundMark x1="61000" y1="39250" x2="64125" y2="34125"/>
                          <a14:foregroundMark x1="56875" y1="37500" x2="60125" y2="30875"/>
                          <a14:foregroundMark x1="50500" y1="47750" x2="60500" y2="47125"/>
                          <a14:foregroundMark x1="37875" y1="54375" x2="37875" y2="54375"/>
                          <a14:foregroundMark x1="37625" y1="54625" x2="37625" y2="54625"/>
                          <a14:foregroundMark x1="65875" y1="54000" x2="65875" y2="54000"/>
                          <a14:foregroundMark x1="22000" y1="59750" x2="80625" y2="59750"/>
                          <a14:foregroundMark x1="18500" y1="57375" x2="20500" y2="94125"/>
                          <a14:foregroundMark x1="23500" y1="63375" x2="82000" y2="62625"/>
                          <a14:foregroundMark x1="24750" y1="71125" x2="84375" y2="73750"/>
                          <a14:foregroundMark x1="32250" y1="83375" x2="82875" y2="887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7681" y="19822"/>
              <a:ext cx="3040889" cy="25427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TextBox 45"/>
            <p:cNvSpPr txBox="1"/>
            <p:nvPr/>
          </p:nvSpPr>
          <p:spPr>
            <a:xfrm>
              <a:off x="3065247" y="1492788"/>
              <a:ext cx="215822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She has a toothache.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C883DB7B-1ECC-D7F9-D07A-707252368A2F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23789" t="9245" r="6416" b="31713"/>
          <a:stretch/>
        </p:blipFill>
        <p:spPr>
          <a:xfrm>
            <a:off x="1507006" y="3389506"/>
            <a:ext cx="2726064" cy="277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548883"/>
      </p:ext>
    </p:extLst>
  </p:cSld>
  <p:clrMapOvr>
    <a:masterClrMapping/>
  </p:clrMapOvr>
  <p:transition spd="slow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8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2" dur="indefinite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13" dur="indefinite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9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6" dur="750" fill="hold"/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7" dur="750" fill="hold"/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ba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9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4" presetID="2" presetClass="exit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5" dur="1500"/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/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descens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29" presetID="53" presetClass="entr" presetSubtype="16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0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38" dur="indefinite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39" dur="indefinite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5" presetID="1" presetClass="exit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3" dur="500"/>
                                            <p:tgtEl>
                                              <p:spTgt spid="205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hank_yo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4" presetID="10" presetClass="exit" presetSubtype="0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20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58" presetID="2" presetClass="exit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6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20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</p:childTnLst>
            </p:cTn>
          </p:par>
        </p:tnLst>
        <p:bldLst>
          <p:bldP spid="2057" grpId="0" animBg="1"/>
          <p:bldP spid="2057" grpId="1" animBg="1"/>
          <p:bldP spid="2058" grpId="0" animBg="1"/>
          <p:bldP spid="2058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8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2" dur="indefinite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13" dur="indefinite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ba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9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4" presetID="2" presetClass="exit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5" dur="1500"/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/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descens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29" presetID="53" presetClass="entr" presetSubtype="16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0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38" dur="indefinite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39" dur="indefinite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5" presetID="1" presetClass="exit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3" dur="500"/>
                                            <p:tgtEl>
                                              <p:spTgt spid="205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thank_yo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4" presetID="10" presetClass="exit" presetSubtype="0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20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58" presetID="2" presetClass="exit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6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20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</p:childTnLst>
            </p:cTn>
          </p:par>
        </p:tnLst>
        <p:bldLst>
          <p:bldP spid="2057" grpId="0" animBg="1"/>
          <p:bldP spid="2057" grpId="1" animBg="1"/>
          <p:bldP spid="2058" grpId="0" animBg="1"/>
          <p:bldP spid="2058" grpId="1" animBg="1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70C3424-3589-E627-550F-232E4FD5B4A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0" b="4750"/>
          <a:stretch/>
        </p:blipFill>
        <p:spPr>
          <a:xfrm>
            <a:off x="1" y="326572"/>
            <a:ext cx="12250056" cy="6110514"/>
          </a:xfrm>
          <a:prstGeom prst="rect">
            <a:avLst/>
          </a:prstGeom>
        </p:spPr>
      </p:pic>
      <p:sp>
        <p:nvSpPr>
          <p:cNvPr id="42" name="41 CuadroTexto"/>
          <p:cNvSpPr txBox="1"/>
          <p:nvPr/>
        </p:nvSpPr>
        <p:spPr>
          <a:xfrm>
            <a:off x="35897" y="279738"/>
            <a:ext cx="35456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right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option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50" name="Picture 2" descr="http://www.wpclipart.com/food/fruit/banana/banana.pn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90000" y1="4438" x2="84667" y2="4734"/>
                        <a14:foregroundMark x1="83333" y1="10651" x2="83778" y2="27515"/>
                        <a14:foregroundMark x1="82000" y1="29586" x2="75556" y2="43787"/>
                        <a14:foregroundMark x1="72889" y1="46450" x2="58667" y2="57101"/>
                        <a14:foregroundMark x1="56667" y1="58284" x2="39111" y2="60355"/>
                        <a14:foregroundMark x1="36667" y1="60355" x2="26889" y2="60355"/>
                        <a14:foregroundMark x1="24889" y1="60355" x2="14000" y2="62722"/>
                        <a14:foregroundMark x1="10444" y1="63609" x2="6000" y2="64793"/>
                        <a14:foregroundMark x1="4667" y1="66568" x2="3778" y2="71006"/>
                        <a14:foregroundMark x1="3778" y1="75444" x2="8889" y2="84911"/>
                        <a14:foregroundMark x1="12444" y1="86686" x2="24667" y2="92604"/>
                        <a14:foregroundMark x1="28222" y1="93787" x2="45333" y2="96746"/>
                        <a14:foregroundMark x1="46222" y1="95858" x2="60444" y2="93787"/>
                        <a14:foregroundMark x1="61556" y1="93195" x2="77333" y2="84024"/>
                        <a14:foregroundMark x1="79111" y1="81361" x2="87778" y2="73373"/>
                        <a14:foregroundMark x1="88222" y1="71302" x2="94222" y2="58284"/>
                        <a14:foregroundMark x1="83778" y1="7396" x2="83778" y2="7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78129">
            <a:off x="4554436" y="3809577"/>
            <a:ext cx="2270026" cy="1705042"/>
          </a:xfrm>
          <a:prstGeom prst="rect">
            <a:avLst/>
          </a:prstGeom>
          <a:noFill/>
          <a:effectLst>
            <a:outerShdw blurRad="165100" dist="228600" dir="18900000" sy="23000" kx="-1200000" algn="bl" rotWithShape="0">
              <a:prstClr val="black">
                <a:alpha val="2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10 Grupo"/>
          <p:cNvGrpSpPr/>
          <p:nvPr/>
        </p:nvGrpSpPr>
        <p:grpSpPr>
          <a:xfrm>
            <a:off x="3863753" y="-603448"/>
            <a:ext cx="3049955" cy="5791126"/>
            <a:chOff x="1115616" y="-603448"/>
            <a:chExt cx="3049955" cy="5791126"/>
          </a:xfrm>
        </p:grpSpPr>
        <p:grpSp>
          <p:nvGrpSpPr>
            <p:cNvPr id="6" name="5 Grupo"/>
            <p:cNvGrpSpPr/>
            <p:nvPr/>
          </p:nvGrpSpPr>
          <p:grpSpPr>
            <a:xfrm>
              <a:off x="1115616" y="-603448"/>
              <a:ext cx="3049955" cy="5791126"/>
              <a:chOff x="1187624" y="-205943"/>
              <a:chExt cx="3049955" cy="5791126"/>
            </a:xfrm>
          </p:grpSpPr>
          <p:sp>
            <p:nvSpPr>
              <p:cNvPr id="3" name="2 Forma libre"/>
              <p:cNvSpPr/>
              <p:nvPr/>
            </p:nvSpPr>
            <p:spPr>
              <a:xfrm>
                <a:off x="3563888" y="-205943"/>
                <a:ext cx="673691" cy="3941587"/>
              </a:xfrm>
              <a:custGeom>
                <a:avLst/>
                <a:gdLst>
                  <a:gd name="connsiteX0" fmla="*/ 49485 w 673691"/>
                  <a:gd name="connsiteY0" fmla="*/ 17257 h 3941587"/>
                  <a:gd name="connsiteX1" fmla="*/ 5942 w 673691"/>
                  <a:gd name="connsiteY1" fmla="*/ 655886 h 3941587"/>
                  <a:gd name="connsiteX2" fmla="*/ 165600 w 673691"/>
                  <a:gd name="connsiteY2" fmla="*/ 2339543 h 3941587"/>
                  <a:gd name="connsiteX3" fmla="*/ 194628 w 673691"/>
                  <a:gd name="connsiteY3" fmla="*/ 2833029 h 3941587"/>
                  <a:gd name="connsiteX4" fmla="*/ 267200 w 673691"/>
                  <a:gd name="connsiteY4" fmla="*/ 3210400 h 3941587"/>
                  <a:gd name="connsiteX5" fmla="*/ 354285 w 673691"/>
                  <a:gd name="connsiteY5" fmla="*/ 3631314 h 3941587"/>
                  <a:gd name="connsiteX6" fmla="*/ 499428 w 673691"/>
                  <a:gd name="connsiteY6" fmla="*/ 3907086 h 3941587"/>
                  <a:gd name="connsiteX7" fmla="*/ 601028 w 673691"/>
                  <a:gd name="connsiteY7" fmla="*/ 3921600 h 3941587"/>
                  <a:gd name="connsiteX8" fmla="*/ 673600 w 673691"/>
                  <a:gd name="connsiteY8" fmla="*/ 3761943 h 3941587"/>
                  <a:gd name="connsiteX9" fmla="*/ 586514 w 673691"/>
                  <a:gd name="connsiteY9" fmla="*/ 3674857 h 3941587"/>
                  <a:gd name="connsiteX10" fmla="*/ 470400 w 673691"/>
                  <a:gd name="connsiteY10" fmla="*/ 3442629 h 3941587"/>
                  <a:gd name="connsiteX11" fmla="*/ 368800 w 673691"/>
                  <a:gd name="connsiteY11" fmla="*/ 3079772 h 3941587"/>
                  <a:gd name="connsiteX12" fmla="*/ 325257 w 673691"/>
                  <a:gd name="connsiteY12" fmla="*/ 2804000 h 3941587"/>
                  <a:gd name="connsiteX13" fmla="*/ 281714 w 673691"/>
                  <a:gd name="connsiteY13" fmla="*/ 1570286 h 3941587"/>
                  <a:gd name="connsiteX14" fmla="*/ 281714 w 673691"/>
                  <a:gd name="connsiteY14" fmla="*/ 1062286 h 3941587"/>
                  <a:gd name="connsiteX15" fmla="*/ 223657 w 673691"/>
                  <a:gd name="connsiteY15" fmla="*/ 525257 h 3941587"/>
                  <a:gd name="connsiteX16" fmla="*/ 238171 w 673691"/>
                  <a:gd name="connsiteY16" fmla="*/ 133372 h 3941587"/>
                  <a:gd name="connsiteX17" fmla="*/ 296228 w 673691"/>
                  <a:gd name="connsiteY17" fmla="*/ 17257 h 3941587"/>
                  <a:gd name="connsiteX18" fmla="*/ 107542 w 673691"/>
                  <a:gd name="connsiteY18" fmla="*/ 2743 h 3941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73691" h="3941587">
                    <a:moveTo>
                      <a:pt x="49485" y="17257"/>
                    </a:moveTo>
                    <a:cubicBezTo>
                      <a:pt x="18037" y="143047"/>
                      <a:pt x="-13410" y="268838"/>
                      <a:pt x="5942" y="655886"/>
                    </a:cubicBezTo>
                    <a:cubicBezTo>
                      <a:pt x="25294" y="1042934"/>
                      <a:pt x="134152" y="1976686"/>
                      <a:pt x="165600" y="2339543"/>
                    </a:cubicBezTo>
                    <a:cubicBezTo>
                      <a:pt x="197048" y="2702400"/>
                      <a:pt x="177695" y="2687886"/>
                      <a:pt x="194628" y="2833029"/>
                    </a:cubicBezTo>
                    <a:cubicBezTo>
                      <a:pt x="211561" y="2978172"/>
                      <a:pt x="240591" y="3077353"/>
                      <a:pt x="267200" y="3210400"/>
                    </a:cubicBezTo>
                    <a:cubicBezTo>
                      <a:pt x="293809" y="3343447"/>
                      <a:pt x="315580" y="3515200"/>
                      <a:pt x="354285" y="3631314"/>
                    </a:cubicBezTo>
                    <a:cubicBezTo>
                      <a:pt x="392990" y="3747428"/>
                      <a:pt x="458304" y="3858705"/>
                      <a:pt x="499428" y="3907086"/>
                    </a:cubicBezTo>
                    <a:cubicBezTo>
                      <a:pt x="540552" y="3955467"/>
                      <a:pt x="571999" y="3945790"/>
                      <a:pt x="601028" y="3921600"/>
                    </a:cubicBezTo>
                    <a:cubicBezTo>
                      <a:pt x="630057" y="3897410"/>
                      <a:pt x="676019" y="3803067"/>
                      <a:pt x="673600" y="3761943"/>
                    </a:cubicBezTo>
                    <a:cubicBezTo>
                      <a:pt x="671181" y="3720819"/>
                      <a:pt x="620381" y="3728076"/>
                      <a:pt x="586514" y="3674857"/>
                    </a:cubicBezTo>
                    <a:cubicBezTo>
                      <a:pt x="552647" y="3621638"/>
                      <a:pt x="506686" y="3541810"/>
                      <a:pt x="470400" y="3442629"/>
                    </a:cubicBezTo>
                    <a:cubicBezTo>
                      <a:pt x="434114" y="3343448"/>
                      <a:pt x="392991" y="3186210"/>
                      <a:pt x="368800" y="3079772"/>
                    </a:cubicBezTo>
                    <a:cubicBezTo>
                      <a:pt x="344610" y="2973334"/>
                      <a:pt x="339771" y="3055581"/>
                      <a:pt x="325257" y="2804000"/>
                    </a:cubicBezTo>
                    <a:cubicBezTo>
                      <a:pt x="310743" y="2552419"/>
                      <a:pt x="288971" y="1860572"/>
                      <a:pt x="281714" y="1570286"/>
                    </a:cubicBezTo>
                    <a:cubicBezTo>
                      <a:pt x="274457" y="1280000"/>
                      <a:pt x="291390" y="1236458"/>
                      <a:pt x="281714" y="1062286"/>
                    </a:cubicBezTo>
                    <a:cubicBezTo>
                      <a:pt x="272038" y="888115"/>
                      <a:pt x="230914" y="680076"/>
                      <a:pt x="223657" y="525257"/>
                    </a:cubicBezTo>
                    <a:cubicBezTo>
                      <a:pt x="216400" y="370438"/>
                      <a:pt x="226076" y="218039"/>
                      <a:pt x="238171" y="133372"/>
                    </a:cubicBezTo>
                    <a:cubicBezTo>
                      <a:pt x="250266" y="48705"/>
                      <a:pt x="317999" y="39028"/>
                      <a:pt x="296228" y="17257"/>
                    </a:cubicBezTo>
                    <a:cubicBezTo>
                      <a:pt x="274457" y="-4514"/>
                      <a:pt x="190999" y="-886"/>
                      <a:pt x="107542" y="2743"/>
                    </a:cubicBezTo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2" name="1 Imagen"/>
              <p:cNvPicPr>
                <a:picLocks noChangeAspect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rightnessContrast bright="2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87624" y="1988840"/>
                <a:ext cx="3041653" cy="3596343"/>
              </a:xfrm>
              <a:prstGeom prst="rect">
                <a:avLst/>
              </a:prstGeom>
            </p:spPr>
          </p:pic>
        </p:grpSp>
        <p:sp>
          <p:nvSpPr>
            <p:cNvPr id="7" name="6 Forma libre"/>
            <p:cNvSpPr/>
            <p:nvPr/>
          </p:nvSpPr>
          <p:spPr>
            <a:xfrm>
              <a:off x="3416809" y="926895"/>
              <a:ext cx="291095" cy="440450"/>
            </a:xfrm>
            <a:custGeom>
              <a:avLst/>
              <a:gdLst>
                <a:gd name="connsiteX0" fmla="*/ 283452 w 291095"/>
                <a:gd name="connsiteY0" fmla="*/ 6754 h 440450"/>
                <a:gd name="connsiteX1" fmla="*/ 131052 w 291095"/>
                <a:gd name="connsiteY1" fmla="*/ 108354 h 440450"/>
                <a:gd name="connsiteX2" fmla="*/ 16752 w 291095"/>
                <a:gd name="connsiteY2" fmla="*/ 349654 h 440450"/>
                <a:gd name="connsiteX3" fmla="*/ 16752 w 291095"/>
                <a:gd name="connsiteY3" fmla="*/ 438554 h 440450"/>
                <a:gd name="connsiteX4" fmla="*/ 169152 w 291095"/>
                <a:gd name="connsiteY4" fmla="*/ 400454 h 440450"/>
                <a:gd name="connsiteX5" fmla="*/ 258052 w 291095"/>
                <a:gd name="connsiteY5" fmla="*/ 286154 h 440450"/>
                <a:gd name="connsiteX6" fmla="*/ 283452 w 291095"/>
                <a:gd name="connsiteY6" fmla="*/ 6754 h 440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1095" h="440450">
                  <a:moveTo>
                    <a:pt x="283452" y="6754"/>
                  </a:moveTo>
                  <a:cubicBezTo>
                    <a:pt x="262285" y="-22879"/>
                    <a:pt x="175502" y="51204"/>
                    <a:pt x="131052" y="108354"/>
                  </a:cubicBezTo>
                  <a:cubicBezTo>
                    <a:pt x="86602" y="165504"/>
                    <a:pt x="35802" y="294621"/>
                    <a:pt x="16752" y="349654"/>
                  </a:cubicBezTo>
                  <a:cubicBezTo>
                    <a:pt x="-2298" y="404687"/>
                    <a:pt x="-8648" y="430087"/>
                    <a:pt x="16752" y="438554"/>
                  </a:cubicBezTo>
                  <a:cubicBezTo>
                    <a:pt x="42152" y="447021"/>
                    <a:pt x="128935" y="425854"/>
                    <a:pt x="169152" y="400454"/>
                  </a:cubicBezTo>
                  <a:cubicBezTo>
                    <a:pt x="209369" y="375054"/>
                    <a:pt x="239002" y="347537"/>
                    <a:pt x="258052" y="286154"/>
                  </a:cubicBezTo>
                  <a:cubicBezTo>
                    <a:pt x="277102" y="224771"/>
                    <a:pt x="304619" y="36387"/>
                    <a:pt x="283452" y="6754"/>
                  </a:cubicBezTo>
                  <a:close/>
                </a:path>
              </a:pathLst>
            </a:cu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28 Forma libre"/>
            <p:cNvSpPr/>
            <p:nvPr/>
          </p:nvSpPr>
          <p:spPr>
            <a:xfrm flipH="1">
              <a:off x="3732882" y="1633270"/>
              <a:ext cx="263054" cy="440450"/>
            </a:xfrm>
            <a:custGeom>
              <a:avLst/>
              <a:gdLst>
                <a:gd name="connsiteX0" fmla="*/ 283452 w 291095"/>
                <a:gd name="connsiteY0" fmla="*/ 6754 h 440450"/>
                <a:gd name="connsiteX1" fmla="*/ 131052 w 291095"/>
                <a:gd name="connsiteY1" fmla="*/ 108354 h 440450"/>
                <a:gd name="connsiteX2" fmla="*/ 16752 w 291095"/>
                <a:gd name="connsiteY2" fmla="*/ 349654 h 440450"/>
                <a:gd name="connsiteX3" fmla="*/ 16752 w 291095"/>
                <a:gd name="connsiteY3" fmla="*/ 438554 h 440450"/>
                <a:gd name="connsiteX4" fmla="*/ 169152 w 291095"/>
                <a:gd name="connsiteY4" fmla="*/ 400454 h 440450"/>
                <a:gd name="connsiteX5" fmla="*/ 258052 w 291095"/>
                <a:gd name="connsiteY5" fmla="*/ 286154 h 440450"/>
                <a:gd name="connsiteX6" fmla="*/ 283452 w 291095"/>
                <a:gd name="connsiteY6" fmla="*/ 6754 h 440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1095" h="440450">
                  <a:moveTo>
                    <a:pt x="283452" y="6754"/>
                  </a:moveTo>
                  <a:cubicBezTo>
                    <a:pt x="262285" y="-22879"/>
                    <a:pt x="175502" y="51204"/>
                    <a:pt x="131052" y="108354"/>
                  </a:cubicBezTo>
                  <a:cubicBezTo>
                    <a:pt x="86602" y="165504"/>
                    <a:pt x="35802" y="294621"/>
                    <a:pt x="16752" y="349654"/>
                  </a:cubicBezTo>
                  <a:cubicBezTo>
                    <a:pt x="-2298" y="404687"/>
                    <a:pt x="-8648" y="430087"/>
                    <a:pt x="16752" y="438554"/>
                  </a:cubicBezTo>
                  <a:cubicBezTo>
                    <a:pt x="42152" y="447021"/>
                    <a:pt x="128935" y="425854"/>
                    <a:pt x="169152" y="400454"/>
                  </a:cubicBezTo>
                  <a:cubicBezTo>
                    <a:pt x="209369" y="375054"/>
                    <a:pt x="239002" y="347537"/>
                    <a:pt x="258052" y="286154"/>
                  </a:cubicBezTo>
                  <a:cubicBezTo>
                    <a:pt x="277102" y="224771"/>
                    <a:pt x="304619" y="36387"/>
                    <a:pt x="283452" y="6754"/>
                  </a:cubicBezTo>
                  <a:close/>
                </a:path>
              </a:pathLst>
            </a:cu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dung"/>
          <p:cNvGrpSpPr/>
          <p:nvPr/>
        </p:nvGrpSpPr>
        <p:grpSpPr>
          <a:xfrm>
            <a:off x="3863753" y="-603448"/>
            <a:ext cx="3049955" cy="6118067"/>
            <a:chOff x="3851920" y="-603448"/>
            <a:chExt cx="3049955" cy="6118067"/>
          </a:xfrm>
        </p:grpSpPr>
        <p:pic>
          <p:nvPicPr>
            <p:cNvPr id="30" name="Picture 2" descr="http://www.wpclipart.com/food/fruit/banana/banana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>
                          <a14:foregroundMark x1="90000" y1="4438" x2="84667" y2="4734"/>
                          <a14:foregroundMark x1="83333" y1="10651" x2="83778" y2="27515"/>
                          <a14:foregroundMark x1="82000" y1="29586" x2="75556" y2="43787"/>
                          <a14:foregroundMark x1="72889" y1="46450" x2="58667" y2="57101"/>
                          <a14:foregroundMark x1="56667" y1="58284" x2="39111" y2="60355"/>
                          <a14:foregroundMark x1="36667" y1="60355" x2="26889" y2="60355"/>
                          <a14:foregroundMark x1="24889" y1="60355" x2="14000" y2="62722"/>
                          <a14:foregroundMark x1="10444" y1="63609" x2="6000" y2="64793"/>
                          <a14:foregroundMark x1="4667" y1="66568" x2="3778" y2="71006"/>
                          <a14:foregroundMark x1="3778" y1="75444" x2="8889" y2="84911"/>
                          <a14:foregroundMark x1="12444" y1="86686" x2="24667" y2="92604"/>
                          <a14:foregroundMark x1="28222" y1="93787" x2="45333" y2="96746"/>
                          <a14:foregroundMark x1="46222" y1="95858" x2="60444" y2="93787"/>
                          <a14:foregroundMark x1="61556" y1="93195" x2="77333" y2="84024"/>
                          <a14:foregroundMark x1="79111" y1="81361" x2="87778" y2="73373"/>
                          <a14:foregroundMark x1="88222" y1="71302" x2="94222" y2="58284"/>
                          <a14:foregroundMark x1="83778" y1="7396" x2="83778" y2="739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78129">
              <a:off x="4542604" y="3809577"/>
              <a:ext cx="2270026" cy="1705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1" name="30 Grupo"/>
            <p:cNvGrpSpPr/>
            <p:nvPr/>
          </p:nvGrpSpPr>
          <p:grpSpPr>
            <a:xfrm>
              <a:off x="3851920" y="-603448"/>
              <a:ext cx="3049955" cy="5791126"/>
              <a:chOff x="1115616" y="-603448"/>
              <a:chExt cx="3049955" cy="5791126"/>
            </a:xfrm>
          </p:grpSpPr>
          <p:grpSp>
            <p:nvGrpSpPr>
              <p:cNvPr id="32" name="31 Grupo"/>
              <p:cNvGrpSpPr/>
              <p:nvPr/>
            </p:nvGrpSpPr>
            <p:grpSpPr>
              <a:xfrm>
                <a:off x="1115616" y="-603448"/>
                <a:ext cx="3049955" cy="5791126"/>
                <a:chOff x="1187624" y="-205943"/>
                <a:chExt cx="3049955" cy="5791126"/>
              </a:xfrm>
            </p:grpSpPr>
            <p:sp>
              <p:nvSpPr>
                <p:cNvPr id="35" name="34 Forma libre"/>
                <p:cNvSpPr/>
                <p:nvPr/>
              </p:nvSpPr>
              <p:spPr>
                <a:xfrm>
                  <a:off x="3563888" y="-205943"/>
                  <a:ext cx="673691" cy="3941587"/>
                </a:xfrm>
                <a:custGeom>
                  <a:avLst/>
                  <a:gdLst>
                    <a:gd name="connsiteX0" fmla="*/ 49485 w 673691"/>
                    <a:gd name="connsiteY0" fmla="*/ 17257 h 3941587"/>
                    <a:gd name="connsiteX1" fmla="*/ 5942 w 673691"/>
                    <a:gd name="connsiteY1" fmla="*/ 655886 h 3941587"/>
                    <a:gd name="connsiteX2" fmla="*/ 165600 w 673691"/>
                    <a:gd name="connsiteY2" fmla="*/ 2339543 h 3941587"/>
                    <a:gd name="connsiteX3" fmla="*/ 194628 w 673691"/>
                    <a:gd name="connsiteY3" fmla="*/ 2833029 h 3941587"/>
                    <a:gd name="connsiteX4" fmla="*/ 267200 w 673691"/>
                    <a:gd name="connsiteY4" fmla="*/ 3210400 h 3941587"/>
                    <a:gd name="connsiteX5" fmla="*/ 354285 w 673691"/>
                    <a:gd name="connsiteY5" fmla="*/ 3631314 h 3941587"/>
                    <a:gd name="connsiteX6" fmla="*/ 499428 w 673691"/>
                    <a:gd name="connsiteY6" fmla="*/ 3907086 h 3941587"/>
                    <a:gd name="connsiteX7" fmla="*/ 601028 w 673691"/>
                    <a:gd name="connsiteY7" fmla="*/ 3921600 h 3941587"/>
                    <a:gd name="connsiteX8" fmla="*/ 673600 w 673691"/>
                    <a:gd name="connsiteY8" fmla="*/ 3761943 h 3941587"/>
                    <a:gd name="connsiteX9" fmla="*/ 586514 w 673691"/>
                    <a:gd name="connsiteY9" fmla="*/ 3674857 h 3941587"/>
                    <a:gd name="connsiteX10" fmla="*/ 470400 w 673691"/>
                    <a:gd name="connsiteY10" fmla="*/ 3442629 h 3941587"/>
                    <a:gd name="connsiteX11" fmla="*/ 368800 w 673691"/>
                    <a:gd name="connsiteY11" fmla="*/ 3079772 h 3941587"/>
                    <a:gd name="connsiteX12" fmla="*/ 325257 w 673691"/>
                    <a:gd name="connsiteY12" fmla="*/ 2804000 h 3941587"/>
                    <a:gd name="connsiteX13" fmla="*/ 281714 w 673691"/>
                    <a:gd name="connsiteY13" fmla="*/ 1570286 h 3941587"/>
                    <a:gd name="connsiteX14" fmla="*/ 281714 w 673691"/>
                    <a:gd name="connsiteY14" fmla="*/ 1062286 h 3941587"/>
                    <a:gd name="connsiteX15" fmla="*/ 223657 w 673691"/>
                    <a:gd name="connsiteY15" fmla="*/ 525257 h 3941587"/>
                    <a:gd name="connsiteX16" fmla="*/ 238171 w 673691"/>
                    <a:gd name="connsiteY16" fmla="*/ 133372 h 3941587"/>
                    <a:gd name="connsiteX17" fmla="*/ 296228 w 673691"/>
                    <a:gd name="connsiteY17" fmla="*/ 17257 h 3941587"/>
                    <a:gd name="connsiteX18" fmla="*/ 107542 w 673691"/>
                    <a:gd name="connsiteY18" fmla="*/ 2743 h 39415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673691" h="3941587">
                      <a:moveTo>
                        <a:pt x="49485" y="17257"/>
                      </a:moveTo>
                      <a:cubicBezTo>
                        <a:pt x="18037" y="143047"/>
                        <a:pt x="-13410" y="268838"/>
                        <a:pt x="5942" y="655886"/>
                      </a:cubicBezTo>
                      <a:cubicBezTo>
                        <a:pt x="25294" y="1042934"/>
                        <a:pt x="134152" y="1976686"/>
                        <a:pt x="165600" y="2339543"/>
                      </a:cubicBezTo>
                      <a:cubicBezTo>
                        <a:pt x="197048" y="2702400"/>
                        <a:pt x="177695" y="2687886"/>
                        <a:pt x="194628" y="2833029"/>
                      </a:cubicBezTo>
                      <a:cubicBezTo>
                        <a:pt x="211561" y="2978172"/>
                        <a:pt x="240591" y="3077353"/>
                        <a:pt x="267200" y="3210400"/>
                      </a:cubicBezTo>
                      <a:cubicBezTo>
                        <a:pt x="293809" y="3343447"/>
                        <a:pt x="315580" y="3515200"/>
                        <a:pt x="354285" y="3631314"/>
                      </a:cubicBezTo>
                      <a:cubicBezTo>
                        <a:pt x="392990" y="3747428"/>
                        <a:pt x="458304" y="3858705"/>
                        <a:pt x="499428" y="3907086"/>
                      </a:cubicBezTo>
                      <a:cubicBezTo>
                        <a:pt x="540552" y="3955467"/>
                        <a:pt x="571999" y="3945790"/>
                        <a:pt x="601028" y="3921600"/>
                      </a:cubicBezTo>
                      <a:cubicBezTo>
                        <a:pt x="630057" y="3897410"/>
                        <a:pt x="676019" y="3803067"/>
                        <a:pt x="673600" y="3761943"/>
                      </a:cubicBezTo>
                      <a:cubicBezTo>
                        <a:pt x="671181" y="3720819"/>
                        <a:pt x="620381" y="3728076"/>
                        <a:pt x="586514" y="3674857"/>
                      </a:cubicBezTo>
                      <a:cubicBezTo>
                        <a:pt x="552647" y="3621638"/>
                        <a:pt x="506686" y="3541810"/>
                        <a:pt x="470400" y="3442629"/>
                      </a:cubicBezTo>
                      <a:cubicBezTo>
                        <a:pt x="434114" y="3343448"/>
                        <a:pt x="392991" y="3186210"/>
                        <a:pt x="368800" y="3079772"/>
                      </a:cubicBezTo>
                      <a:cubicBezTo>
                        <a:pt x="344610" y="2973334"/>
                        <a:pt x="339771" y="3055581"/>
                        <a:pt x="325257" y="2804000"/>
                      </a:cubicBezTo>
                      <a:cubicBezTo>
                        <a:pt x="310743" y="2552419"/>
                        <a:pt x="288971" y="1860572"/>
                        <a:pt x="281714" y="1570286"/>
                      </a:cubicBezTo>
                      <a:cubicBezTo>
                        <a:pt x="274457" y="1280000"/>
                        <a:pt x="291390" y="1236458"/>
                        <a:pt x="281714" y="1062286"/>
                      </a:cubicBezTo>
                      <a:cubicBezTo>
                        <a:pt x="272038" y="888115"/>
                        <a:pt x="230914" y="680076"/>
                        <a:pt x="223657" y="525257"/>
                      </a:cubicBezTo>
                      <a:cubicBezTo>
                        <a:pt x="216400" y="370438"/>
                        <a:pt x="226076" y="218039"/>
                        <a:pt x="238171" y="133372"/>
                      </a:cubicBezTo>
                      <a:cubicBezTo>
                        <a:pt x="250266" y="48705"/>
                        <a:pt x="317999" y="39028"/>
                        <a:pt x="296228" y="17257"/>
                      </a:cubicBezTo>
                      <a:cubicBezTo>
                        <a:pt x="274457" y="-4514"/>
                        <a:pt x="190999" y="-886"/>
                        <a:pt x="107542" y="2743"/>
                      </a:cubicBezTo>
                    </a:path>
                  </a:pathLst>
                </a:custGeom>
                <a:solidFill>
                  <a:srgbClr val="92D05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pic>
              <p:nvPicPr>
                <p:cNvPr id="36" name="35 Imagen"/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rightnessContrast bright="20000" contrast="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87624" y="1988840"/>
                  <a:ext cx="3041653" cy="3596343"/>
                </a:xfrm>
                <a:prstGeom prst="rect">
                  <a:avLst/>
                </a:prstGeom>
              </p:spPr>
            </p:pic>
          </p:grpSp>
          <p:sp>
            <p:nvSpPr>
              <p:cNvPr id="33" name="32 Forma libre"/>
              <p:cNvSpPr/>
              <p:nvPr/>
            </p:nvSpPr>
            <p:spPr>
              <a:xfrm>
                <a:off x="3416809" y="926895"/>
                <a:ext cx="291095" cy="440450"/>
              </a:xfrm>
              <a:custGeom>
                <a:avLst/>
                <a:gdLst>
                  <a:gd name="connsiteX0" fmla="*/ 283452 w 291095"/>
                  <a:gd name="connsiteY0" fmla="*/ 6754 h 440450"/>
                  <a:gd name="connsiteX1" fmla="*/ 131052 w 291095"/>
                  <a:gd name="connsiteY1" fmla="*/ 108354 h 440450"/>
                  <a:gd name="connsiteX2" fmla="*/ 16752 w 291095"/>
                  <a:gd name="connsiteY2" fmla="*/ 349654 h 440450"/>
                  <a:gd name="connsiteX3" fmla="*/ 16752 w 291095"/>
                  <a:gd name="connsiteY3" fmla="*/ 438554 h 440450"/>
                  <a:gd name="connsiteX4" fmla="*/ 169152 w 291095"/>
                  <a:gd name="connsiteY4" fmla="*/ 400454 h 440450"/>
                  <a:gd name="connsiteX5" fmla="*/ 258052 w 291095"/>
                  <a:gd name="connsiteY5" fmla="*/ 286154 h 440450"/>
                  <a:gd name="connsiteX6" fmla="*/ 283452 w 291095"/>
                  <a:gd name="connsiteY6" fmla="*/ 6754 h 44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1095" h="440450">
                    <a:moveTo>
                      <a:pt x="283452" y="6754"/>
                    </a:moveTo>
                    <a:cubicBezTo>
                      <a:pt x="262285" y="-22879"/>
                      <a:pt x="175502" y="51204"/>
                      <a:pt x="131052" y="108354"/>
                    </a:cubicBezTo>
                    <a:cubicBezTo>
                      <a:pt x="86602" y="165504"/>
                      <a:pt x="35802" y="294621"/>
                      <a:pt x="16752" y="349654"/>
                    </a:cubicBezTo>
                    <a:cubicBezTo>
                      <a:pt x="-2298" y="404687"/>
                      <a:pt x="-8648" y="430087"/>
                      <a:pt x="16752" y="438554"/>
                    </a:cubicBezTo>
                    <a:cubicBezTo>
                      <a:pt x="42152" y="447021"/>
                      <a:pt x="128935" y="425854"/>
                      <a:pt x="169152" y="400454"/>
                    </a:cubicBezTo>
                    <a:cubicBezTo>
                      <a:pt x="209369" y="375054"/>
                      <a:pt x="239002" y="347537"/>
                      <a:pt x="258052" y="286154"/>
                    </a:cubicBezTo>
                    <a:cubicBezTo>
                      <a:pt x="277102" y="224771"/>
                      <a:pt x="304619" y="36387"/>
                      <a:pt x="283452" y="6754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" name="33 Forma libre"/>
              <p:cNvSpPr/>
              <p:nvPr/>
            </p:nvSpPr>
            <p:spPr>
              <a:xfrm flipH="1">
                <a:off x="3732882" y="1633270"/>
                <a:ext cx="263054" cy="440450"/>
              </a:xfrm>
              <a:custGeom>
                <a:avLst/>
                <a:gdLst>
                  <a:gd name="connsiteX0" fmla="*/ 283452 w 291095"/>
                  <a:gd name="connsiteY0" fmla="*/ 6754 h 440450"/>
                  <a:gd name="connsiteX1" fmla="*/ 131052 w 291095"/>
                  <a:gd name="connsiteY1" fmla="*/ 108354 h 440450"/>
                  <a:gd name="connsiteX2" fmla="*/ 16752 w 291095"/>
                  <a:gd name="connsiteY2" fmla="*/ 349654 h 440450"/>
                  <a:gd name="connsiteX3" fmla="*/ 16752 w 291095"/>
                  <a:gd name="connsiteY3" fmla="*/ 438554 h 440450"/>
                  <a:gd name="connsiteX4" fmla="*/ 169152 w 291095"/>
                  <a:gd name="connsiteY4" fmla="*/ 400454 h 440450"/>
                  <a:gd name="connsiteX5" fmla="*/ 258052 w 291095"/>
                  <a:gd name="connsiteY5" fmla="*/ 286154 h 440450"/>
                  <a:gd name="connsiteX6" fmla="*/ 283452 w 291095"/>
                  <a:gd name="connsiteY6" fmla="*/ 6754 h 44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1095" h="440450">
                    <a:moveTo>
                      <a:pt x="283452" y="6754"/>
                    </a:moveTo>
                    <a:cubicBezTo>
                      <a:pt x="262285" y="-22879"/>
                      <a:pt x="175502" y="51204"/>
                      <a:pt x="131052" y="108354"/>
                    </a:cubicBezTo>
                    <a:cubicBezTo>
                      <a:pt x="86602" y="165504"/>
                      <a:pt x="35802" y="294621"/>
                      <a:pt x="16752" y="349654"/>
                    </a:cubicBezTo>
                    <a:cubicBezTo>
                      <a:pt x="-2298" y="404687"/>
                      <a:pt x="-8648" y="430087"/>
                      <a:pt x="16752" y="438554"/>
                    </a:cubicBezTo>
                    <a:cubicBezTo>
                      <a:pt x="42152" y="447021"/>
                      <a:pt x="128935" y="425854"/>
                      <a:pt x="169152" y="400454"/>
                    </a:cubicBezTo>
                    <a:cubicBezTo>
                      <a:pt x="209369" y="375054"/>
                      <a:pt x="239002" y="347537"/>
                      <a:pt x="258052" y="286154"/>
                    </a:cubicBezTo>
                    <a:cubicBezTo>
                      <a:pt x="277102" y="224771"/>
                      <a:pt x="304619" y="36387"/>
                      <a:pt x="283452" y="6754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048" name="sai 1"/>
          <p:cNvGrpSpPr/>
          <p:nvPr/>
        </p:nvGrpSpPr>
        <p:grpSpPr>
          <a:xfrm>
            <a:off x="6553071" y="-162338"/>
            <a:ext cx="3101182" cy="5666005"/>
            <a:chOff x="3101069" y="-221197"/>
            <a:chExt cx="3101182" cy="5666005"/>
          </a:xfrm>
        </p:grpSpPr>
        <p:grpSp>
          <p:nvGrpSpPr>
            <p:cNvPr id="38" name="37 Grupo"/>
            <p:cNvGrpSpPr/>
            <p:nvPr/>
          </p:nvGrpSpPr>
          <p:grpSpPr>
            <a:xfrm>
              <a:off x="5364088" y="-221197"/>
              <a:ext cx="838163" cy="3941587"/>
              <a:chOff x="4293317" y="-398164"/>
              <a:chExt cx="838163" cy="3941587"/>
            </a:xfrm>
          </p:grpSpPr>
          <p:sp>
            <p:nvSpPr>
              <p:cNvPr id="39" name="38 Forma libre"/>
              <p:cNvSpPr/>
              <p:nvPr/>
            </p:nvSpPr>
            <p:spPr>
              <a:xfrm>
                <a:off x="4457789" y="-398164"/>
                <a:ext cx="673691" cy="3941587"/>
              </a:xfrm>
              <a:custGeom>
                <a:avLst/>
                <a:gdLst>
                  <a:gd name="connsiteX0" fmla="*/ 49485 w 673691"/>
                  <a:gd name="connsiteY0" fmla="*/ 17257 h 3941587"/>
                  <a:gd name="connsiteX1" fmla="*/ 5942 w 673691"/>
                  <a:gd name="connsiteY1" fmla="*/ 655886 h 3941587"/>
                  <a:gd name="connsiteX2" fmla="*/ 165600 w 673691"/>
                  <a:gd name="connsiteY2" fmla="*/ 2339543 h 3941587"/>
                  <a:gd name="connsiteX3" fmla="*/ 194628 w 673691"/>
                  <a:gd name="connsiteY3" fmla="*/ 2833029 h 3941587"/>
                  <a:gd name="connsiteX4" fmla="*/ 267200 w 673691"/>
                  <a:gd name="connsiteY4" fmla="*/ 3210400 h 3941587"/>
                  <a:gd name="connsiteX5" fmla="*/ 354285 w 673691"/>
                  <a:gd name="connsiteY5" fmla="*/ 3631314 h 3941587"/>
                  <a:gd name="connsiteX6" fmla="*/ 499428 w 673691"/>
                  <a:gd name="connsiteY6" fmla="*/ 3907086 h 3941587"/>
                  <a:gd name="connsiteX7" fmla="*/ 601028 w 673691"/>
                  <a:gd name="connsiteY7" fmla="*/ 3921600 h 3941587"/>
                  <a:gd name="connsiteX8" fmla="*/ 673600 w 673691"/>
                  <a:gd name="connsiteY8" fmla="*/ 3761943 h 3941587"/>
                  <a:gd name="connsiteX9" fmla="*/ 586514 w 673691"/>
                  <a:gd name="connsiteY9" fmla="*/ 3674857 h 3941587"/>
                  <a:gd name="connsiteX10" fmla="*/ 470400 w 673691"/>
                  <a:gd name="connsiteY10" fmla="*/ 3442629 h 3941587"/>
                  <a:gd name="connsiteX11" fmla="*/ 368800 w 673691"/>
                  <a:gd name="connsiteY11" fmla="*/ 3079772 h 3941587"/>
                  <a:gd name="connsiteX12" fmla="*/ 325257 w 673691"/>
                  <a:gd name="connsiteY12" fmla="*/ 2804000 h 3941587"/>
                  <a:gd name="connsiteX13" fmla="*/ 281714 w 673691"/>
                  <a:gd name="connsiteY13" fmla="*/ 1570286 h 3941587"/>
                  <a:gd name="connsiteX14" fmla="*/ 281714 w 673691"/>
                  <a:gd name="connsiteY14" fmla="*/ 1062286 h 3941587"/>
                  <a:gd name="connsiteX15" fmla="*/ 223657 w 673691"/>
                  <a:gd name="connsiteY15" fmla="*/ 525257 h 3941587"/>
                  <a:gd name="connsiteX16" fmla="*/ 238171 w 673691"/>
                  <a:gd name="connsiteY16" fmla="*/ 133372 h 3941587"/>
                  <a:gd name="connsiteX17" fmla="*/ 296228 w 673691"/>
                  <a:gd name="connsiteY17" fmla="*/ 17257 h 3941587"/>
                  <a:gd name="connsiteX18" fmla="*/ 107542 w 673691"/>
                  <a:gd name="connsiteY18" fmla="*/ 2743 h 3941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73691" h="3941587">
                    <a:moveTo>
                      <a:pt x="49485" y="17257"/>
                    </a:moveTo>
                    <a:cubicBezTo>
                      <a:pt x="18037" y="143047"/>
                      <a:pt x="-13410" y="268838"/>
                      <a:pt x="5942" y="655886"/>
                    </a:cubicBezTo>
                    <a:cubicBezTo>
                      <a:pt x="25294" y="1042934"/>
                      <a:pt x="134152" y="1976686"/>
                      <a:pt x="165600" y="2339543"/>
                    </a:cubicBezTo>
                    <a:cubicBezTo>
                      <a:pt x="197048" y="2702400"/>
                      <a:pt x="177695" y="2687886"/>
                      <a:pt x="194628" y="2833029"/>
                    </a:cubicBezTo>
                    <a:cubicBezTo>
                      <a:pt x="211561" y="2978172"/>
                      <a:pt x="240591" y="3077353"/>
                      <a:pt x="267200" y="3210400"/>
                    </a:cubicBezTo>
                    <a:cubicBezTo>
                      <a:pt x="293809" y="3343447"/>
                      <a:pt x="315580" y="3515200"/>
                      <a:pt x="354285" y="3631314"/>
                    </a:cubicBezTo>
                    <a:cubicBezTo>
                      <a:pt x="392990" y="3747428"/>
                      <a:pt x="458304" y="3858705"/>
                      <a:pt x="499428" y="3907086"/>
                    </a:cubicBezTo>
                    <a:cubicBezTo>
                      <a:pt x="540552" y="3955467"/>
                      <a:pt x="571999" y="3945790"/>
                      <a:pt x="601028" y="3921600"/>
                    </a:cubicBezTo>
                    <a:cubicBezTo>
                      <a:pt x="630057" y="3897410"/>
                      <a:pt x="676019" y="3803067"/>
                      <a:pt x="673600" y="3761943"/>
                    </a:cubicBezTo>
                    <a:cubicBezTo>
                      <a:pt x="671181" y="3720819"/>
                      <a:pt x="620381" y="3728076"/>
                      <a:pt x="586514" y="3674857"/>
                    </a:cubicBezTo>
                    <a:cubicBezTo>
                      <a:pt x="552647" y="3621638"/>
                      <a:pt x="506686" y="3541810"/>
                      <a:pt x="470400" y="3442629"/>
                    </a:cubicBezTo>
                    <a:cubicBezTo>
                      <a:pt x="434114" y="3343448"/>
                      <a:pt x="392991" y="3186210"/>
                      <a:pt x="368800" y="3079772"/>
                    </a:cubicBezTo>
                    <a:cubicBezTo>
                      <a:pt x="344610" y="2973334"/>
                      <a:pt x="339771" y="3055581"/>
                      <a:pt x="325257" y="2804000"/>
                    </a:cubicBezTo>
                    <a:cubicBezTo>
                      <a:pt x="310743" y="2552419"/>
                      <a:pt x="288971" y="1860572"/>
                      <a:pt x="281714" y="1570286"/>
                    </a:cubicBezTo>
                    <a:cubicBezTo>
                      <a:pt x="274457" y="1280000"/>
                      <a:pt x="291390" y="1236458"/>
                      <a:pt x="281714" y="1062286"/>
                    </a:cubicBezTo>
                    <a:cubicBezTo>
                      <a:pt x="272038" y="888115"/>
                      <a:pt x="230914" y="680076"/>
                      <a:pt x="223657" y="525257"/>
                    </a:cubicBezTo>
                    <a:cubicBezTo>
                      <a:pt x="216400" y="370438"/>
                      <a:pt x="226076" y="218039"/>
                      <a:pt x="238171" y="133372"/>
                    </a:cubicBezTo>
                    <a:cubicBezTo>
                      <a:pt x="250266" y="48705"/>
                      <a:pt x="317999" y="39028"/>
                      <a:pt x="296228" y="17257"/>
                    </a:cubicBezTo>
                    <a:cubicBezTo>
                      <a:pt x="274457" y="-4514"/>
                      <a:pt x="190999" y="-886"/>
                      <a:pt x="107542" y="2743"/>
                    </a:cubicBezTo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" name="39 Forma libre"/>
              <p:cNvSpPr/>
              <p:nvPr/>
            </p:nvSpPr>
            <p:spPr>
              <a:xfrm>
                <a:off x="4293317" y="476672"/>
                <a:ext cx="291095" cy="440450"/>
              </a:xfrm>
              <a:custGeom>
                <a:avLst/>
                <a:gdLst>
                  <a:gd name="connsiteX0" fmla="*/ 283452 w 291095"/>
                  <a:gd name="connsiteY0" fmla="*/ 6754 h 440450"/>
                  <a:gd name="connsiteX1" fmla="*/ 131052 w 291095"/>
                  <a:gd name="connsiteY1" fmla="*/ 108354 h 440450"/>
                  <a:gd name="connsiteX2" fmla="*/ 16752 w 291095"/>
                  <a:gd name="connsiteY2" fmla="*/ 349654 h 440450"/>
                  <a:gd name="connsiteX3" fmla="*/ 16752 w 291095"/>
                  <a:gd name="connsiteY3" fmla="*/ 438554 h 440450"/>
                  <a:gd name="connsiteX4" fmla="*/ 169152 w 291095"/>
                  <a:gd name="connsiteY4" fmla="*/ 400454 h 440450"/>
                  <a:gd name="connsiteX5" fmla="*/ 258052 w 291095"/>
                  <a:gd name="connsiteY5" fmla="*/ 286154 h 440450"/>
                  <a:gd name="connsiteX6" fmla="*/ 283452 w 291095"/>
                  <a:gd name="connsiteY6" fmla="*/ 6754 h 44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1095" h="440450">
                    <a:moveTo>
                      <a:pt x="283452" y="6754"/>
                    </a:moveTo>
                    <a:cubicBezTo>
                      <a:pt x="262285" y="-22879"/>
                      <a:pt x="175502" y="51204"/>
                      <a:pt x="131052" y="108354"/>
                    </a:cubicBezTo>
                    <a:cubicBezTo>
                      <a:pt x="86602" y="165504"/>
                      <a:pt x="35802" y="294621"/>
                      <a:pt x="16752" y="349654"/>
                    </a:cubicBezTo>
                    <a:cubicBezTo>
                      <a:pt x="-2298" y="404687"/>
                      <a:pt x="-8648" y="430087"/>
                      <a:pt x="16752" y="438554"/>
                    </a:cubicBezTo>
                    <a:cubicBezTo>
                      <a:pt x="42152" y="447021"/>
                      <a:pt x="128935" y="425854"/>
                      <a:pt x="169152" y="400454"/>
                    </a:cubicBezTo>
                    <a:cubicBezTo>
                      <a:pt x="209369" y="375054"/>
                      <a:pt x="239002" y="347537"/>
                      <a:pt x="258052" y="286154"/>
                    </a:cubicBezTo>
                    <a:cubicBezTo>
                      <a:pt x="277102" y="224771"/>
                      <a:pt x="304619" y="36387"/>
                      <a:pt x="283452" y="6754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" name="40 Forma libre"/>
              <p:cNvSpPr/>
              <p:nvPr/>
            </p:nvSpPr>
            <p:spPr>
              <a:xfrm flipH="1">
                <a:off x="4648200" y="1132179"/>
                <a:ext cx="263054" cy="440450"/>
              </a:xfrm>
              <a:custGeom>
                <a:avLst/>
                <a:gdLst>
                  <a:gd name="connsiteX0" fmla="*/ 283452 w 291095"/>
                  <a:gd name="connsiteY0" fmla="*/ 6754 h 440450"/>
                  <a:gd name="connsiteX1" fmla="*/ 131052 w 291095"/>
                  <a:gd name="connsiteY1" fmla="*/ 108354 h 440450"/>
                  <a:gd name="connsiteX2" fmla="*/ 16752 w 291095"/>
                  <a:gd name="connsiteY2" fmla="*/ 349654 h 440450"/>
                  <a:gd name="connsiteX3" fmla="*/ 16752 w 291095"/>
                  <a:gd name="connsiteY3" fmla="*/ 438554 h 440450"/>
                  <a:gd name="connsiteX4" fmla="*/ 169152 w 291095"/>
                  <a:gd name="connsiteY4" fmla="*/ 400454 h 440450"/>
                  <a:gd name="connsiteX5" fmla="*/ 258052 w 291095"/>
                  <a:gd name="connsiteY5" fmla="*/ 286154 h 440450"/>
                  <a:gd name="connsiteX6" fmla="*/ 283452 w 291095"/>
                  <a:gd name="connsiteY6" fmla="*/ 6754 h 44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1095" h="440450">
                    <a:moveTo>
                      <a:pt x="283452" y="6754"/>
                    </a:moveTo>
                    <a:cubicBezTo>
                      <a:pt x="262285" y="-22879"/>
                      <a:pt x="175502" y="51204"/>
                      <a:pt x="131052" y="108354"/>
                    </a:cubicBezTo>
                    <a:cubicBezTo>
                      <a:pt x="86602" y="165504"/>
                      <a:pt x="35802" y="294621"/>
                      <a:pt x="16752" y="349654"/>
                    </a:cubicBezTo>
                    <a:cubicBezTo>
                      <a:pt x="-2298" y="404687"/>
                      <a:pt x="-8648" y="430087"/>
                      <a:pt x="16752" y="438554"/>
                    </a:cubicBezTo>
                    <a:cubicBezTo>
                      <a:pt x="42152" y="447021"/>
                      <a:pt x="128935" y="425854"/>
                      <a:pt x="169152" y="400454"/>
                    </a:cubicBezTo>
                    <a:cubicBezTo>
                      <a:pt x="209369" y="375054"/>
                      <a:pt x="239002" y="347537"/>
                      <a:pt x="258052" y="286154"/>
                    </a:cubicBezTo>
                    <a:cubicBezTo>
                      <a:pt x="277102" y="224771"/>
                      <a:pt x="304619" y="36387"/>
                      <a:pt x="283452" y="6754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15" name="14 Imagen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1069" y="1848465"/>
              <a:ext cx="3041653" cy="3596343"/>
            </a:xfrm>
            <a:prstGeom prst="rect">
              <a:avLst/>
            </a:prstGeom>
          </p:spPr>
        </p:pic>
      </p:grpSp>
      <p:pic>
        <p:nvPicPr>
          <p:cNvPr id="2056" name="sai 2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2166">
            <a:off x="6347502" y="2551112"/>
            <a:ext cx="2895361" cy="2651541"/>
          </a:xfrm>
          <a:prstGeom prst="rect">
            <a:avLst/>
          </a:prstGeom>
        </p:spPr>
      </p:pic>
      <p:sp>
        <p:nvSpPr>
          <p:cNvPr id="2057" name="2056 Llamada ovalada"/>
          <p:cNvSpPr/>
          <p:nvPr/>
        </p:nvSpPr>
        <p:spPr>
          <a:xfrm>
            <a:off x="6612545" y="2236696"/>
            <a:ext cx="1912152" cy="867938"/>
          </a:xfrm>
          <a:prstGeom prst="wedgeEllipseCallout">
            <a:avLst>
              <a:gd name="adj1" fmla="val -41725"/>
              <a:gd name="adj2" fmla="val 68985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THANK YOU!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58" name="2057 Flecha derecha">
            <a:hlinkClick r:id="" action="ppaction://hlinkshowjump?jump=nextslide"/>
          </p:cNvPr>
          <p:cNvSpPr/>
          <p:nvPr/>
        </p:nvSpPr>
        <p:spPr>
          <a:xfrm>
            <a:off x="9633470" y="5930117"/>
            <a:ext cx="927026" cy="739244"/>
          </a:xfrm>
          <a:prstGeom prst="rightArrow">
            <a:avLst>
              <a:gd name="adj1" fmla="val 50000"/>
              <a:gd name="adj2" fmla="val 31996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roup mouse"/>
          <p:cNvGrpSpPr/>
          <p:nvPr/>
        </p:nvGrpSpPr>
        <p:grpSpPr>
          <a:xfrm>
            <a:off x="2530148" y="446259"/>
            <a:ext cx="3146795" cy="2542723"/>
            <a:chOff x="-300812" y="-71277"/>
            <a:chExt cx="3827856" cy="2542723"/>
          </a:xfrm>
        </p:grpSpPr>
        <p:pic>
          <p:nvPicPr>
            <p:cNvPr id="1028" name="Picture 4" descr="Grinning with Board Mint Leaves Character Cartoon Stock Vector -  Illustration of fresh, flora: 109439717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125" b="99625" l="8625" r="97625">
                          <a14:foregroundMark x1="44500" y1="33375" x2="44500" y2="33375"/>
                          <a14:foregroundMark x1="44500" y1="33375" x2="44500" y2="33375"/>
                          <a14:foregroundMark x1="41875" y1="36000" x2="42375" y2="39875"/>
                          <a14:foregroundMark x1="59875" y1="33250" x2="58875" y2="38750"/>
                          <a14:foregroundMark x1="61000" y1="39250" x2="64125" y2="34125"/>
                          <a14:foregroundMark x1="56875" y1="37500" x2="60125" y2="30875"/>
                          <a14:foregroundMark x1="50500" y1="47750" x2="60500" y2="47125"/>
                          <a14:foregroundMark x1="37875" y1="54375" x2="37875" y2="54375"/>
                          <a14:foregroundMark x1="37625" y1="54625" x2="37625" y2="54625"/>
                          <a14:foregroundMark x1="65875" y1="54000" x2="65875" y2="54000"/>
                          <a14:foregroundMark x1="22000" y1="59750" x2="80625" y2="59750"/>
                          <a14:foregroundMark x1="18500" y1="57375" x2="20500" y2="94125"/>
                          <a14:foregroundMark x1="23500" y1="63375" x2="82000" y2="62625"/>
                          <a14:foregroundMark x1="24750" y1="71125" x2="84375" y2="73750"/>
                          <a14:foregroundMark x1="32250" y1="83375" x2="82875" y2="887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00812" y="-71277"/>
              <a:ext cx="3827856" cy="25427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371572" y="1533407"/>
              <a:ext cx="2507337" cy="70788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.</a:t>
              </a:r>
            </a:p>
          </p:txBody>
        </p:sp>
      </p:grpSp>
      <p:grpSp>
        <p:nvGrpSpPr>
          <p:cNvPr id="5" name="Group moutj\h"/>
          <p:cNvGrpSpPr/>
          <p:nvPr/>
        </p:nvGrpSpPr>
        <p:grpSpPr>
          <a:xfrm>
            <a:off x="-118950" y="446260"/>
            <a:ext cx="3040889" cy="2542723"/>
            <a:chOff x="2497681" y="19822"/>
            <a:chExt cx="3040889" cy="2542723"/>
          </a:xfrm>
        </p:grpSpPr>
        <p:pic>
          <p:nvPicPr>
            <p:cNvPr id="44" name="Picture 4" descr="Grinning with Board Mint Leaves Character Cartoon Stock Vector -  Illustration of fresh, flora: 109439717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125" b="99625" l="8625" r="97625">
                          <a14:foregroundMark x1="44500" y1="33375" x2="44500" y2="33375"/>
                          <a14:foregroundMark x1="44500" y1="33375" x2="44500" y2="33375"/>
                          <a14:foregroundMark x1="41875" y1="36000" x2="42375" y2="39875"/>
                          <a14:foregroundMark x1="59875" y1="33250" x2="58875" y2="38750"/>
                          <a14:foregroundMark x1="61000" y1="39250" x2="64125" y2="34125"/>
                          <a14:foregroundMark x1="56875" y1="37500" x2="60125" y2="30875"/>
                          <a14:foregroundMark x1="50500" y1="47750" x2="60500" y2="47125"/>
                          <a14:foregroundMark x1="37875" y1="54375" x2="37875" y2="54375"/>
                          <a14:foregroundMark x1="37625" y1="54625" x2="37625" y2="54625"/>
                          <a14:foregroundMark x1="65875" y1="54000" x2="65875" y2="54000"/>
                          <a14:foregroundMark x1="22000" y1="59750" x2="80625" y2="59750"/>
                          <a14:foregroundMark x1="18500" y1="57375" x2="20500" y2="94125"/>
                          <a14:foregroundMark x1="23500" y1="63375" x2="82000" y2="62625"/>
                          <a14:foregroundMark x1="24750" y1="71125" x2="84375" y2="73750"/>
                          <a14:foregroundMark x1="32250" y1="83375" x2="82875" y2="887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7681" y="19822"/>
              <a:ext cx="3040889" cy="25427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TextBox 45"/>
            <p:cNvSpPr txBox="1"/>
            <p:nvPr/>
          </p:nvSpPr>
          <p:spPr>
            <a:xfrm>
              <a:off x="3020044" y="1647282"/>
              <a:ext cx="2004052" cy="707886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.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3BA2E9D6-AB0C-FC0A-1450-B37402705B6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703" y="1853495"/>
            <a:ext cx="987584" cy="97754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2E1A893-9D21-99D7-A5E2-15953F45A4D6}"/>
              </a:ext>
            </a:extLst>
          </p:cNvPr>
          <p:cNvSpPr txBox="1"/>
          <p:nvPr/>
        </p:nvSpPr>
        <p:spPr>
          <a:xfrm>
            <a:off x="286008" y="3901820"/>
            <a:ext cx="4113271" cy="1328023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prstClr val="black"/>
                </a:solidFill>
                <a:latin typeface="Calibri"/>
              </a:rPr>
              <a:t>What’s wrong?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prstClr val="black"/>
                </a:solidFill>
                <a:latin typeface="Calibri"/>
              </a:rPr>
              <a:t>I have a headache.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AF3F791-3705-E5C1-53A6-43127D9FA89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614" y="1903320"/>
            <a:ext cx="933773" cy="92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055852"/>
      </p:ext>
    </p:extLst>
  </p:cSld>
  <p:clrMapOvr>
    <a:masterClrMapping/>
  </p:clrMapOvr>
  <p:transition spd="slow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1" dur="indefinite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12" dur="indefinite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9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750" fill="hold"/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750" fill="hold"/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ba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8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3" presetID="2" presetClass="exit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4" dur="1500"/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500"/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descens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28" presetID="53" presetClass="entr" presetSubtype="16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20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37" dur="indefinite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38" dur="indefinite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4" presetID="1" presetClass="exit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2" dur="500"/>
                                            <p:tgtEl>
                                              <p:spTgt spid="205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hank_yo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3" presetID="10" presetClass="exit" presetSubtype="0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0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57" presetID="2" presetClass="exit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62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20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</p:childTnLst>
            </p:cTn>
          </p:par>
        </p:tnLst>
        <p:bldLst>
          <p:bldP spid="2057" grpId="0" animBg="1"/>
          <p:bldP spid="2057" grpId="1" animBg="1"/>
          <p:bldP spid="2058" grpId="0" animBg="1"/>
          <p:bldP spid="2058" grpId="1" animBg="1"/>
          <p:bldP spid="1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1" dur="indefinite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12" dur="indefinite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ba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8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3" presetID="2" presetClass="exit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4" dur="1500"/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500"/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descens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28" presetID="53" presetClass="entr" presetSubtype="16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20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37" dur="indefinite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38" dur="indefinite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4" presetID="1" presetClass="exit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2" dur="500"/>
                                            <p:tgtEl>
                                              <p:spTgt spid="205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thank_yo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3" presetID="10" presetClass="exit" presetSubtype="0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0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57" presetID="2" presetClass="exit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62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20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</p:childTnLst>
            </p:cTn>
          </p:par>
        </p:tnLst>
        <p:bldLst>
          <p:bldP spid="2057" grpId="0" animBg="1"/>
          <p:bldP spid="2057" grpId="1" animBg="1"/>
          <p:bldP spid="2058" grpId="0" animBg="1"/>
          <p:bldP spid="2058" grpId="1" animBg="1"/>
          <p:bldP spid="13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70C3424-3589-E627-550F-232E4FD5B4A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0" b="4750"/>
          <a:stretch/>
        </p:blipFill>
        <p:spPr>
          <a:xfrm>
            <a:off x="1" y="326572"/>
            <a:ext cx="12250056" cy="6110514"/>
          </a:xfrm>
          <a:prstGeom prst="rect">
            <a:avLst/>
          </a:prstGeom>
        </p:spPr>
      </p:pic>
      <p:sp>
        <p:nvSpPr>
          <p:cNvPr id="42" name="41 CuadroTexto"/>
          <p:cNvSpPr txBox="1"/>
          <p:nvPr/>
        </p:nvSpPr>
        <p:spPr>
          <a:xfrm>
            <a:off x="35897" y="279738"/>
            <a:ext cx="35456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right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option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50" name="Picture 2" descr="http://www.wpclipart.com/food/fruit/banana/banana.pn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90000" y1="4438" x2="84667" y2="4734"/>
                        <a14:foregroundMark x1="83333" y1="10651" x2="83778" y2="27515"/>
                        <a14:foregroundMark x1="82000" y1="29586" x2="75556" y2="43787"/>
                        <a14:foregroundMark x1="72889" y1="46450" x2="58667" y2="57101"/>
                        <a14:foregroundMark x1="56667" y1="58284" x2="39111" y2="60355"/>
                        <a14:foregroundMark x1="36667" y1="60355" x2="26889" y2="60355"/>
                        <a14:foregroundMark x1="24889" y1="60355" x2="14000" y2="62722"/>
                        <a14:foregroundMark x1="10444" y1="63609" x2="6000" y2="64793"/>
                        <a14:foregroundMark x1="4667" y1="66568" x2="3778" y2="71006"/>
                        <a14:foregroundMark x1="3778" y1="75444" x2="8889" y2="84911"/>
                        <a14:foregroundMark x1="12444" y1="86686" x2="24667" y2="92604"/>
                        <a14:foregroundMark x1="28222" y1="93787" x2="45333" y2="96746"/>
                        <a14:foregroundMark x1="46222" y1="95858" x2="60444" y2="93787"/>
                        <a14:foregroundMark x1="61556" y1="93195" x2="77333" y2="84024"/>
                        <a14:foregroundMark x1="79111" y1="81361" x2="87778" y2="73373"/>
                        <a14:foregroundMark x1="88222" y1="71302" x2="94222" y2="58284"/>
                        <a14:foregroundMark x1="83778" y1="7396" x2="83778" y2="7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78129">
            <a:off x="4554436" y="3809577"/>
            <a:ext cx="2270026" cy="1705042"/>
          </a:xfrm>
          <a:prstGeom prst="rect">
            <a:avLst/>
          </a:prstGeom>
          <a:noFill/>
          <a:effectLst>
            <a:outerShdw blurRad="165100" dist="228600" dir="18900000" sy="23000" kx="-1200000" algn="bl" rotWithShape="0">
              <a:prstClr val="black">
                <a:alpha val="2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10 Grupo"/>
          <p:cNvGrpSpPr/>
          <p:nvPr/>
        </p:nvGrpSpPr>
        <p:grpSpPr>
          <a:xfrm>
            <a:off x="3863753" y="-603448"/>
            <a:ext cx="3049955" cy="5791126"/>
            <a:chOff x="1115616" y="-603448"/>
            <a:chExt cx="3049955" cy="5791126"/>
          </a:xfrm>
        </p:grpSpPr>
        <p:grpSp>
          <p:nvGrpSpPr>
            <p:cNvPr id="6" name="5 Grupo"/>
            <p:cNvGrpSpPr/>
            <p:nvPr/>
          </p:nvGrpSpPr>
          <p:grpSpPr>
            <a:xfrm>
              <a:off x="1115616" y="-603448"/>
              <a:ext cx="3049955" cy="5791126"/>
              <a:chOff x="1187624" y="-205943"/>
              <a:chExt cx="3049955" cy="5791126"/>
            </a:xfrm>
          </p:grpSpPr>
          <p:sp>
            <p:nvSpPr>
              <p:cNvPr id="3" name="2 Forma libre"/>
              <p:cNvSpPr/>
              <p:nvPr/>
            </p:nvSpPr>
            <p:spPr>
              <a:xfrm>
                <a:off x="3563888" y="-205943"/>
                <a:ext cx="673691" cy="3941587"/>
              </a:xfrm>
              <a:custGeom>
                <a:avLst/>
                <a:gdLst>
                  <a:gd name="connsiteX0" fmla="*/ 49485 w 673691"/>
                  <a:gd name="connsiteY0" fmla="*/ 17257 h 3941587"/>
                  <a:gd name="connsiteX1" fmla="*/ 5942 w 673691"/>
                  <a:gd name="connsiteY1" fmla="*/ 655886 h 3941587"/>
                  <a:gd name="connsiteX2" fmla="*/ 165600 w 673691"/>
                  <a:gd name="connsiteY2" fmla="*/ 2339543 h 3941587"/>
                  <a:gd name="connsiteX3" fmla="*/ 194628 w 673691"/>
                  <a:gd name="connsiteY3" fmla="*/ 2833029 h 3941587"/>
                  <a:gd name="connsiteX4" fmla="*/ 267200 w 673691"/>
                  <a:gd name="connsiteY4" fmla="*/ 3210400 h 3941587"/>
                  <a:gd name="connsiteX5" fmla="*/ 354285 w 673691"/>
                  <a:gd name="connsiteY5" fmla="*/ 3631314 h 3941587"/>
                  <a:gd name="connsiteX6" fmla="*/ 499428 w 673691"/>
                  <a:gd name="connsiteY6" fmla="*/ 3907086 h 3941587"/>
                  <a:gd name="connsiteX7" fmla="*/ 601028 w 673691"/>
                  <a:gd name="connsiteY7" fmla="*/ 3921600 h 3941587"/>
                  <a:gd name="connsiteX8" fmla="*/ 673600 w 673691"/>
                  <a:gd name="connsiteY8" fmla="*/ 3761943 h 3941587"/>
                  <a:gd name="connsiteX9" fmla="*/ 586514 w 673691"/>
                  <a:gd name="connsiteY9" fmla="*/ 3674857 h 3941587"/>
                  <a:gd name="connsiteX10" fmla="*/ 470400 w 673691"/>
                  <a:gd name="connsiteY10" fmla="*/ 3442629 h 3941587"/>
                  <a:gd name="connsiteX11" fmla="*/ 368800 w 673691"/>
                  <a:gd name="connsiteY11" fmla="*/ 3079772 h 3941587"/>
                  <a:gd name="connsiteX12" fmla="*/ 325257 w 673691"/>
                  <a:gd name="connsiteY12" fmla="*/ 2804000 h 3941587"/>
                  <a:gd name="connsiteX13" fmla="*/ 281714 w 673691"/>
                  <a:gd name="connsiteY13" fmla="*/ 1570286 h 3941587"/>
                  <a:gd name="connsiteX14" fmla="*/ 281714 w 673691"/>
                  <a:gd name="connsiteY14" fmla="*/ 1062286 h 3941587"/>
                  <a:gd name="connsiteX15" fmla="*/ 223657 w 673691"/>
                  <a:gd name="connsiteY15" fmla="*/ 525257 h 3941587"/>
                  <a:gd name="connsiteX16" fmla="*/ 238171 w 673691"/>
                  <a:gd name="connsiteY16" fmla="*/ 133372 h 3941587"/>
                  <a:gd name="connsiteX17" fmla="*/ 296228 w 673691"/>
                  <a:gd name="connsiteY17" fmla="*/ 17257 h 3941587"/>
                  <a:gd name="connsiteX18" fmla="*/ 107542 w 673691"/>
                  <a:gd name="connsiteY18" fmla="*/ 2743 h 3941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73691" h="3941587">
                    <a:moveTo>
                      <a:pt x="49485" y="17257"/>
                    </a:moveTo>
                    <a:cubicBezTo>
                      <a:pt x="18037" y="143047"/>
                      <a:pt x="-13410" y="268838"/>
                      <a:pt x="5942" y="655886"/>
                    </a:cubicBezTo>
                    <a:cubicBezTo>
                      <a:pt x="25294" y="1042934"/>
                      <a:pt x="134152" y="1976686"/>
                      <a:pt x="165600" y="2339543"/>
                    </a:cubicBezTo>
                    <a:cubicBezTo>
                      <a:pt x="197048" y="2702400"/>
                      <a:pt x="177695" y="2687886"/>
                      <a:pt x="194628" y="2833029"/>
                    </a:cubicBezTo>
                    <a:cubicBezTo>
                      <a:pt x="211561" y="2978172"/>
                      <a:pt x="240591" y="3077353"/>
                      <a:pt x="267200" y="3210400"/>
                    </a:cubicBezTo>
                    <a:cubicBezTo>
                      <a:pt x="293809" y="3343447"/>
                      <a:pt x="315580" y="3515200"/>
                      <a:pt x="354285" y="3631314"/>
                    </a:cubicBezTo>
                    <a:cubicBezTo>
                      <a:pt x="392990" y="3747428"/>
                      <a:pt x="458304" y="3858705"/>
                      <a:pt x="499428" y="3907086"/>
                    </a:cubicBezTo>
                    <a:cubicBezTo>
                      <a:pt x="540552" y="3955467"/>
                      <a:pt x="571999" y="3945790"/>
                      <a:pt x="601028" y="3921600"/>
                    </a:cubicBezTo>
                    <a:cubicBezTo>
                      <a:pt x="630057" y="3897410"/>
                      <a:pt x="676019" y="3803067"/>
                      <a:pt x="673600" y="3761943"/>
                    </a:cubicBezTo>
                    <a:cubicBezTo>
                      <a:pt x="671181" y="3720819"/>
                      <a:pt x="620381" y="3728076"/>
                      <a:pt x="586514" y="3674857"/>
                    </a:cubicBezTo>
                    <a:cubicBezTo>
                      <a:pt x="552647" y="3621638"/>
                      <a:pt x="506686" y="3541810"/>
                      <a:pt x="470400" y="3442629"/>
                    </a:cubicBezTo>
                    <a:cubicBezTo>
                      <a:pt x="434114" y="3343448"/>
                      <a:pt x="392991" y="3186210"/>
                      <a:pt x="368800" y="3079772"/>
                    </a:cubicBezTo>
                    <a:cubicBezTo>
                      <a:pt x="344610" y="2973334"/>
                      <a:pt x="339771" y="3055581"/>
                      <a:pt x="325257" y="2804000"/>
                    </a:cubicBezTo>
                    <a:cubicBezTo>
                      <a:pt x="310743" y="2552419"/>
                      <a:pt x="288971" y="1860572"/>
                      <a:pt x="281714" y="1570286"/>
                    </a:cubicBezTo>
                    <a:cubicBezTo>
                      <a:pt x="274457" y="1280000"/>
                      <a:pt x="291390" y="1236458"/>
                      <a:pt x="281714" y="1062286"/>
                    </a:cubicBezTo>
                    <a:cubicBezTo>
                      <a:pt x="272038" y="888115"/>
                      <a:pt x="230914" y="680076"/>
                      <a:pt x="223657" y="525257"/>
                    </a:cubicBezTo>
                    <a:cubicBezTo>
                      <a:pt x="216400" y="370438"/>
                      <a:pt x="226076" y="218039"/>
                      <a:pt x="238171" y="133372"/>
                    </a:cubicBezTo>
                    <a:cubicBezTo>
                      <a:pt x="250266" y="48705"/>
                      <a:pt x="317999" y="39028"/>
                      <a:pt x="296228" y="17257"/>
                    </a:cubicBezTo>
                    <a:cubicBezTo>
                      <a:pt x="274457" y="-4514"/>
                      <a:pt x="190999" y="-886"/>
                      <a:pt x="107542" y="2743"/>
                    </a:cubicBezTo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2" name="1 Imagen"/>
              <p:cNvPicPr>
                <a:picLocks noChangeAspect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rightnessContrast bright="2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87624" y="1988840"/>
                <a:ext cx="3041653" cy="3596343"/>
              </a:xfrm>
              <a:prstGeom prst="rect">
                <a:avLst/>
              </a:prstGeom>
            </p:spPr>
          </p:pic>
        </p:grpSp>
        <p:sp>
          <p:nvSpPr>
            <p:cNvPr id="7" name="6 Forma libre"/>
            <p:cNvSpPr/>
            <p:nvPr/>
          </p:nvSpPr>
          <p:spPr>
            <a:xfrm>
              <a:off x="3416809" y="926895"/>
              <a:ext cx="291095" cy="440450"/>
            </a:xfrm>
            <a:custGeom>
              <a:avLst/>
              <a:gdLst>
                <a:gd name="connsiteX0" fmla="*/ 283452 w 291095"/>
                <a:gd name="connsiteY0" fmla="*/ 6754 h 440450"/>
                <a:gd name="connsiteX1" fmla="*/ 131052 w 291095"/>
                <a:gd name="connsiteY1" fmla="*/ 108354 h 440450"/>
                <a:gd name="connsiteX2" fmla="*/ 16752 w 291095"/>
                <a:gd name="connsiteY2" fmla="*/ 349654 h 440450"/>
                <a:gd name="connsiteX3" fmla="*/ 16752 w 291095"/>
                <a:gd name="connsiteY3" fmla="*/ 438554 h 440450"/>
                <a:gd name="connsiteX4" fmla="*/ 169152 w 291095"/>
                <a:gd name="connsiteY4" fmla="*/ 400454 h 440450"/>
                <a:gd name="connsiteX5" fmla="*/ 258052 w 291095"/>
                <a:gd name="connsiteY5" fmla="*/ 286154 h 440450"/>
                <a:gd name="connsiteX6" fmla="*/ 283452 w 291095"/>
                <a:gd name="connsiteY6" fmla="*/ 6754 h 440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1095" h="440450">
                  <a:moveTo>
                    <a:pt x="283452" y="6754"/>
                  </a:moveTo>
                  <a:cubicBezTo>
                    <a:pt x="262285" y="-22879"/>
                    <a:pt x="175502" y="51204"/>
                    <a:pt x="131052" y="108354"/>
                  </a:cubicBezTo>
                  <a:cubicBezTo>
                    <a:pt x="86602" y="165504"/>
                    <a:pt x="35802" y="294621"/>
                    <a:pt x="16752" y="349654"/>
                  </a:cubicBezTo>
                  <a:cubicBezTo>
                    <a:pt x="-2298" y="404687"/>
                    <a:pt x="-8648" y="430087"/>
                    <a:pt x="16752" y="438554"/>
                  </a:cubicBezTo>
                  <a:cubicBezTo>
                    <a:pt x="42152" y="447021"/>
                    <a:pt x="128935" y="425854"/>
                    <a:pt x="169152" y="400454"/>
                  </a:cubicBezTo>
                  <a:cubicBezTo>
                    <a:pt x="209369" y="375054"/>
                    <a:pt x="239002" y="347537"/>
                    <a:pt x="258052" y="286154"/>
                  </a:cubicBezTo>
                  <a:cubicBezTo>
                    <a:pt x="277102" y="224771"/>
                    <a:pt x="304619" y="36387"/>
                    <a:pt x="283452" y="6754"/>
                  </a:cubicBezTo>
                  <a:close/>
                </a:path>
              </a:pathLst>
            </a:cu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28 Forma libre"/>
            <p:cNvSpPr/>
            <p:nvPr/>
          </p:nvSpPr>
          <p:spPr>
            <a:xfrm flipH="1">
              <a:off x="3732882" y="1633270"/>
              <a:ext cx="263054" cy="440450"/>
            </a:xfrm>
            <a:custGeom>
              <a:avLst/>
              <a:gdLst>
                <a:gd name="connsiteX0" fmla="*/ 283452 w 291095"/>
                <a:gd name="connsiteY0" fmla="*/ 6754 h 440450"/>
                <a:gd name="connsiteX1" fmla="*/ 131052 w 291095"/>
                <a:gd name="connsiteY1" fmla="*/ 108354 h 440450"/>
                <a:gd name="connsiteX2" fmla="*/ 16752 w 291095"/>
                <a:gd name="connsiteY2" fmla="*/ 349654 h 440450"/>
                <a:gd name="connsiteX3" fmla="*/ 16752 w 291095"/>
                <a:gd name="connsiteY3" fmla="*/ 438554 h 440450"/>
                <a:gd name="connsiteX4" fmla="*/ 169152 w 291095"/>
                <a:gd name="connsiteY4" fmla="*/ 400454 h 440450"/>
                <a:gd name="connsiteX5" fmla="*/ 258052 w 291095"/>
                <a:gd name="connsiteY5" fmla="*/ 286154 h 440450"/>
                <a:gd name="connsiteX6" fmla="*/ 283452 w 291095"/>
                <a:gd name="connsiteY6" fmla="*/ 6754 h 440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1095" h="440450">
                  <a:moveTo>
                    <a:pt x="283452" y="6754"/>
                  </a:moveTo>
                  <a:cubicBezTo>
                    <a:pt x="262285" y="-22879"/>
                    <a:pt x="175502" y="51204"/>
                    <a:pt x="131052" y="108354"/>
                  </a:cubicBezTo>
                  <a:cubicBezTo>
                    <a:pt x="86602" y="165504"/>
                    <a:pt x="35802" y="294621"/>
                    <a:pt x="16752" y="349654"/>
                  </a:cubicBezTo>
                  <a:cubicBezTo>
                    <a:pt x="-2298" y="404687"/>
                    <a:pt x="-8648" y="430087"/>
                    <a:pt x="16752" y="438554"/>
                  </a:cubicBezTo>
                  <a:cubicBezTo>
                    <a:pt x="42152" y="447021"/>
                    <a:pt x="128935" y="425854"/>
                    <a:pt x="169152" y="400454"/>
                  </a:cubicBezTo>
                  <a:cubicBezTo>
                    <a:pt x="209369" y="375054"/>
                    <a:pt x="239002" y="347537"/>
                    <a:pt x="258052" y="286154"/>
                  </a:cubicBezTo>
                  <a:cubicBezTo>
                    <a:pt x="277102" y="224771"/>
                    <a:pt x="304619" y="36387"/>
                    <a:pt x="283452" y="6754"/>
                  </a:cubicBezTo>
                  <a:close/>
                </a:path>
              </a:pathLst>
            </a:cu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dung"/>
          <p:cNvGrpSpPr/>
          <p:nvPr/>
        </p:nvGrpSpPr>
        <p:grpSpPr>
          <a:xfrm>
            <a:off x="3863753" y="-603448"/>
            <a:ext cx="3049955" cy="6118067"/>
            <a:chOff x="3851920" y="-603448"/>
            <a:chExt cx="3049955" cy="6118067"/>
          </a:xfrm>
        </p:grpSpPr>
        <p:pic>
          <p:nvPicPr>
            <p:cNvPr id="30" name="Picture 2" descr="http://www.wpclipart.com/food/fruit/banana/banana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>
                          <a14:foregroundMark x1="90000" y1="4438" x2="84667" y2="4734"/>
                          <a14:foregroundMark x1="83333" y1="10651" x2="83778" y2="27515"/>
                          <a14:foregroundMark x1="82000" y1="29586" x2="75556" y2="43787"/>
                          <a14:foregroundMark x1="72889" y1="46450" x2="58667" y2="57101"/>
                          <a14:foregroundMark x1="56667" y1="58284" x2="39111" y2="60355"/>
                          <a14:foregroundMark x1="36667" y1="60355" x2="26889" y2="60355"/>
                          <a14:foregroundMark x1="24889" y1="60355" x2="14000" y2="62722"/>
                          <a14:foregroundMark x1="10444" y1="63609" x2="6000" y2="64793"/>
                          <a14:foregroundMark x1="4667" y1="66568" x2="3778" y2="71006"/>
                          <a14:foregroundMark x1="3778" y1="75444" x2="8889" y2="84911"/>
                          <a14:foregroundMark x1="12444" y1="86686" x2="24667" y2="92604"/>
                          <a14:foregroundMark x1="28222" y1="93787" x2="45333" y2="96746"/>
                          <a14:foregroundMark x1="46222" y1="95858" x2="60444" y2="93787"/>
                          <a14:foregroundMark x1="61556" y1="93195" x2="77333" y2="84024"/>
                          <a14:foregroundMark x1="79111" y1="81361" x2="87778" y2="73373"/>
                          <a14:foregroundMark x1="88222" y1="71302" x2="94222" y2="58284"/>
                          <a14:foregroundMark x1="83778" y1="7396" x2="83778" y2="739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78129">
              <a:off x="4542604" y="3809577"/>
              <a:ext cx="2270026" cy="1705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1" name="30 Grupo"/>
            <p:cNvGrpSpPr/>
            <p:nvPr/>
          </p:nvGrpSpPr>
          <p:grpSpPr>
            <a:xfrm>
              <a:off x="3851920" y="-603448"/>
              <a:ext cx="3049955" cy="5791126"/>
              <a:chOff x="1115616" y="-603448"/>
              <a:chExt cx="3049955" cy="5791126"/>
            </a:xfrm>
          </p:grpSpPr>
          <p:grpSp>
            <p:nvGrpSpPr>
              <p:cNvPr id="32" name="31 Grupo"/>
              <p:cNvGrpSpPr/>
              <p:nvPr/>
            </p:nvGrpSpPr>
            <p:grpSpPr>
              <a:xfrm>
                <a:off x="1115616" y="-603448"/>
                <a:ext cx="3049955" cy="5791126"/>
                <a:chOff x="1187624" y="-205943"/>
                <a:chExt cx="3049955" cy="5791126"/>
              </a:xfrm>
            </p:grpSpPr>
            <p:sp>
              <p:nvSpPr>
                <p:cNvPr id="35" name="34 Forma libre"/>
                <p:cNvSpPr/>
                <p:nvPr/>
              </p:nvSpPr>
              <p:spPr>
                <a:xfrm>
                  <a:off x="3563888" y="-205943"/>
                  <a:ext cx="673691" cy="3941587"/>
                </a:xfrm>
                <a:custGeom>
                  <a:avLst/>
                  <a:gdLst>
                    <a:gd name="connsiteX0" fmla="*/ 49485 w 673691"/>
                    <a:gd name="connsiteY0" fmla="*/ 17257 h 3941587"/>
                    <a:gd name="connsiteX1" fmla="*/ 5942 w 673691"/>
                    <a:gd name="connsiteY1" fmla="*/ 655886 h 3941587"/>
                    <a:gd name="connsiteX2" fmla="*/ 165600 w 673691"/>
                    <a:gd name="connsiteY2" fmla="*/ 2339543 h 3941587"/>
                    <a:gd name="connsiteX3" fmla="*/ 194628 w 673691"/>
                    <a:gd name="connsiteY3" fmla="*/ 2833029 h 3941587"/>
                    <a:gd name="connsiteX4" fmla="*/ 267200 w 673691"/>
                    <a:gd name="connsiteY4" fmla="*/ 3210400 h 3941587"/>
                    <a:gd name="connsiteX5" fmla="*/ 354285 w 673691"/>
                    <a:gd name="connsiteY5" fmla="*/ 3631314 h 3941587"/>
                    <a:gd name="connsiteX6" fmla="*/ 499428 w 673691"/>
                    <a:gd name="connsiteY6" fmla="*/ 3907086 h 3941587"/>
                    <a:gd name="connsiteX7" fmla="*/ 601028 w 673691"/>
                    <a:gd name="connsiteY7" fmla="*/ 3921600 h 3941587"/>
                    <a:gd name="connsiteX8" fmla="*/ 673600 w 673691"/>
                    <a:gd name="connsiteY8" fmla="*/ 3761943 h 3941587"/>
                    <a:gd name="connsiteX9" fmla="*/ 586514 w 673691"/>
                    <a:gd name="connsiteY9" fmla="*/ 3674857 h 3941587"/>
                    <a:gd name="connsiteX10" fmla="*/ 470400 w 673691"/>
                    <a:gd name="connsiteY10" fmla="*/ 3442629 h 3941587"/>
                    <a:gd name="connsiteX11" fmla="*/ 368800 w 673691"/>
                    <a:gd name="connsiteY11" fmla="*/ 3079772 h 3941587"/>
                    <a:gd name="connsiteX12" fmla="*/ 325257 w 673691"/>
                    <a:gd name="connsiteY12" fmla="*/ 2804000 h 3941587"/>
                    <a:gd name="connsiteX13" fmla="*/ 281714 w 673691"/>
                    <a:gd name="connsiteY13" fmla="*/ 1570286 h 3941587"/>
                    <a:gd name="connsiteX14" fmla="*/ 281714 w 673691"/>
                    <a:gd name="connsiteY14" fmla="*/ 1062286 h 3941587"/>
                    <a:gd name="connsiteX15" fmla="*/ 223657 w 673691"/>
                    <a:gd name="connsiteY15" fmla="*/ 525257 h 3941587"/>
                    <a:gd name="connsiteX16" fmla="*/ 238171 w 673691"/>
                    <a:gd name="connsiteY16" fmla="*/ 133372 h 3941587"/>
                    <a:gd name="connsiteX17" fmla="*/ 296228 w 673691"/>
                    <a:gd name="connsiteY17" fmla="*/ 17257 h 3941587"/>
                    <a:gd name="connsiteX18" fmla="*/ 107542 w 673691"/>
                    <a:gd name="connsiteY18" fmla="*/ 2743 h 39415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673691" h="3941587">
                      <a:moveTo>
                        <a:pt x="49485" y="17257"/>
                      </a:moveTo>
                      <a:cubicBezTo>
                        <a:pt x="18037" y="143047"/>
                        <a:pt x="-13410" y="268838"/>
                        <a:pt x="5942" y="655886"/>
                      </a:cubicBezTo>
                      <a:cubicBezTo>
                        <a:pt x="25294" y="1042934"/>
                        <a:pt x="134152" y="1976686"/>
                        <a:pt x="165600" y="2339543"/>
                      </a:cubicBezTo>
                      <a:cubicBezTo>
                        <a:pt x="197048" y="2702400"/>
                        <a:pt x="177695" y="2687886"/>
                        <a:pt x="194628" y="2833029"/>
                      </a:cubicBezTo>
                      <a:cubicBezTo>
                        <a:pt x="211561" y="2978172"/>
                        <a:pt x="240591" y="3077353"/>
                        <a:pt x="267200" y="3210400"/>
                      </a:cubicBezTo>
                      <a:cubicBezTo>
                        <a:pt x="293809" y="3343447"/>
                        <a:pt x="315580" y="3515200"/>
                        <a:pt x="354285" y="3631314"/>
                      </a:cubicBezTo>
                      <a:cubicBezTo>
                        <a:pt x="392990" y="3747428"/>
                        <a:pt x="458304" y="3858705"/>
                        <a:pt x="499428" y="3907086"/>
                      </a:cubicBezTo>
                      <a:cubicBezTo>
                        <a:pt x="540552" y="3955467"/>
                        <a:pt x="571999" y="3945790"/>
                        <a:pt x="601028" y="3921600"/>
                      </a:cubicBezTo>
                      <a:cubicBezTo>
                        <a:pt x="630057" y="3897410"/>
                        <a:pt x="676019" y="3803067"/>
                        <a:pt x="673600" y="3761943"/>
                      </a:cubicBezTo>
                      <a:cubicBezTo>
                        <a:pt x="671181" y="3720819"/>
                        <a:pt x="620381" y="3728076"/>
                        <a:pt x="586514" y="3674857"/>
                      </a:cubicBezTo>
                      <a:cubicBezTo>
                        <a:pt x="552647" y="3621638"/>
                        <a:pt x="506686" y="3541810"/>
                        <a:pt x="470400" y="3442629"/>
                      </a:cubicBezTo>
                      <a:cubicBezTo>
                        <a:pt x="434114" y="3343448"/>
                        <a:pt x="392991" y="3186210"/>
                        <a:pt x="368800" y="3079772"/>
                      </a:cubicBezTo>
                      <a:cubicBezTo>
                        <a:pt x="344610" y="2973334"/>
                        <a:pt x="339771" y="3055581"/>
                        <a:pt x="325257" y="2804000"/>
                      </a:cubicBezTo>
                      <a:cubicBezTo>
                        <a:pt x="310743" y="2552419"/>
                        <a:pt x="288971" y="1860572"/>
                        <a:pt x="281714" y="1570286"/>
                      </a:cubicBezTo>
                      <a:cubicBezTo>
                        <a:pt x="274457" y="1280000"/>
                        <a:pt x="291390" y="1236458"/>
                        <a:pt x="281714" y="1062286"/>
                      </a:cubicBezTo>
                      <a:cubicBezTo>
                        <a:pt x="272038" y="888115"/>
                        <a:pt x="230914" y="680076"/>
                        <a:pt x="223657" y="525257"/>
                      </a:cubicBezTo>
                      <a:cubicBezTo>
                        <a:pt x="216400" y="370438"/>
                        <a:pt x="226076" y="218039"/>
                        <a:pt x="238171" y="133372"/>
                      </a:cubicBezTo>
                      <a:cubicBezTo>
                        <a:pt x="250266" y="48705"/>
                        <a:pt x="317999" y="39028"/>
                        <a:pt x="296228" y="17257"/>
                      </a:cubicBezTo>
                      <a:cubicBezTo>
                        <a:pt x="274457" y="-4514"/>
                        <a:pt x="190999" y="-886"/>
                        <a:pt x="107542" y="2743"/>
                      </a:cubicBezTo>
                    </a:path>
                  </a:pathLst>
                </a:custGeom>
                <a:solidFill>
                  <a:srgbClr val="92D05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pic>
              <p:nvPicPr>
                <p:cNvPr id="36" name="35 Imagen"/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rightnessContrast bright="20000" contrast="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87624" y="1988840"/>
                  <a:ext cx="3041653" cy="3596343"/>
                </a:xfrm>
                <a:prstGeom prst="rect">
                  <a:avLst/>
                </a:prstGeom>
              </p:spPr>
            </p:pic>
          </p:grpSp>
          <p:sp>
            <p:nvSpPr>
              <p:cNvPr id="33" name="32 Forma libre"/>
              <p:cNvSpPr/>
              <p:nvPr/>
            </p:nvSpPr>
            <p:spPr>
              <a:xfrm>
                <a:off x="3416809" y="926895"/>
                <a:ext cx="291095" cy="440450"/>
              </a:xfrm>
              <a:custGeom>
                <a:avLst/>
                <a:gdLst>
                  <a:gd name="connsiteX0" fmla="*/ 283452 w 291095"/>
                  <a:gd name="connsiteY0" fmla="*/ 6754 h 440450"/>
                  <a:gd name="connsiteX1" fmla="*/ 131052 w 291095"/>
                  <a:gd name="connsiteY1" fmla="*/ 108354 h 440450"/>
                  <a:gd name="connsiteX2" fmla="*/ 16752 w 291095"/>
                  <a:gd name="connsiteY2" fmla="*/ 349654 h 440450"/>
                  <a:gd name="connsiteX3" fmla="*/ 16752 w 291095"/>
                  <a:gd name="connsiteY3" fmla="*/ 438554 h 440450"/>
                  <a:gd name="connsiteX4" fmla="*/ 169152 w 291095"/>
                  <a:gd name="connsiteY4" fmla="*/ 400454 h 440450"/>
                  <a:gd name="connsiteX5" fmla="*/ 258052 w 291095"/>
                  <a:gd name="connsiteY5" fmla="*/ 286154 h 440450"/>
                  <a:gd name="connsiteX6" fmla="*/ 283452 w 291095"/>
                  <a:gd name="connsiteY6" fmla="*/ 6754 h 44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1095" h="440450">
                    <a:moveTo>
                      <a:pt x="283452" y="6754"/>
                    </a:moveTo>
                    <a:cubicBezTo>
                      <a:pt x="262285" y="-22879"/>
                      <a:pt x="175502" y="51204"/>
                      <a:pt x="131052" y="108354"/>
                    </a:cubicBezTo>
                    <a:cubicBezTo>
                      <a:pt x="86602" y="165504"/>
                      <a:pt x="35802" y="294621"/>
                      <a:pt x="16752" y="349654"/>
                    </a:cubicBezTo>
                    <a:cubicBezTo>
                      <a:pt x="-2298" y="404687"/>
                      <a:pt x="-8648" y="430087"/>
                      <a:pt x="16752" y="438554"/>
                    </a:cubicBezTo>
                    <a:cubicBezTo>
                      <a:pt x="42152" y="447021"/>
                      <a:pt x="128935" y="425854"/>
                      <a:pt x="169152" y="400454"/>
                    </a:cubicBezTo>
                    <a:cubicBezTo>
                      <a:pt x="209369" y="375054"/>
                      <a:pt x="239002" y="347537"/>
                      <a:pt x="258052" y="286154"/>
                    </a:cubicBezTo>
                    <a:cubicBezTo>
                      <a:pt x="277102" y="224771"/>
                      <a:pt x="304619" y="36387"/>
                      <a:pt x="283452" y="6754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" name="33 Forma libre"/>
              <p:cNvSpPr/>
              <p:nvPr/>
            </p:nvSpPr>
            <p:spPr>
              <a:xfrm flipH="1">
                <a:off x="3732882" y="1633270"/>
                <a:ext cx="263054" cy="440450"/>
              </a:xfrm>
              <a:custGeom>
                <a:avLst/>
                <a:gdLst>
                  <a:gd name="connsiteX0" fmla="*/ 283452 w 291095"/>
                  <a:gd name="connsiteY0" fmla="*/ 6754 h 440450"/>
                  <a:gd name="connsiteX1" fmla="*/ 131052 w 291095"/>
                  <a:gd name="connsiteY1" fmla="*/ 108354 h 440450"/>
                  <a:gd name="connsiteX2" fmla="*/ 16752 w 291095"/>
                  <a:gd name="connsiteY2" fmla="*/ 349654 h 440450"/>
                  <a:gd name="connsiteX3" fmla="*/ 16752 w 291095"/>
                  <a:gd name="connsiteY3" fmla="*/ 438554 h 440450"/>
                  <a:gd name="connsiteX4" fmla="*/ 169152 w 291095"/>
                  <a:gd name="connsiteY4" fmla="*/ 400454 h 440450"/>
                  <a:gd name="connsiteX5" fmla="*/ 258052 w 291095"/>
                  <a:gd name="connsiteY5" fmla="*/ 286154 h 440450"/>
                  <a:gd name="connsiteX6" fmla="*/ 283452 w 291095"/>
                  <a:gd name="connsiteY6" fmla="*/ 6754 h 44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1095" h="440450">
                    <a:moveTo>
                      <a:pt x="283452" y="6754"/>
                    </a:moveTo>
                    <a:cubicBezTo>
                      <a:pt x="262285" y="-22879"/>
                      <a:pt x="175502" y="51204"/>
                      <a:pt x="131052" y="108354"/>
                    </a:cubicBezTo>
                    <a:cubicBezTo>
                      <a:pt x="86602" y="165504"/>
                      <a:pt x="35802" y="294621"/>
                      <a:pt x="16752" y="349654"/>
                    </a:cubicBezTo>
                    <a:cubicBezTo>
                      <a:pt x="-2298" y="404687"/>
                      <a:pt x="-8648" y="430087"/>
                      <a:pt x="16752" y="438554"/>
                    </a:cubicBezTo>
                    <a:cubicBezTo>
                      <a:pt x="42152" y="447021"/>
                      <a:pt x="128935" y="425854"/>
                      <a:pt x="169152" y="400454"/>
                    </a:cubicBezTo>
                    <a:cubicBezTo>
                      <a:pt x="209369" y="375054"/>
                      <a:pt x="239002" y="347537"/>
                      <a:pt x="258052" y="286154"/>
                    </a:cubicBezTo>
                    <a:cubicBezTo>
                      <a:pt x="277102" y="224771"/>
                      <a:pt x="304619" y="36387"/>
                      <a:pt x="283452" y="6754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048" name="sai 1"/>
          <p:cNvGrpSpPr/>
          <p:nvPr/>
        </p:nvGrpSpPr>
        <p:grpSpPr>
          <a:xfrm>
            <a:off x="6553071" y="-162338"/>
            <a:ext cx="3101182" cy="5666005"/>
            <a:chOff x="3101069" y="-221197"/>
            <a:chExt cx="3101182" cy="5666005"/>
          </a:xfrm>
        </p:grpSpPr>
        <p:grpSp>
          <p:nvGrpSpPr>
            <p:cNvPr id="38" name="37 Grupo"/>
            <p:cNvGrpSpPr/>
            <p:nvPr/>
          </p:nvGrpSpPr>
          <p:grpSpPr>
            <a:xfrm>
              <a:off x="5364088" y="-221197"/>
              <a:ext cx="838163" cy="3941587"/>
              <a:chOff x="4293317" y="-398164"/>
              <a:chExt cx="838163" cy="3941587"/>
            </a:xfrm>
          </p:grpSpPr>
          <p:sp>
            <p:nvSpPr>
              <p:cNvPr id="39" name="38 Forma libre"/>
              <p:cNvSpPr/>
              <p:nvPr/>
            </p:nvSpPr>
            <p:spPr>
              <a:xfrm>
                <a:off x="4457789" y="-398164"/>
                <a:ext cx="673691" cy="3941587"/>
              </a:xfrm>
              <a:custGeom>
                <a:avLst/>
                <a:gdLst>
                  <a:gd name="connsiteX0" fmla="*/ 49485 w 673691"/>
                  <a:gd name="connsiteY0" fmla="*/ 17257 h 3941587"/>
                  <a:gd name="connsiteX1" fmla="*/ 5942 w 673691"/>
                  <a:gd name="connsiteY1" fmla="*/ 655886 h 3941587"/>
                  <a:gd name="connsiteX2" fmla="*/ 165600 w 673691"/>
                  <a:gd name="connsiteY2" fmla="*/ 2339543 h 3941587"/>
                  <a:gd name="connsiteX3" fmla="*/ 194628 w 673691"/>
                  <a:gd name="connsiteY3" fmla="*/ 2833029 h 3941587"/>
                  <a:gd name="connsiteX4" fmla="*/ 267200 w 673691"/>
                  <a:gd name="connsiteY4" fmla="*/ 3210400 h 3941587"/>
                  <a:gd name="connsiteX5" fmla="*/ 354285 w 673691"/>
                  <a:gd name="connsiteY5" fmla="*/ 3631314 h 3941587"/>
                  <a:gd name="connsiteX6" fmla="*/ 499428 w 673691"/>
                  <a:gd name="connsiteY6" fmla="*/ 3907086 h 3941587"/>
                  <a:gd name="connsiteX7" fmla="*/ 601028 w 673691"/>
                  <a:gd name="connsiteY7" fmla="*/ 3921600 h 3941587"/>
                  <a:gd name="connsiteX8" fmla="*/ 673600 w 673691"/>
                  <a:gd name="connsiteY8" fmla="*/ 3761943 h 3941587"/>
                  <a:gd name="connsiteX9" fmla="*/ 586514 w 673691"/>
                  <a:gd name="connsiteY9" fmla="*/ 3674857 h 3941587"/>
                  <a:gd name="connsiteX10" fmla="*/ 470400 w 673691"/>
                  <a:gd name="connsiteY10" fmla="*/ 3442629 h 3941587"/>
                  <a:gd name="connsiteX11" fmla="*/ 368800 w 673691"/>
                  <a:gd name="connsiteY11" fmla="*/ 3079772 h 3941587"/>
                  <a:gd name="connsiteX12" fmla="*/ 325257 w 673691"/>
                  <a:gd name="connsiteY12" fmla="*/ 2804000 h 3941587"/>
                  <a:gd name="connsiteX13" fmla="*/ 281714 w 673691"/>
                  <a:gd name="connsiteY13" fmla="*/ 1570286 h 3941587"/>
                  <a:gd name="connsiteX14" fmla="*/ 281714 w 673691"/>
                  <a:gd name="connsiteY14" fmla="*/ 1062286 h 3941587"/>
                  <a:gd name="connsiteX15" fmla="*/ 223657 w 673691"/>
                  <a:gd name="connsiteY15" fmla="*/ 525257 h 3941587"/>
                  <a:gd name="connsiteX16" fmla="*/ 238171 w 673691"/>
                  <a:gd name="connsiteY16" fmla="*/ 133372 h 3941587"/>
                  <a:gd name="connsiteX17" fmla="*/ 296228 w 673691"/>
                  <a:gd name="connsiteY17" fmla="*/ 17257 h 3941587"/>
                  <a:gd name="connsiteX18" fmla="*/ 107542 w 673691"/>
                  <a:gd name="connsiteY18" fmla="*/ 2743 h 3941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73691" h="3941587">
                    <a:moveTo>
                      <a:pt x="49485" y="17257"/>
                    </a:moveTo>
                    <a:cubicBezTo>
                      <a:pt x="18037" y="143047"/>
                      <a:pt x="-13410" y="268838"/>
                      <a:pt x="5942" y="655886"/>
                    </a:cubicBezTo>
                    <a:cubicBezTo>
                      <a:pt x="25294" y="1042934"/>
                      <a:pt x="134152" y="1976686"/>
                      <a:pt x="165600" y="2339543"/>
                    </a:cubicBezTo>
                    <a:cubicBezTo>
                      <a:pt x="197048" y="2702400"/>
                      <a:pt x="177695" y="2687886"/>
                      <a:pt x="194628" y="2833029"/>
                    </a:cubicBezTo>
                    <a:cubicBezTo>
                      <a:pt x="211561" y="2978172"/>
                      <a:pt x="240591" y="3077353"/>
                      <a:pt x="267200" y="3210400"/>
                    </a:cubicBezTo>
                    <a:cubicBezTo>
                      <a:pt x="293809" y="3343447"/>
                      <a:pt x="315580" y="3515200"/>
                      <a:pt x="354285" y="3631314"/>
                    </a:cubicBezTo>
                    <a:cubicBezTo>
                      <a:pt x="392990" y="3747428"/>
                      <a:pt x="458304" y="3858705"/>
                      <a:pt x="499428" y="3907086"/>
                    </a:cubicBezTo>
                    <a:cubicBezTo>
                      <a:pt x="540552" y="3955467"/>
                      <a:pt x="571999" y="3945790"/>
                      <a:pt x="601028" y="3921600"/>
                    </a:cubicBezTo>
                    <a:cubicBezTo>
                      <a:pt x="630057" y="3897410"/>
                      <a:pt x="676019" y="3803067"/>
                      <a:pt x="673600" y="3761943"/>
                    </a:cubicBezTo>
                    <a:cubicBezTo>
                      <a:pt x="671181" y="3720819"/>
                      <a:pt x="620381" y="3728076"/>
                      <a:pt x="586514" y="3674857"/>
                    </a:cubicBezTo>
                    <a:cubicBezTo>
                      <a:pt x="552647" y="3621638"/>
                      <a:pt x="506686" y="3541810"/>
                      <a:pt x="470400" y="3442629"/>
                    </a:cubicBezTo>
                    <a:cubicBezTo>
                      <a:pt x="434114" y="3343448"/>
                      <a:pt x="392991" y="3186210"/>
                      <a:pt x="368800" y="3079772"/>
                    </a:cubicBezTo>
                    <a:cubicBezTo>
                      <a:pt x="344610" y="2973334"/>
                      <a:pt x="339771" y="3055581"/>
                      <a:pt x="325257" y="2804000"/>
                    </a:cubicBezTo>
                    <a:cubicBezTo>
                      <a:pt x="310743" y="2552419"/>
                      <a:pt x="288971" y="1860572"/>
                      <a:pt x="281714" y="1570286"/>
                    </a:cubicBezTo>
                    <a:cubicBezTo>
                      <a:pt x="274457" y="1280000"/>
                      <a:pt x="291390" y="1236458"/>
                      <a:pt x="281714" y="1062286"/>
                    </a:cubicBezTo>
                    <a:cubicBezTo>
                      <a:pt x="272038" y="888115"/>
                      <a:pt x="230914" y="680076"/>
                      <a:pt x="223657" y="525257"/>
                    </a:cubicBezTo>
                    <a:cubicBezTo>
                      <a:pt x="216400" y="370438"/>
                      <a:pt x="226076" y="218039"/>
                      <a:pt x="238171" y="133372"/>
                    </a:cubicBezTo>
                    <a:cubicBezTo>
                      <a:pt x="250266" y="48705"/>
                      <a:pt x="317999" y="39028"/>
                      <a:pt x="296228" y="17257"/>
                    </a:cubicBezTo>
                    <a:cubicBezTo>
                      <a:pt x="274457" y="-4514"/>
                      <a:pt x="190999" y="-886"/>
                      <a:pt x="107542" y="2743"/>
                    </a:cubicBezTo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" name="39 Forma libre"/>
              <p:cNvSpPr/>
              <p:nvPr/>
            </p:nvSpPr>
            <p:spPr>
              <a:xfrm>
                <a:off x="4293317" y="476672"/>
                <a:ext cx="291095" cy="440450"/>
              </a:xfrm>
              <a:custGeom>
                <a:avLst/>
                <a:gdLst>
                  <a:gd name="connsiteX0" fmla="*/ 283452 w 291095"/>
                  <a:gd name="connsiteY0" fmla="*/ 6754 h 440450"/>
                  <a:gd name="connsiteX1" fmla="*/ 131052 w 291095"/>
                  <a:gd name="connsiteY1" fmla="*/ 108354 h 440450"/>
                  <a:gd name="connsiteX2" fmla="*/ 16752 w 291095"/>
                  <a:gd name="connsiteY2" fmla="*/ 349654 h 440450"/>
                  <a:gd name="connsiteX3" fmla="*/ 16752 w 291095"/>
                  <a:gd name="connsiteY3" fmla="*/ 438554 h 440450"/>
                  <a:gd name="connsiteX4" fmla="*/ 169152 w 291095"/>
                  <a:gd name="connsiteY4" fmla="*/ 400454 h 440450"/>
                  <a:gd name="connsiteX5" fmla="*/ 258052 w 291095"/>
                  <a:gd name="connsiteY5" fmla="*/ 286154 h 440450"/>
                  <a:gd name="connsiteX6" fmla="*/ 283452 w 291095"/>
                  <a:gd name="connsiteY6" fmla="*/ 6754 h 44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1095" h="440450">
                    <a:moveTo>
                      <a:pt x="283452" y="6754"/>
                    </a:moveTo>
                    <a:cubicBezTo>
                      <a:pt x="262285" y="-22879"/>
                      <a:pt x="175502" y="51204"/>
                      <a:pt x="131052" y="108354"/>
                    </a:cubicBezTo>
                    <a:cubicBezTo>
                      <a:pt x="86602" y="165504"/>
                      <a:pt x="35802" y="294621"/>
                      <a:pt x="16752" y="349654"/>
                    </a:cubicBezTo>
                    <a:cubicBezTo>
                      <a:pt x="-2298" y="404687"/>
                      <a:pt x="-8648" y="430087"/>
                      <a:pt x="16752" y="438554"/>
                    </a:cubicBezTo>
                    <a:cubicBezTo>
                      <a:pt x="42152" y="447021"/>
                      <a:pt x="128935" y="425854"/>
                      <a:pt x="169152" y="400454"/>
                    </a:cubicBezTo>
                    <a:cubicBezTo>
                      <a:pt x="209369" y="375054"/>
                      <a:pt x="239002" y="347537"/>
                      <a:pt x="258052" y="286154"/>
                    </a:cubicBezTo>
                    <a:cubicBezTo>
                      <a:pt x="277102" y="224771"/>
                      <a:pt x="304619" y="36387"/>
                      <a:pt x="283452" y="6754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" name="40 Forma libre"/>
              <p:cNvSpPr/>
              <p:nvPr/>
            </p:nvSpPr>
            <p:spPr>
              <a:xfrm flipH="1">
                <a:off x="4648200" y="1132179"/>
                <a:ext cx="263054" cy="440450"/>
              </a:xfrm>
              <a:custGeom>
                <a:avLst/>
                <a:gdLst>
                  <a:gd name="connsiteX0" fmla="*/ 283452 w 291095"/>
                  <a:gd name="connsiteY0" fmla="*/ 6754 h 440450"/>
                  <a:gd name="connsiteX1" fmla="*/ 131052 w 291095"/>
                  <a:gd name="connsiteY1" fmla="*/ 108354 h 440450"/>
                  <a:gd name="connsiteX2" fmla="*/ 16752 w 291095"/>
                  <a:gd name="connsiteY2" fmla="*/ 349654 h 440450"/>
                  <a:gd name="connsiteX3" fmla="*/ 16752 w 291095"/>
                  <a:gd name="connsiteY3" fmla="*/ 438554 h 440450"/>
                  <a:gd name="connsiteX4" fmla="*/ 169152 w 291095"/>
                  <a:gd name="connsiteY4" fmla="*/ 400454 h 440450"/>
                  <a:gd name="connsiteX5" fmla="*/ 258052 w 291095"/>
                  <a:gd name="connsiteY5" fmla="*/ 286154 h 440450"/>
                  <a:gd name="connsiteX6" fmla="*/ 283452 w 291095"/>
                  <a:gd name="connsiteY6" fmla="*/ 6754 h 44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1095" h="440450">
                    <a:moveTo>
                      <a:pt x="283452" y="6754"/>
                    </a:moveTo>
                    <a:cubicBezTo>
                      <a:pt x="262285" y="-22879"/>
                      <a:pt x="175502" y="51204"/>
                      <a:pt x="131052" y="108354"/>
                    </a:cubicBezTo>
                    <a:cubicBezTo>
                      <a:pt x="86602" y="165504"/>
                      <a:pt x="35802" y="294621"/>
                      <a:pt x="16752" y="349654"/>
                    </a:cubicBezTo>
                    <a:cubicBezTo>
                      <a:pt x="-2298" y="404687"/>
                      <a:pt x="-8648" y="430087"/>
                      <a:pt x="16752" y="438554"/>
                    </a:cubicBezTo>
                    <a:cubicBezTo>
                      <a:pt x="42152" y="447021"/>
                      <a:pt x="128935" y="425854"/>
                      <a:pt x="169152" y="400454"/>
                    </a:cubicBezTo>
                    <a:cubicBezTo>
                      <a:pt x="209369" y="375054"/>
                      <a:pt x="239002" y="347537"/>
                      <a:pt x="258052" y="286154"/>
                    </a:cubicBezTo>
                    <a:cubicBezTo>
                      <a:pt x="277102" y="224771"/>
                      <a:pt x="304619" y="36387"/>
                      <a:pt x="283452" y="6754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15" name="14 Imagen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1069" y="1848465"/>
              <a:ext cx="3041653" cy="3596343"/>
            </a:xfrm>
            <a:prstGeom prst="rect">
              <a:avLst/>
            </a:prstGeom>
          </p:spPr>
        </p:pic>
      </p:grpSp>
      <p:pic>
        <p:nvPicPr>
          <p:cNvPr id="2056" name="sai 2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2166">
            <a:off x="6347502" y="2551112"/>
            <a:ext cx="2895361" cy="2651541"/>
          </a:xfrm>
          <a:prstGeom prst="rect">
            <a:avLst/>
          </a:prstGeom>
        </p:spPr>
      </p:pic>
      <p:sp>
        <p:nvSpPr>
          <p:cNvPr id="2057" name="2056 Llamada ovalada"/>
          <p:cNvSpPr/>
          <p:nvPr/>
        </p:nvSpPr>
        <p:spPr>
          <a:xfrm>
            <a:off x="6612545" y="2236696"/>
            <a:ext cx="1912152" cy="867938"/>
          </a:xfrm>
          <a:prstGeom prst="wedgeEllipseCallout">
            <a:avLst>
              <a:gd name="adj1" fmla="val -41725"/>
              <a:gd name="adj2" fmla="val 68985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THANK YOU!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58" name="2057 Flecha derecha">
            <a:hlinkClick r:id="" action="ppaction://hlinkshowjump?jump=nextslide"/>
          </p:cNvPr>
          <p:cNvSpPr/>
          <p:nvPr/>
        </p:nvSpPr>
        <p:spPr>
          <a:xfrm>
            <a:off x="9633470" y="5930117"/>
            <a:ext cx="927026" cy="739244"/>
          </a:xfrm>
          <a:prstGeom prst="rightArrow">
            <a:avLst>
              <a:gd name="adj1" fmla="val 50000"/>
              <a:gd name="adj2" fmla="val 31996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roup mouse"/>
          <p:cNvGrpSpPr/>
          <p:nvPr/>
        </p:nvGrpSpPr>
        <p:grpSpPr>
          <a:xfrm>
            <a:off x="-62569" y="537093"/>
            <a:ext cx="3168915" cy="2542723"/>
            <a:chOff x="-300812" y="-71277"/>
            <a:chExt cx="3827856" cy="2542723"/>
          </a:xfrm>
        </p:grpSpPr>
        <p:pic>
          <p:nvPicPr>
            <p:cNvPr id="1028" name="Picture 4" descr="Grinning with Board Mint Leaves Character Cartoon Stock Vector -  Illustration of fresh, flora: 109439717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125" b="99625" l="8625" r="97625">
                          <a14:foregroundMark x1="44500" y1="33375" x2="44500" y2="33375"/>
                          <a14:foregroundMark x1="44500" y1="33375" x2="44500" y2="33375"/>
                          <a14:foregroundMark x1="41875" y1="36000" x2="42375" y2="39875"/>
                          <a14:foregroundMark x1="59875" y1="33250" x2="58875" y2="38750"/>
                          <a14:foregroundMark x1="61000" y1="39250" x2="64125" y2="34125"/>
                          <a14:foregroundMark x1="56875" y1="37500" x2="60125" y2="30875"/>
                          <a14:foregroundMark x1="50500" y1="47750" x2="60500" y2="47125"/>
                          <a14:foregroundMark x1="37875" y1="54375" x2="37875" y2="54375"/>
                          <a14:foregroundMark x1="37625" y1="54625" x2="37625" y2="54625"/>
                          <a14:foregroundMark x1="65875" y1="54000" x2="65875" y2="54000"/>
                          <a14:foregroundMark x1="22000" y1="59750" x2="80625" y2="59750"/>
                          <a14:foregroundMark x1="18500" y1="57375" x2="20500" y2="94125"/>
                          <a14:foregroundMark x1="23500" y1="63375" x2="82000" y2="62625"/>
                          <a14:foregroundMark x1="24750" y1="71125" x2="84375" y2="73750"/>
                          <a14:foregroundMark x1="32250" y1="83375" x2="82875" y2="887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00812" y="-71277"/>
              <a:ext cx="3827856" cy="25427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382987" y="1642551"/>
              <a:ext cx="2529132" cy="70788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.</a:t>
              </a:r>
            </a:p>
          </p:txBody>
        </p:sp>
      </p:grpSp>
      <p:grpSp>
        <p:nvGrpSpPr>
          <p:cNvPr id="5" name="Group moutj\h"/>
          <p:cNvGrpSpPr/>
          <p:nvPr/>
        </p:nvGrpSpPr>
        <p:grpSpPr>
          <a:xfrm>
            <a:off x="2747146" y="471892"/>
            <a:ext cx="3040889" cy="2542723"/>
            <a:chOff x="2497681" y="19822"/>
            <a:chExt cx="3040889" cy="2542723"/>
          </a:xfrm>
        </p:grpSpPr>
        <p:pic>
          <p:nvPicPr>
            <p:cNvPr id="44" name="Picture 4" descr="Grinning with Board Mint Leaves Character Cartoon Stock Vector -  Illustration of fresh, flora: 109439717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125" b="99625" l="8625" r="97625">
                          <a14:foregroundMark x1="44500" y1="33375" x2="44500" y2="33375"/>
                          <a14:foregroundMark x1="44500" y1="33375" x2="44500" y2="33375"/>
                          <a14:foregroundMark x1="41875" y1="36000" x2="42375" y2="39875"/>
                          <a14:foregroundMark x1="59875" y1="33250" x2="58875" y2="38750"/>
                          <a14:foregroundMark x1="61000" y1="39250" x2="64125" y2="34125"/>
                          <a14:foregroundMark x1="56875" y1="37500" x2="60125" y2="30875"/>
                          <a14:foregroundMark x1="50500" y1="47750" x2="60500" y2="47125"/>
                          <a14:foregroundMark x1="37875" y1="54375" x2="37875" y2="54375"/>
                          <a14:foregroundMark x1="37625" y1="54625" x2="37625" y2="54625"/>
                          <a14:foregroundMark x1="65875" y1="54000" x2="65875" y2="54000"/>
                          <a14:foregroundMark x1="22000" y1="59750" x2="80625" y2="59750"/>
                          <a14:foregroundMark x1="18500" y1="57375" x2="20500" y2="94125"/>
                          <a14:foregroundMark x1="23500" y1="63375" x2="82000" y2="62625"/>
                          <a14:foregroundMark x1="24750" y1="71125" x2="84375" y2="73750"/>
                          <a14:foregroundMark x1="32250" y1="83375" x2="82875" y2="887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7681" y="19822"/>
              <a:ext cx="3040889" cy="25427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TextBox 45"/>
            <p:cNvSpPr txBox="1"/>
            <p:nvPr/>
          </p:nvSpPr>
          <p:spPr>
            <a:xfrm>
              <a:off x="3018214" y="1705542"/>
              <a:ext cx="2024501" cy="707886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.</a:t>
              </a:r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5687283-4049-B357-50DB-0DBCD01F507F}"/>
              </a:ext>
            </a:extLst>
          </p:cNvPr>
          <p:cNvSpPr/>
          <p:nvPr/>
        </p:nvSpPr>
        <p:spPr>
          <a:xfrm>
            <a:off x="431815" y="4235503"/>
            <a:ext cx="3914978" cy="1445826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2E1A893-9D21-99D7-A5E2-15953F45A4D6}"/>
              </a:ext>
            </a:extLst>
          </p:cNvPr>
          <p:cNvSpPr txBox="1"/>
          <p:nvPr/>
        </p:nvSpPr>
        <p:spPr>
          <a:xfrm>
            <a:off x="684798" y="4488339"/>
            <a:ext cx="35685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Calibri"/>
              </a:rPr>
              <a:t>What’s wrong?</a:t>
            </a:r>
            <a:endParaRPr lang="en-US" sz="3200" b="1" noProof="0" dirty="0">
              <a:solidFill>
                <a:prstClr val="black"/>
              </a:solidFill>
              <a:latin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>
                <a:solidFill>
                  <a:prstClr val="black"/>
                </a:solidFill>
                <a:latin typeface="Calibri"/>
              </a:rPr>
              <a:t>He has a toothache.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D729473-1669-FE97-7BAB-903EFBEC0C3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88245" y="1907324"/>
            <a:ext cx="1016609" cy="100249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578D11D-BE04-BFDF-27BC-9D64A22E93E5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974" y="1921057"/>
            <a:ext cx="960822" cy="947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866063"/>
      </p:ext>
    </p:extLst>
  </p:cSld>
  <p:clrMapOvr>
    <a:masterClrMapping/>
  </p:clrMapOvr>
  <p:transition spd="slow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1" dur="indefinite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12" dur="indefinite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9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750" fill="hold"/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750" fill="hold"/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ba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8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3" presetID="2" presetClass="exit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4" dur="1500"/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500"/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descens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28" presetID="53" presetClass="entr" presetSubtype="16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20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37" dur="indefinite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38" dur="indefinite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4" presetID="1" presetClass="exit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2" dur="500"/>
                                            <p:tgtEl>
                                              <p:spTgt spid="205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hank_yo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3" presetID="10" presetClass="exit" presetSubtype="0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0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57" presetID="2" presetClass="exit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62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20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</p:childTnLst>
            </p:cTn>
          </p:par>
        </p:tnLst>
        <p:bldLst>
          <p:bldP spid="2057" grpId="0" animBg="1"/>
          <p:bldP spid="2057" grpId="1" animBg="1"/>
          <p:bldP spid="2058" grpId="0" animBg="1"/>
          <p:bldP spid="2058" grpId="1" animBg="1"/>
          <p:bldP spid="1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1" dur="indefinite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12" dur="indefinite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ba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8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3" presetID="2" presetClass="exit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4" dur="1500"/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500"/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descens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28" presetID="53" presetClass="entr" presetSubtype="16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20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37" dur="indefinite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38" dur="indefinite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4" presetID="1" presetClass="exit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2" dur="500"/>
                                            <p:tgtEl>
                                              <p:spTgt spid="205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thank_yo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3" presetID="10" presetClass="exit" presetSubtype="0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0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57" presetID="2" presetClass="exit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62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20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</p:childTnLst>
            </p:cTn>
          </p:par>
        </p:tnLst>
        <p:bldLst>
          <p:bldP spid="2057" grpId="0" animBg="1"/>
          <p:bldP spid="2057" grpId="1" animBg="1"/>
          <p:bldP spid="2058" grpId="0" animBg="1"/>
          <p:bldP spid="2058" grpId="1" animBg="1"/>
          <p:bldP spid="13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tchy Cartoon Images – Browse 1,355 Stock Photos, Vectors, and Video |  Adobe Stock">
            <a:extLst>
              <a:ext uri="{FF2B5EF4-FFF2-40B4-BE49-F238E27FC236}">
                <a16:creationId xmlns:a16="http://schemas.microsoft.com/office/drawing/2014/main" id="{EF9BDEBE-E75E-7AB5-6309-A7D74D19DF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12" r="32335"/>
          <a:stretch/>
        </p:blipFill>
        <p:spPr bwMode="auto">
          <a:xfrm>
            <a:off x="416686" y="1654330"/>
            <a:ext cx="2681484" cy="28380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 descr="Child Skin Rash: Over 917 Royalty-Free Licensable Stock Vectors &amp; Vector  Art | Shutterstock">
            <a:extLst>
              <a:ext uri="{FF2B5EF4-FFF2-40B4-BE49-F238E27FC236}">
                <a16:creationId xmlns:a16="http://schemas.microsoft.com/office/drawing/2014/main" id="{0B89828A-F1A3-5A02-45C5-E221DD75E0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216" y="1678330"/>
            <a:ext cx="2814094" cy="28140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ross 4">
            <a:extLst>
              <a:ext uri="{FF2B5EF4-FFF2-40B4-BE49-F238E27FC236}">
                <a16:creationId xmlns:a16="http://schemas.microsoft.com/office/drawing/2014/main" id="{37997BC5-6183-DD1D-462C-943C77411089}"/>
              </a:ext>
            </a:extLst>
          </p:cNvPr>
          <p:cNvSpPr/>
          <p:nvPr/>
        </p:nvSpPr>
        <p:spPr>
          <a:xfrm>
            <a:off x="3530278" y="2882096"/>
            <a:ext cx="532436" cy="546904"/>
          </a:xfrm>
          <a:prstGeom prst="plus">
            <a:avLst>
              <a:gd name="adj" fmla="val 35870"/>
            </a:avLst>
          </a:prstGeom>
          <a:solidFill>
            <a:srgbClr val="7030A0"/>
          </a:solidFill>
          <a:ln w="952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Equals 5">
            <a:extLst>
              <a:ext uri="{FF2B5EF4-FFF2-40B4-BE49-F238E27FC236}">
                <a16:creationId xmlns:a16="http://schemas.microsoft.com/office/drawing/2014/main" id="{85DA297E-3616-9FED-5CB4-E1C093790EC6}"/>
              </a:ext>
            </a:extLst>
          </p:cNvPr>
          <p:cNvSpPr/>
          <p:nvPr/>
        </p:nvSpPr>
        <p:spPr>
          <a:xfrm>
            <a:off x="7581418" y="2779371"/>
            <a:ext cx="1076445" cy="752354"/>
          </a:xfrm>
          <a:prstGeom prst="mathEqual">
            <a:avLst>
              <a:gd name="adj1" fmla="val 23520"/>
              <a:gd name="adj2" fmla="val 17914"/>
            </a:avLst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39599E4-5B68-602C-4A45-9689235C3A69}"/>
              </a:ext>
            </a:extLst>
          </p:cNvPr>
          <p:cNvGrpSpPr/>
          <p:nvPr/>
        </p:nvGrpSpPr>
        <p:grpSpPr>
          <a:xfrm>
            <a:off x="8990592" y="1763275"/>
            <a:ext cx="2540000" cy="2644203"/>
            <a:chOff x="4557488" y="1333500"/>
            <a:chExt cx="2540000" cy="264420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3421249-483D-EDB9-7C08-26F079D092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4614" t="19904" r="9235" b="27732"/>
            <a:stretch/>
          </p:blipFill>
          <p:spPr>
            <a:xfrm>
              <a:off x="4557488" y="1511073"/>
              <a:ext cx="2540000" cy="246663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E585647-DF40-85B1-AB65-BEB7953D8C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1071" t="15541" r="12438" b="80073"/>
            <a:stretch/>
          </p:blipFill>
          <p:spPr>
            <a:xfrm>
              <a:off x="4557488" y="1333500"/>
              <a:ext cx="2540000" cy="232312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4BD4F3C1-1FDF-11A0-B8B3-BAC2F68B0A28}"/>
              </a:ext>
            </a:extLst>
          </p:cNvPr>
          <p:cNvSpPr txBox="1"/>
          <p:nvPr/>
        </p:nvSpPr>
        <p:spPr>
          <a:xfrm>
            <a:off x="979485" y="5173883"/>
            <a:ext cx="1875098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0070C0"/>
                </a:solidFill>
              </a:rPr>
              <a:t>itchy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938996E-9418-B61C-4CAE-FB22F8152E4D}"/>
              </a:ext>
            </a:extLst>
          </p:cNvPr>
          <p:cNvSpPr txBox="1"/>
          <p:nvPr/>
        </p:nvSpPr>
        <p:spPr>
          <a:xfrm>
            <a:off x="4515956" y="5151471"/>
            <a:ext cx="2452613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0070C0"/>
                </a:solidFill>
              </a:rPr>
              <a:t>red rash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8F4F94-71DF-9661-DE98-2AA197F166A6}"/>
              </a:ext>
            </a:extLst>
          </p:cNvPr>
          <p:cNvSpPr txBox="1"/>
          <p:nvPr/>
        </p:nvSpPr>
        <p:spPr>
          <a:xfrm>
            <a:off x="8629942" y="5151470"/>
            <a:ext cx="3201408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chickenpox</a:t>
            </a:r>
          </a:p>
        </p:txBody>
      </p:sp>
      <p:sp>
        <p:nvSpPr>
          <p:cNvPr id="19" name="Rectangle: Diagonal Corners Rounded 18">
            <a:extLst>
              <a:ext uri="{FF2B5EF4-FFF2-40B4-BE49-F238E27FC236}">
                <a16:creationId xmlns:a16="http://schemas.microsoft.com/office/drawing/2014/main" id="{0B1F5DB1-5D12-1E0B-E613-67124A26729D}"/>
              </a:ext>
            </a:extLst>
          </p:cNvPr>
          <p:cNvSpPr/>
          <p:nvPr/>
        </p:nvSpPr>
        <p:spPr>
          <a:xfrm>
            <a:off x="3111388" y="574793"/>
            <a:ext cx="5261747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What’s wrong?</a:t>
            </a:r>
          </a:p>
        </p:txBody>
      </p:sp>
    </p:spTree>
    <p:extLst>
      <p:ext uri="{BB962C8B-B14F-4D97-AF65-F5344CB8AC3E}">
        <p14:creationId xmlns:p14="http://schemas.microsoft.com/office/powerpoint/2010/main" val="292066217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70C3424-3589-E627-550F-232E4FD5B4A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0" b="4750"/>
          <a:stretch/>
        </p:blipFill>
        <p:spPr>
          <a:xfrm>
            <a:off x="1" y="326572"/>
            <a:ext cx="12250056" cy="6110514"/>
          </a:xfrm>
          <a:prstGeom prst="rect">
            <a:avLst/>
          </a:prstGeom>
        </p:spPr>
      </p:pic>
      <p:sp>
        <p:nvSpPr>
          <p:cNvPr id="42" name="41 CuadroTexto"/>
          <p:cNvSpPr txBox="1"/>
          <p:nvPr/>
        </p:nvSpPr>
        <p:spPr>
          <a:xfrm>
            <a:off x="35897" y="279738"/>
            <a:ext cx="35456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right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option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50" name="Picture 2" descr="http://www.wpclipart.com/food/fruit/banana/banana.pn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90000" y1="4438" x2="84667" y2="4734"/>
                        <a14:foregroundMark x1="83333" y1="10651" x2="83778" y2="27515"/>
                        <a14:foregroundMark x1="82000" y1="29586" x2="75556" y2="43787"/>
                        <a14:foregroundMark x1="72889" y1="46450" x2="58667" y2="57101"/>
                        <a14:foregroundMark x1="56667" y1="58284" x2="39111" y2="60355"/>
                        <a14:foregroundMark x1="36667" y1="60355" x2="26889" y2="60355"/>
                        <a14:foregroundMark x1="24889" y1="60355" x2="14000" y2="62722"/>
                        <a14:foregroundMark x1="10444" y1="63609" x2="6000" y2="64793"/>
                        <a14:foregroundMark x1="4667" y1="66568" x2="3778" y2="71006"/>
                        <a14:foregroundMark x1="3778" y1="75444" x2="8889" y2="84911"/>
                        <a14:foregroundMark x1="12444" y1="86686" x2="24667" y2="92604"/>
                        <a14:foregroundMark x1="28222" y1="93787" x2="45333" y2="96746"/>
                        <a14:foregroundMark x1="46222" y1="95858" x2="60444" y2="93787"/>
                        <a14:foregroundMark x1="61556" y1="93195" x2="77333" y2="84024"/>
                        <a14:foregroundMark x1="79111" y1="81361" x2="87778" y2="73373"/>
                        <a14:foregroundMark x1="88222" y1="71302" x2="94222" y2="58284"/>
                        <a14:foregroundMark x1="83778" y1="7396" x2="83778" y2="7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78129">
            <a:off x="4554436" y="3809577"/>
            <a:ext cx="2270026" cy="1705042"/>
          </a:xfrm>
          <a:prstGeom prst="rect">
            <a:avLst/>
          </a:prstGeom>
          <a:noFill/>
          <a:effectLst>
            <a:outerShdw blurRad="165100" dist="228600" dir="18900000" sy="23000" kx="-1200000" algn="bl" rotWithShape="0">
              <a:prstClr val="black">
                <a:alpha val="2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10 Grupo"/>
          <p:cNvGrpSpPr/>
          <p:nvPr/>
        </p:nvGrpSpPr>
        <p:grpSpPr>
          <a:xfrm>
            <a:off x="3863753" y="-603448"/>
            <a:ext cx="3049955" cy="5791126"/>
            <a:chOff x="1115616" y="-603448"/>
            <a:chExt cx="3049955" cy="5791126"/>
          </a:xfrm>
        </p:grpSpPr>
        <p:grpSp>
          <p:nvGrpSpPr>
            <p:cNvPr id="6" name="5 Grupo"/>
            <p:cNvGrpSpPr/>
            <p:nvPr/>
          </p:nvGrpSpPr>
          <p:grpSpPr>
            <a:xfrm>
              <a:off x="1115616" y="-603448"/>
              <a:ext cx="3049955" cy="5791126"/>
              <a:chOff x="1187624" y="-205943"/>
              <a:chExt cx="3049955" cy="5791126"/>
            </a:xfrm>
          </p:grpSpPr>
          <p:sp>
            <p:nvSpPr>
              <p:cNvPr id="3" name="2 Forma libre"/>
              <p:cNvSpPr/>
              <p:nvPr/>
            </p:nvSpPr>
            <p:spPr>
              <a:xfrm>
                <a:off x="3563888" y="-205943"/>
                <a:ext cx="673691" cy="3941587"/>
              </a:xfrm>
              <a:custGeom>
                <a:avLst/>
                <a:gdLst>
                  <a:gd name="connsiteX0" fmla="*/ 49485 w 673691"/>
                  <a:gd name="connsiteY0" fmla="*/ 17257 h 3941587"/>
                  <a:gd name="connsiteX1" fmla="*/ 5942 w 673691"/>
                  <a:gd name="connsiteY1" fmla="*/ 655886 h 3941587"/>
                  <a:gd name="connsiteX2" fmla="*/ 165600 w 673691"/>
                  <a:gd name="connsiteY2" fmla="*/ 2339543 h 3941587"/>
                  <a:gd name="connsiteX3" fmla="*/ 194628 w 673691"/>
                  <a:gd name="connsiteY3" fmla="*/ 2833029 h 3941587"/>
                  <a:gd name="connsiteX4" fmla="*/ 267200 w 673691"/>
                  <a:gd name="connsiteY4" fmla="*/ 3210400 h 3941587"/>
                  <a:gd name="connsiteX5" fmla="*/ 354285 w 673691"/>
                  <a:gd name="connsiteY5" fmla="*/ 3631314 h 3941587"/>
                  <a:gd name="connsiteX6" fmla="*/ 499428 w 673691"/>
                  <a:gd name="connsiteY6" fmla="*/ 3907086 h 3941587"/>
                  <a:gd name="connsiteX7" fmla="*/ 601028 w 673691"/>
                  <a:gd name="connsiteY7" fmla="*/ 3921600 h 3941587"/>
                  <a:gd name="connsiteX8" fmla="*/ 673600 w 673691"/>
                  <a:gd name="connsiteY8" fmla="*/ 3761943 h 3941587"/>
                  <a:gd name="connsiteX9" fmla="*/ 586514 w 673691"/>
                  <a:gd name="connsiteY9" fmla="*/ 3674857 h 3941587"/>
                  <a:gd name="connsiteX10" fmla="*/ 470400 w 673691"/>
                  <a:gd name="connsiteY10" fmla="*/ 3442629 h 3941587"/>
                  <a:gd name="connsiteX11" fmla="*/ 368800 w 673691"/>
                  <a:gd name="connsiteY11" fmla="*/ 3079772 h 3941587"/>
                  <a:gd name="connsiteX12" fmla="*/ 325257 w 673691"/>
                  <a:gd name="connsiteY12" fmla="*/ 2804000 h 3941587"/>
                  <a:gd name="connsiteX13" fmla="*/ 281714 w 673691"/>
                  <a:gd name="connsiteY13" fmla="*/ 1570286 h 3941587"/>
                  <a:gd name="connsiteX14" fmla="*/ 281714 w 673691"/>
                  <a:gd name="connsiteY14" fmla="*/ 1062286 h 3941587"/>
                  <a:gd name="connsiteX15" fmla="*/ 223657 w 673691"/>
                  <a:gd name="connsiteY15" fmla="*/ 525257 h 3941587"/>
                  <a:gd name="connsiteX16" fmla="*/ 238171 w 673691"/>
                  <a:gd name="connsiteY16" fmla="*/ 133372 h 3941587"/>
                  <a:gd name="connsiteX17" fmla="*/ 296228 w 673691"/>
                  <a:gd name="connsiteY17" fmla="*/ 17257 h 3941587"/>
                  <a:gd name="connsiteX18" fmla="*/ 107542 w 673691"/>
                  <a:gd name="connsiteY18" fmla="*/ 2743 h 3941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73691" h="3941587">
                    <a:moveTo>
                      <a:pt x="49485" y="17257"/>
                    </a:moveTo>
                    <a:cubicBezTo>
                      <a:pt x="18037" y="143047"/>
                      <a:pt x="-13410" y="268838"/>
                      <a:pt x="5942" y="655886"/>
                    </a:cubicBezTo>
                    <a:cubicBezTo>
                      <a:pt x="25294" y="1042934"/>
                      <a:pt x="134152" y="1976686"/>
                      <a:pt x="165600" y="2339543"/>
                    </a:cubicBezTo>
                    <a:cubicBezTo>
                      <a:pt x="197048" y="2702400"/>
                      <a:pt x="177695" y="2687886"/>
                      <a:pt x="194628" y="2833029"/>
                    </a:cubicBezTo>
                    <a:cubicBezTo>
                      <a:pt x="211561" y="2978172"/>
                      <a:pt x="240591" y="3077353"/>
                      <a:pt x="267200" y="3210400"/>
                    </a:cubicBezTo>
                    <a:cubicBezTo>
                      <a:pt x="293809" y="3343447"/>
                      <a:pt x="315580" y="3515200"/>
                      <a:pt x="354285" y="3631314"/>
                    </a:cubicBezTo>
                    <a:cubicBezTo>
                      <a:pt x="392990" y="3747428"/>
                      <a:pt x="458304" y="3858705"/>
                      <a:pt x="499428" y="3907086"/>
                    </a:cubicBezTo>
                    <a:cubicBezTo>
                      <a:pt x="540552" y="3955467"/>
                      <a:pt x="571999" y="3945790"/>
                      <a:pt x="601028" y="3921600"/>
                    </a:cubicBezTo>
                    <a:cubicBezTo>
                      <a:pt x="630057" y="3897410"/>
                      <a:pt x="676019" y="3803067"/>
                      <a:pt x="673600" y="3761943"/>
                    </a:cubicBezTo>
                    <a:cubicBezTo>
                      <a:pt x="671181" y="3720819"/>
                      <a:pt x="620381" y="3728076"/>
                      <a:pt x="586514" y="3674857"/>
                    </a:cubicBezTo>
                    <a:cubicBezTo>
                      <a:pt x="552647" y="3621638"/>
                      <a:pt x="506686" y="3541810"/>
                      <a:pt x="470400" y="3442629"/>
                    </a:cubicBezTo>
                    <a:cubicBezTo>
                      <a:pt x="434114" y="3343448"/>
                      <a:pt x="392991" y="3186210"/>
                      <a:pt x="368800" y="3079772"/>
                    </a:cubicBezTo>
                    <a:cubicBezTo>
                      <a:pt x="344610" y="2973334"/>
                      <a:pt x="339771" y="3055581"/>
                      <a:pt x="325257" y="2804000"/>
                    </a:cubicBezTo>
                    <a:cubicBezTo>
                      <a:pt x="310743" y="2552419"/>
                      <a:pt x="288971" y="1860572"/>
                      <a:pt x="281714" y="1570286"/>
                    </a:cubicBezTo>
                    <a:cubicBezTo>
                      <a:pt x="274457" y="1280000"/>
                      <a:pt x="291390" y="1236458"/>
                      <a:pt x="281714" y="1062286"/>
                    </a:cubicBezTo>
                    <a:cubicBezTo>
                      <a:pt x="272038" y="888115"/>
                      <a:pt x="230914" y="680076"/>
                      <a:pt x="223657" y="525257"/>
                    </a:cubicBezTo>
                    <a:cubicBezTo>
                      <a:pt x="216400" y="370438"/>
                      <a:pt x="226076" y="218039"/>
                      <a:pt x="238171" y="133372"/>
                    </a:cubicBezTo>
                    <a:cubicBezTo>
                      <a:pt x="250266" y="48705"/>
                      <a:pt x="317999" y="39028"/>
                      <a:pt x="296228" y="17257"/>
                    </a:cubicBezTo>
                    <a:cubicBezTo>
                      <a:pt x="274457" y="-4514"/>
                      <a:pt x="190999" y="-886"/>
                      <a:pt x="107542" y="2743"/>
                    </a:cubicBezTo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2" name="1 Imagen"/>
              <p:cNvPicPr>
                <a:picLocks noChangeAspect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rightnessContrast bright="2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87624" y="1988840"/>
                <a:ext cx="3041653" cy="3596343"/>
              </a:xfrm>
              <a:prstGeom prst="rect">
                <a:avLst/>
              </a:prstGeom>
            </p:spPr>
          </p:pic>
        </p:grpSp>
        <p:sp>
          <p:nvSpPr>
            <p:cNvPr id="7" name="6 Forma libre"/>
            <p:cNvSpPr/>
            <p:nvPr/>
          </p:nvSpPr>
          <p:spPr>
            <a:xfrm>
              <a:off x="3416809" y="926895"/>
              <a:ext cx="291095" cy="440450"/>
            </a:xfrm>
            <a:custGeom>
              <a:avLst/>
              <a:gdLst>
                <a:gd name="connsiteX0" fmla="*/ 283452 w 291095"/>
                <a:gd name="connsiteY0" fmla="*/ 6754 h 440450"/>
                <a:gd name="connsiteX1" fmla="*/ 131052 w 291095"/>
                <a:gd name="connsiteY1" fmla="*/ 108354 h 440450"/>
                <a:gd name="connsiteX2" fmla="*/ 16752 w 291095"/>
                <a:gd name="connsiteY2" fmla="*/ 349654 h 440450"/>
                <a:gd name="connsiteX3" fmla="*/ 16752 w 291095"/>
                <a:gd name="connsiteY3" fmla="*/ 438554 h 440450"/>
                <a:gd name="connsiteX4" fmla="*/ 169152 w 291095"/>
                <a:gd name="connsiteY4" fmla="*/ 400454 h 440450"/>
                <a:gd name="connsiteX5" fmla="*/ 258052 w 291095"/>
                <a:gd name="connsiteY5" fmla="*/ 286154 h 440450"/>
                <a:gd name="connsiteX6" fmla="*/ 283452 w 291095"/>
                <a:gd name="connsiteY6" fmla="*/ 6754 h 440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1095" h="440450">
                  <a:moveTo>
                    <a:pt x="283452" y="6754"/>
                  </a:moveTo>
                  <a:cubicBezTo>
                    <a:pt x="262285" y="-22879"/>
                    <a:pt x="175502" y="51204"/>
                    <a:pt x="131052" y="108354"/>
                  </a:cubicBezTo>
                  <a:cubicBezTo>
                    <a:pt x="86602" y="165504"/>
                    <a:pt x="35802" y="294621"/>
                    <a:pt x="16752" y="349654"/>
                  </a:cubicBezTo>
                  <a:cubicBezTo>
                    <a:pt x="-2298" y="404687"/>
                    <a:pt x="-8648" y="430087"/>
                    <a:pt x="16752" y="438554"/>
                  </a:cubicBezTo>
                  <a:cubicBezTo>
                    <a:pt x="42152" y="447021"/>
                    <a:pt x="128935" y="425854"/>
                    <a:pt x="169152" y="400454"/>
                  </a:cubicBezTo>
                  <a:cubicBezTo>
                    <a:pt x="209369" y="375054"/>
                    <a:pt x="239002" y="347537"/>
                    <a:pt x="258052" y="286154"/>
                  </a:cubicBezTo>
                  <a:cubicBezTo>
                    <a:pt x="277102" y="224771"/>
                    <a:pt x="304619" y="36387"/>
                    <a:pt x="283452" y="6754"/>
                  </a:cubicBezTo>
                  <a:close/>
                </a:path>
              </a:pathLst>
            </a:cu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28 Forma libre"/>
            <p:cNvSpPr/>
            <p:nvPr/>
          </p:nvSpPr>
          <p:spPr>
            <a:xfrm flipH="1">
              <a:off x="3732882" y="1633270"/>
              <a:ext cx="263054" cy="440450"/>
            </a:xfrm>
            <a:custGeom>
              <a:avLst/>
              <a:gdLst>
                <a:gd name="connsiteX0" fmla="*/ 283452 w 291095"/>
                <a:gd name="connsiteY0" fmla="*/ 6754 h 440450"/>
                <a:gd name="connsiteX1" fmla="*/ 131052 w 291095"/>
                <a:gd name="connsiteY1" fmla="*/ 108354 h 440450"/>
                <a:gd name="connsiteX2" fmla="*/ 16752 w 291095"/>
                <a:gd name="connsiteY2" fmla="*/ 349654 h 440450"/>
                <a:gd name="connsiteX3" fmla="*/ 16752 w 291095"/>
                <a:gd name="connsiteY3" fmla="*/ 438554 h 440450"/>
                <a:gd name="connsiteX4" fmla="*/ 169152 w 291095"/>
                <a:gd name="connsiteY4" fmla="*/ 400454 h 440450"/>
                <a:gd name="connsiteX5" fmla="*/ 258052 w 291095"/>
                <a:gd name="connsiteY5" fmla="*/ 286154 h 440450"/>
                <a:gd name="connsiteX6" fmla="*/ 283452 w 291095"/>
                <a:gd name="connsiteY6" fmla="*/ 6754 h 440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1095" h="440450">
                  <a:moveTo>
                    <a:pt x="283452" y="6754"/>
                  </a:moveTo>
                  <a:cubicBezTo>
                    <a:pt x="262285" y="-22879"/>
                    <a:pt x="175502" y="51204"/>
                    <a:pt x="131052" y="108354"/>
                  </a:cubicBezTo>
                  <a:cubicBezTo>
                    <a:pt x="86602" y="165504"/>
                    <a:pt x="35802" y="294621"/>
                    <a:pt x="16752" y="349654"/>
                  </a:cubicBezTo>
                  <a:cubicBezTo>
                    <a:pt x="-2298" y="404687"/>
                    <a:pt x="-8648" y="430087"/>
                    <a:pt x="16752" y="438554"/>
                  </a:cubicBezTo>
                  <a:cubicBezTo>
                    <a:pt x="42152" y="447021"/>
                    <a:pt x="128935" y="425854"/>
                    <a:pt x="169152" y="400454"/>
                  </a:cubicBezTo>
                  <a:cubicBezTo>
                    <a:pt x="209369" y="375054"/>
                    <a:pt x="239002" y="347537"/>
                    <a:pt x="258052" y="286154"/>
                  </a:cubicBezTo>
                  <a:cubicBezTo>
                    <a:pt x="277102" y="224771"/>
                    <a:pt x="304619" y="36387"/>
                    <a:pt x="283452" y="6754"/>
                  </a:cubicBezTo>
                  <a:close/>
                </a:path>
              </a:pathLst>
            </a:cu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dung"/>
          <p:cNvGrpSpPr/>
          <p:nvPr/>
        </p:nvGrpSpPr>
        <p:grpSpPr>
          <a:xfrm>
            <a:off x="3863753" y="-603448"/>
            <a:ext cx="3049955" cy="6118067"/>
            <a:chOff x="3851920" y="-603448"/>
            <a:chExt cx="3049955" cy="6118067"/>
          </a:xfrm>
        </p:grpSpPr>
        <p:pic>
          <p:nvPicPr>
            <p:cNvPr id="30" name="Picture 2" descr="http://www.wpclipart.com/food/fruit/banana/banana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>
                          <a14:foregroundMark x1="90000" y1="4438" x2="84667" y2="4734"/>
                          <a14:foregroundMark x1="83333" y1="10651" x2="83778" y2="27515"/>
                          <a14:foregroundMark x1="82000" y1="29586" x2="75556" y2="43787"/>
                          <a14:foregroundMark x1="72889" y1="46450" x2="58667" y2="57101"/>
                          <a14:foregroundMark x1="56667" y1="58284" x2="39111" y2="60355"/>
                          <a14:foregroundMark x1="36667" y1="60355" x2="26889" y2="60355"/>
                          <a14:foregroundMark x1="24889" y1="60355" x2="14000" y2="62722"/>
                          <a14:foregroundMark x1="10444" y1="63609" x2="6000" y2="64793"/>
                          <a14:foregroundMark x1="4667" y1="66568" x2="3778" y2="71006"/>
                          <a14:foregroundMark x1="3778" y1="75444" x2="8889" y2="84911"/>
                          <a14:foregroundMark x1="12444" y1="86686" x2="24667" y2="92604"/>
                          <a14:foregroundMark x1="28222" y1="93787" x2="45333" y2="96746"/>
                          <a14:foregroundMark x1="46222" y1="95858" x2="60444" y2="93787"/>
                          <a14:foregroundMark x1="61556" y1="93195" x2="77333" y2="84024"/>
                          <a14:foregroundMark x1="79111" y1="81361" x2="87778" y2="73373"/>
                          <a14:foregroundMark x1="88222" y1="71302" x2="94222" y2="58284"/>
                          <a14:foregroundMark x1="83778" y1="7396" x2="83778" y2="739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78129">
              <a:off x="4542604" y="3809577"/>
              <a:ext cx="2270026" cy="1705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1" name="30 Grupo"/>
            <p:cNvGrpSpPr/>
            <p:nvPr/>
          </p:nvGrpSpPr>
          <p:grpSpPr>
            <a:xfrm>
              <a:off x="3851920" y="-603448"/>
              <a:ext cx="3049955" cy="5791126"/>
              <a:chOff x="1115616" y="-603448"/>
              <a:chExt cx="3049955" cy="5791126"/>
            </a:xfrm>
          </p:grpSpPr>
          <p:grpSp>
            <p:nvGrpSpPr>
              <p:cNvPr id="32" name="31 Grupo"/>
              <p:cNvGrpSpPr/>
              <p:nvPr/>
            </p:nvGrpSpPr>
            <p:grpSpPr>
              <a:xfrm>
                <a:off x="1115616" y="-603448"/>
                <a:ext cx="3049955" cy="5791126"/>
                <a:chOff x="1187624" y="-205943"/>
                <a:chExt cx="3049955" cy="5791126"/>
              </a:xfrm>
            </p:grpSpPr>
            <p:sp>
              <p:nvSpPr>
                <p:cNvPr id="35" name="34 Forma libre"/>
                <p:cNvSpPr/>
                <p:nvPr/>
              </p:nvSpPr>
              <p:spPr>
                <a:xfrm>
                  <a:off x="3563888" y="-205943"/>
                  <a:ext cx="673691" cy="3941587"/>
                </a:xfrm>
                <a:custGeom>
                  <a:avLst/>
                  <a:gdLst>
                    <a:gd name="connsiteX0" fmla="*/ 49485 w 673691"/>
                    <a:gd name="connsiteY0" fmla="*/ 17257 h 3941587"/>
                    <a:gd name="connsiteX1" fmla="*/ 5942 w 673691"/>
                    <a:gd name="connsiteY1" fmla="*/ 655886 h 3941587"/>
                    <a:gd name="connsiteX2" fmla="*/ 165600 w 673691"/>
                    <a:gd name="connsiteY2" fmla="*/ 2339543 h 3941587"/>
                    <a:gd name="connsiteX3" fmla="*/ 194628 w 673691"/>
                    <a:gd name="connsiteY3" fmla="*/ 2833029 h 3941587"/>
                    <a:gd name="connsiteX4" fmla="*/ 267200 w 673691"/>
                    <a:gd name="connsiteY4" fmla="*/ 3210400 h 3941587"/>
                    <a:gd name="connsiteX5" fmla="*/ 354285 w 673691"/>
                    <a:gd name="connsiteY5" fmla="*/ 3631314 h 3941587"/>
                    <a:gd name="connsiteX6" fmla="*/ 499428 w 673691"/>
                    <a:gd name="connsiteY6" fmla="*/ 3907086 h 3941587"/>
                    <a:gd name="connsiteX7" fmla="*/ 601028 w 673691"/>
                    <a:gd name="connsiteY7" fmla="*/ 3921600 h 3941587"/>
                    <a:gd name="connsiteX8" fmla="*/ 673600 w 673691"/>
                    <a:gd name="connsiteY8" fmla="*/ 3761943 h 3941587"/>
                    <a:gd name="connsiteX9" fmla="*/ 586514 w 673691"/>
                    <a:gd name="connsiteY9" fmla="*/ 3674857 h 3941587"/>
                    <a:gd name="connsiteX10" fmla="*/ 470400 w 673691"/>
                    <a:gd name="connsiteY10" fmla="*/ 3442629 h 3941587"/>
                    <a:gd name="connsiteX11" fmla="*/ 368800 w 673691"/>
                    <a:gd name="connsiteY11" fmla="*/ 3079772 h 3941587"/>
                    <a:gd name="connsiteX12" fmla="*/ 325257 w 673691"/>
                    <a:gd name="connsiteY12" fmla="*/ 2804000 h 3941587"/>
                    <a:gd name="connsiteX13" fmla="*/ 281714 w 673691"/>
                    <a:gd name="connsiteY13" fmla="*/ 1570286 h 3941587"/>
                    <a:gd name="connsiteX14" fmla="*/ 281714 w 673691"/>
                    <a:gd name="connsiteY14" fmla="*/ 1062286 h 3941587"/>
                    <a:gd name="connsiteX15" fmla="*/ 223657 w 673691"/>
                    <a:gd name="connsiteY15" fmla="*/ 525257 h 3941587"/>
                    <a:gd name="connsiteX16" fmla="*/ 238171 w 673691"/>
                    <a:gd name="connsiteY16" fmla="*/ 133372 h 3941587"/>
                    <a:gd name="connsiteX17" fmla="*/ 296228 w 673691"/>
                    <a:gd name="connsiteY17" fmla="*/ 17257 h 3941587"/>
                    <a:gd name="connsiteX18" fmla="*/ 107542 w 673691"/>
                    <a:gd name="connsiteY18" fmla="*/ 2743 h 39415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673691" h="3941587">
                      <a:moveTo>
                        <a:pt x="49485" y="17257"/>
                      </a:moveTo>
                      <a:cubicBezTo>
                        <a:pt x="18037" y="143047"/>
                        <a:pt x="-13410" y="268838"/>
                        <a:pt x="5942" y="655886"/>
                      </a:cubicBezTo>
                      <a:cubicBezTo>
                        <a:pt x="25294" y="1042934"/>
                        <a:pt x="134152" y="1976686"/>
                        <a:pt x="165600" y="2339543"/>
                      </a:cubicBezTo>
                      <a:cubicBezTo>
                        <a:pt x="197048" y="2702400"/>
                        <a:pt x="177695" y="2687886"/>
                        <a:pt x="194628" y="2833029"/>
                      </a:cubicBezTo>
                      <a:cubicBezTo>
                        <a:pt x="211561" y="2978172"/>
                        <a:pt x="240591" y="3077353"/>
                        <a:pt x="267200" y="3210400"/>
                      </a:cubicBezTo>
                      <a:cubicBezTo>
                        <a:pt x="293809" y="3343447"/>
                        <a:pt x="315580" y="3515200"/>
                        <a:pt x="354285" y="3631314"/>
                      </a:cubicBezTo>
                      <a:cubicBezTo>
                        <a:pt x="392990" y="3747428"/>
                        <a:pt x="458304" y="3858705"/>
                        <a:pt x="499428" y="3907086"/>
                      </a:cubicBezTo>
                      <a:cubicBezTo>
                        <a:pt x="540552" y="3955467"/>
                        <a:pt x="571999" y="3945790"/>
                        <a:pt x="601028" y="3921600"/>
                      </a:cubicBezTo>
                      <a:cubicBezTo>
                        <a:pt x="630057" y="3897410"/>
                        <a:pt x="676019" y="3803067"/>
                        <a:pt x="673600" y="3761943"/>
                      </a:cubicBezTo>
                      <a:cubicBezTo>
                        <a:pt x="671181" y="3720819"/>
                        <a:pt x="620381" y="3728076"/>
                        <a:pt x="586514" y="3674857"/>
                      </a:cubicBezTo>
                      <a:cubicBezTo>
                        <a:pt x="552647" y="3621638"/>
                        <a:pt x="506686" y="3541810"/>
                        <a:pt x="470400" y="3442629"/>
                      </a:cubicBezTo>
                      <a:cubicBezTo>
                        <a:pt x="434114" y="3343448"/>
                        <a:pt x="392991" y="3186210"/>
                        <a:pt x="368800" y="3079772"/>
                      </a:cubicBezTo>
                      <a:cubicBezTo>
                        <a:pt x="344610" y="2973334"/>
                        <a:pt x="339771" y="3055581"/>
                        <a:pt x="325257" y="2804000"/>
                      </a:cubicBezTo>
                      <a:cubicBezTo>
                        <a:pt x="310743" y="2552419"/>
                        <a:pt x="288971" y="1860572"/>
                        <a:pt x="281714" y="1570286"/>
                      </a:cubicBezTo>
                      <a:cubicBezTo>
                        <a:pt x="274457" y="1280000"/>
                        <a:pt x="291390" y="1236458"/>
                        <a:pt x="281714" y="1062286"/>
                      </a:cubicBezTo>
                      <a:cubicBezTo>
                        <a:pt x="272038" y="888115"/>
                        <a:pt x="230914" y="680076"/>
                        <a:pt x="223657" y="525257"/>
                      </a:cubicBezTo>
                      <a:cubicBezTo>
                        <a:pt x="216400" y="370438"/>
                        <a:pt x="226076" y="218039"/>
                        <a:pt x="238171" y="133372"/>
                      </a:cubicBezTo>
                      <a:cubicBezTo>
                        <a:pt x="250266" y="48705"/>
                        <a:pt x="317999" y="39028"/>
                        <a:pt x="296228" y="17257"/>
                      </a:cubicBezTo>
                      <a:cubicBezTo>
                        <a:pt x="274457" y="-4514"/>
                        <a:pt x="190999" y="-886"/>
                        <a:pt x="107542" y="2743"/>
                      </a:cubicBezTo>
                    </a:path>
                  </a:pathLst>
                </a:custGeom>
                <a:solidFill>
                  <a:srgbClr val="92D05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pic>
              <p:nvPicPr>
                <p:cNvPr id="36" name="35 Imagen"/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rightnessContrast bright="20000" contrast="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87624" y="1988840"/>
                  <a:ext cx="3041653" cy="3596343"/>
                </a:xfrm>
                <a:prstGeom prst="rect">
                  <a:avLst/>
                </a:prstGeom>
              </p:spPr>
            </p:pic>
          </p:grpSp>
          <p:sp>
            <p:nvSpPr>
              <p:cNvPr id="33" name="32 Forma libre"/>
              <p:cNvSpPr/>
              <p:nvPr/>
            </p:nvSpPr>
            <p:spPr>
              <a:xfrm>
                <a:off x="3416809" y="926895"/>
                <a:ext cx="291095" cy="440450"/>
              </a:xfrm>
              <a:custGeom>
                <a:avLst/>
                <a:gdLst>
                  <a:gd name="connsiteX0" fmla="*/ 283452 w 291095"/>
                  <a:gd name="connsiteY0" fmla="*/ 6754 h 440450"/>
                  <a:gd name="connsiteX1" fmla="*/ 131052 w 291095"/>
                  <a:gd name="connsiteY1" fmla="*/ 108354 h 440450"/>
                  <a:gd name="connsiteX2" fmla="*/ 16752 w 291095"/>
                  <a:gd name="connsiteY2" fmla="*/ 349654 h 440450"/>
                  <a:gd name="connsiteX3" fmla="*/ 16752 w 291095"/>
                  <a:gd name="connsiteY3" fmla="*/ 438554 h 440450"/>
                  <a:gd name="connsiteX4" fmla="*/ 169152 w 291095"/>
                  <a:gd name="connsiteY4" fmla="*/ 400454 h 440450"/>
                  <a:gd name="connsiteX5" fmla="*/ 258052 w 291095"/>
                  <a:gd name="connsiteY5" fmla="*/ 286154 h 440450"/>
                  <a:gd name="connsiteX6" fmla="*/ 283452 w 291095"/>
                  <a:gd name="connsiteY6" fmla="*/ 6754 h 44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1095" h="440450">
                    <a:moveTo>
                      <a:pt x="283452" y="6754"/>
                    </a:moveTo>
                    <a:cubicBezTo>
                      <a:pt x="262285" y="-22879"/>
                      <a:pt x="175502" y="51204"/>
                      <a:pt x="131052" y="108354"/>
                    </a:cubicBezTo>
                    <a:cubicBezTo>
                      <a:pt x="86602" y="165504"/>
                      <a:pt x="35802" y="294621"/>
                      <a:pt x="16752" y="349654"/>
                    </a:cubicBezTo>
                    <a:cubicBezTo>
                      <a:pt x="-2298" y="404687"/>
                      <a:pt x="-8648" y="430087"/>
                      <a:pt x="16752" y="438554"/>
                    </a:cubicBezTo>
                    <a:cubicBezTo>
                      <a:pt x="42152" y="447021"/>
                      <a:pt x="128935" y="425854"/>
                      <a:pt x="169152" y="400454"/>
                    </a:cubicBezTo>
                    <a:cubicBezTo>
                      <a:pt x="209369" y="375054"/>
                      <a:pt x="239002" y="347537"/>
                      <a:pt x="258052" y="286154"/>
                    </a:cubicBezTo>
                    <a:cubicBezTo>
                      <a:pt x="277102" y="224771"/>
                      <a:pt x="304619" y="36387"/>
                      <a:pt x="283452" y="6754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" name="33 Forma libre"/>
              <p:cNvSpPr/>
              <p:nvPr/>
            </p:nvSpPr>
            <p:spPr>
              <a:xfrm flipH="1">
                <a:off x="3732882" y="1633270"/>
                <a:ext cx="263054" cy="440450"/>
              </a:xfrm>
              <a:custGeom>
                <a:avLst/>
                <a:gdLst>
                  <a:gd name="connsiteX0" fmla="*/ 283452 w 291095"/>
                  <a:gd name="connsiteY0" fmla="*/ 6754 h 440450"/>
                  <a:gd name="connsiteX1" fmla="*/ 131052 w 291095"/>
                  <a:gd name="connsiteY1" fmla="*/ 108354 h 440450"/>
                  <a:gd name="connsiteX2" fmla="*/ 16752 w 291095"/>
                  <a:gd name="connsiteY2" fmla="*/ 349654 h 440450"/>
                  <a:gd name="connsiteX3" fmla="*/ 16752 w 291095"/>
                  <a:gd name="connsiteY3" fmla="*/ 438554 h 440450"/>
                  <a:gd name="connsiteX4" fmla="*/ 169152 w 291095"/>
                  <a:gd name="connsiteY4" fmla="*/ 400454 h 440450"/>
                  <a:gd name="connsiteX5" fmla="*/ 258052 w 291095"/>
                  <a:gd name="connsiteY5" fmla="*/ 286154 h 440450"/>
                  <a:gd name="connsiteX6" fmla="*/ 283452 w 291095"/>
                  <a:gd name="connsiteY6" fmla="*/ 6754 h 44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1095" h="440450">
                    <a:moveTo>
                      <a:pt x="283452" y="6754"/>
                    </a:moveTo>
                    <a:cubicBezTo>
                      <a:pt x="262285" y="-22879"/>
                      <a:pt x="175502" y="51204"/>
                      <a:pt x="131052" y="108354"/>
                    </a:cubicBezTo>
                    <a:cubicBezTo>
                      <a:pt x="86602" y="165504"/>
                      <a:pt x="35802" y="294621"/>
                      <a:pt x="16752" y="349654"/>
                    </a:cubicBezTo>
                    <a:cubicBezTo>
                      <a:pt x="-2298" y="404687"/>
                      <a:pt x="-8648" y="430087"/>
                      <a:pt x="16752" y="438554"/>
                    </a:cubicBezTo>
                    <a:cubicBezTo>
                      <a:pt x="42152" y="447021"/>
                      <a:pt x="128935" y="425854"/>
                      <a:pt x="169152" y="400454"/>
                    </a:cubicBezTo>
                    <a:cubicBezTo>
                      <a:pt x="209369" y="375054"/>
                      <a:pt x="239002" y="347537"/>
                      <a:pt x="258052" y="286154"/>
                    </a:cubicBezTo>
                    <a:cubicBezTo>
                      <a:pt x="277102" y="224771"/>
                      <a:pt x="304619" y="36387"/>
                      <a:pt x="283452" y="6754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048" name="sai 1"/>
          <p:cNvGrpSpPr/>
          <p:nvPr/>
        </p:nvGrpSpPr>
        <p:grpSpPr>
          <a:xfrm>
            <a:off x="6553071" y="-162338"/>
            <a:ext cx="3101182" cy="5666005"/>
            <a:chOff x="3101069" y="-221197"/>
            <a:chExt cx="3101182" cy="5666005"/>
          </a:xfrm>
        </p:grpSpPr>
        <p:grpSp>
          <p:nvGrpSpPr>
            <p:cNvPr id="38" name="37 Grupo"/>
            <p:cNvGrpSpPr/>
            <p:nvPr/>
          </p:nvGrpSpPr>
          <p:grpSpPr>
            <a:xfrm>
              <a:off x="5364088" y="-221197"/>
              <a:ext cx="838163" cy="3941587"/>
              <a:chOff x="4293317" y="-398164"/>
              <a:chExt cx="838163" cy="3941587"/>
            </a:xfrm>
          </p:grpSpPr>
          <p:sp>
            <p:nvSpPr>
              <p:cNvPr id="39" name="38 Forma libre"/>
              <p:cNvSpPr/>
              <p:nvPr/>
            </p:nvSpPr>
            <p:spPr>
              <a:xfrm>
                <a:off x="4457789" y="-398164"/>
                <a:ext cx="673691" cy="3941587"/>
              </a:xfrm>
              <a:custGeom>
                <a:avLst/>
                <a:gdLst>
                  <a:gd name="connsiteX0" fmla="*/ 49485 w 673691"/>
                  <a:gd name="connsiteY0" fmla="*/ 17257 h 3941587"/>
                  <a:gd name="connsiteX1" fmla="*/ 5942 w 673691"/>
                  <a:gd name="connsiteY1" fmla="*/ 655886 h 3941587"/>
                  <a:gd name="connsiteX2" fmla="*/ 165600 w 673691"/>
                  <a:gd name="connsiteY2" fmla="*/ 2339543 h 3941587"/>
                  <a:gd name="connsiteX3" fmla="*/ 194628 w 673691"/>
                  <a:gd name="connsiteY3" fmla="*/ 2833029 h 3941587"/>
                  <a:gd name="connsiteX4" fmla="*/ 267200 w 673691"/>
                  <a:gd name="connsiteY4" fmla="*/ 3210400 h 3941587"/>
                  <a:gd name="connsiteX5" fmla="*/ 354285 w 673691"/>
                  <a:gd name="connsiteY5" fmla="*/ 3631314 h 3941587"/>
                  <a:gd name="connsiteX6" fmla="*/ 499428 w 673691"/>
                  <a:gd name="connsiteY6" fmla="*/ 3907086 h 3941587"/>
                  <a:gd name="connsiteX7" fmla="*/ 601028 w 673691"/>
                  <a:gd name="connsiteY7" fmla="*/ 3921600 h 3941587"/>
                  <a:gd name="connsiteX8" fmla="*/ 673600 w 673691"/>
                  <a:gd name="connsiteY8" fmla="*/ 3761943 h 3941587"/>
                  <a:gd name="connsiteX9" fmla="*/ 586514 w 673691"/>
                  <a:gd name="connsiteY9" fmla="*/ 3674857 h 3941587"/>
                  <a:gd name="connsiteX10" fmla="*/ 470400 w 673691"/>
                  <a:gd name="connsiteY10" fmla="*/ 3442629 h 3941587"/>
                  <a:gd name="connsiteX11" fmla="*/ 368800 w 673691"/>
                  <a:gd name="connsiteY11" fmla="*/ 3079772 h 3941587"/>
                  <a:gd name="connsiteX12" fmla="*/ 325257 w 673691"/>
                  <a:gd name="connsiteY12" fmla="*/ 2804000 h 3941587"/>
                  <a:gd name="connsiteX13" fmla="*/ 281714 w 673691"/>
                  <a:gd name="connsiteY13" fmla="*/ 1570286 h 3941587"/>
                  <a:gd name="connsiteX14" fmla="*/ 281714 w 673691"/>
                  <a:gd name="connsiteY14" fmla="*/ 1062286 h 3941587"/>
                  <a:gd name="connsiteX15" fmla="*/ 223657 w 673691"/>
                  <a:gd name="connsiteY15" fmla="*/ 525257 h 3941587"/>
                  <a:gd name="connsiteX16" fmla="*/ 238171 w 673691"/>
                  <a:gd name="connsiteY16" fmla="*/ 133372 h 3941587"/>
                  <a:gd name="connsiteX17" fmla="*/ 296228 w 673691"/>
                  <a:gd name="connsiteY17" fmla="*/ 17257 h 3941587"/>
                  <a:gd name="connsiteX18" fmla="*/ 107542 w 673691"/>
                  <a:gd name="connsiteY18" fmla="*/ 2743 h 3941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73691" h="3941587">
                    <a:moveTo>
                      <a:pt x="49485" y="17257"/>
                    </a:moveTo>
                    <a:cubicBezTo>
                      <a:pt x="18037" y="143047"/>
                      <a:pt x="-13410" y="268838"/>
                      <a:pt x="5942" y="655886"/>
                    </a:cubicBezTo>
                    <a:cubicBezTo>
                      <a:pt x="25294" y="1042934"/>
                      <a:pt x="134152" y="1976686"/>
                      <a:pt x="165600" y="2339543"/>
                    </a:cubicBezTo>
                    <a:cubicBezTo>
                      <a:pt x="197048" y="2702400"/>
                      <a:pt x="177695" y="2687886"/>
                      <a:pt x="194628" y="2833029"/>
                    </a:cubicBezTo>
                    <a:cubicBezTo>
                      <a:pt x="211561" y="2978172"/>
                      <a:pt x="240591" y="3077353"/>
                      <a:pt x="267200" y="3210400"/>
                    </a:cubicBezTo>
                    <a:cubicBezTo>
                      <a:pt x="293809" y="3343447"/>
                      <a:pt x="315580" y="3515200"/>
                      <a:pt x="354285" y="3631314"/>
                    </a:cubicBezTo>
                    <a:cubicBezTo>
                      <a:pt x="392990" y="3747428"/>
                      <a:pt x="458304" y="3858705"/>
                      <a:pt x="499428" y="3907086"/>
                    </a:cubicBezTo>
                    <a:cubicBezTo>
                      <a:pt x="540552" y="3955467"/>
                      <a:pt x="571999" y="3945790"/>
                      <a:pt x="601028" y="3921600"/>
                    </a:cubicBezTo>
                    <a:cubicBezTo>
                      <a:pt x="630057" y="3897410"/>
                      <a:pt x="676019" y="3803067"/>
                      <a:pt x="673600" y="3761943"/>
                    </a:cubicBezTo>
                    <a:cubicBezTo>
                      <a:pt x="671181" y="3720819"/>
                      <a:pt x="620381" y="3728076"/>
                      <a:pt x="586514" y="3674857"/>
                    </a:cubicBezTo>
                    <a:cubicBezTo>
                      <a:pt x="552647" y="3621638"/>
                      <a:pt x="506686" y="3541810"/>
                      <a:pt x="470400" y="3442629"/>
                    </a:cubicBezTo>
                    <a:cubicBezTo>
                      <a:pt x="434114" y="3343448"/>
                      <a:pt x="392991" y="3186210"/>
                      <a:pt x="368800" y="3079772"/>
                    </a:cubicBezTo>
                    <a:cubicBezTo>
                      <a:pt x="344610" y="2973334"/>
                      <a:pt x="339771" y="3055581"/>
                      <a:pt x="325257" y="2804000"/>
                    </a:cubicBezTo>
                    <a:cubicBezTo>
                      <a:pt x="310743" y="2552419"/>
                      <a:pt x="288971" y="1860572"/>
                      <a:pt x="281714" y="1570286"/>
                    </a:cubicBezTo>
                    <a:cubicBezTo>
                      <a:pt x="274457" y="1280000"/>
                      <a:pt x="291390" y="1236458"/>
                      <a:pt x="281714" y="1062286"/>
                    </a:cubicBezTo>
                    <a:cubicBezTo>
                      <a:pt x="272038" y="888115"/>
                      <a:pt x="230914" y="680076"/>
                      <a:pt x="223657" y="525257"/>
                    </a:cubicBezTo>
                    <a:cubicBezTo>
                      <a:pt x="216400" y="370438"/>
                      <a:pt x="226076" y="218039"/>
                      <a:pt x="238171" y="133372"/>
                    </a:cubicBezTo>
                    <a:cubicBezTo>
                      <a:pt x="250266" y="48705"/>
                      <a:pt x="317999" y="39028"/>
                      <a:pt x="296228" y="17257"/>
                    </a:cubicBezTo>
                    <a:cubicBezTo>
                      <a:pt x="274457" y="-4514"/>
                      <a:pt x="190999" y="-886"/>
                      <a:pt x="107542" y="2743"/>
                    </a:cubicBezTo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" name="39 Forma libre"/>
              <p:cNvSpPr/>
              <p:nvPr/>
            </p:nvSpPr>
            <p:spPr>
              <a:xfrm>
                <a:off x="4293317" y="476672"/>
                <a:ext cx="291095" cy="440450"/>
              </a:xfrm>
              <a:custGeom>
                <a:avLst/>
                <a:gdLst>
                  <a:gd name="connsiteX0" fmla="*/ 283452 w 291095"/>
                  <a:gd name="connsiteY0" fmla="*/ 6754 h 440450"/>
                  <a:gd name="connsiteX1" fmla="*/ 131052 w 291095"/>
                  <a:gd name="connsiteY1" fmla="*/ 108354 h 440450"/>
                  <a:gd name="connsiteX2" fmla="*/ 16752 w 291095"/>
                  <a:gd name="connsiteY2" fmla="*/ 349654 h 440450"/>
                  <a:gd name="connsiteX3" fmla="*/ 16752 w 291095"/>
                  <a:gd name="connsiteY3" fmla="*/ 438554 h 440450"/>
                  <a:gd name="connsiteX4" fmla="*/ 169152 w 291095"/>
                  <a:gd name="connsiteY4" fmla="*/ 400454 h 440450"/>
                  <a:gd name="connsiteX5" fmla="*/ 258052 w 291095"/>
                  <a:gd name="connsiteY5" fmla="*/ 286154 h 440450"/>
                  <a:gd name="connsiteX6" fmla="*/ 283452 w 291095"/>
                  <a:gd name="connsiteY6" fmla="*/ 6754 h 44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1095" h="440450">
                    <a:moveTo>
                      <a:pt x="283452" y="6754"/>
                    </a:moveTo>
                    <a:cubicBezTo>
                      <a:pt x="262285" y="-22879"/>
                      <a:pt x="175502" y="51204"/>
                      <a:pt x="131052" y="108354"/>
                    </a:cubicBezTo>
                    <a:cubicBezTo>
                      <a:pt x="86602" y="165504"/>
                      <a:pt x="35802" y="294621"/>
                      <a:pt x="16752" y="349654"/>
                    </a:cubicBezTo>
                    <a:cubicBezTo>
                      <a:pt x="-2298" y="404687"/>
                      <a:pt x="-8648" y="430087"/>
                      <a:pt x="16752" y="438554"/>
                    </a:cubicBezTo>
                    <a:cubicBezTo>
                      <a:pt x="42152" y="447021"/>
                      <a:pt x="128935" y="425854"/>
                      <a:pt x="169152" y="400454"/>
                    </a:cubicBezTo>
                    <a:cubicBezTo>
                      <a:pt x="209369" y="375054"/>
                      <a:pt x="239002" y="347537"/>
                      <a:pt x="258052" y="286154"/>
                    </a:cubicBezTo>
                    <a:cubicBezTo>
                      <a:pt x="277102" y="224771"/>
                      <a:pt x="304619" y="36387"/>
                      <a:pt x="283452" y="6754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" name="40 Forma libre"/>
              <p:cNvSpPr/>
              <p:nvPr/>
            </p:nvSpPr>
            <p:spPr>
              <a:xfrm flipH="1">
                <a:off x="4648200" y="1132179"/>
                <a:ext cx="263054" cy="440450"/>
              </a:xfrm>
              <a:custGeom>
                <a:avLst/>
                <a:gdLst>
                  <a:gd name="connsiteX0" fmla="*/ 283452 w 291095"/>
                  <a:gd name="connsiteY0" fmla="*/ 6754 h 440450"/>
                  <a:gd name="connsiteX1" fmla="*/ 131052 w 291095"/>
                  <a:gd name="connsiteY1" fmla="*/ 108354 h 440450"/>
                  <a:gd name="connsiteX2" fmla="*/ 16752 w 291095"/>
                  <a:gd name="connsiteY2" fmla="*/ 349654 h 440450"/>
                  <a:gd name="connsiteX3" fmla="*/ 16752 w 291095"/>
                  <a:gd name="connsiteY3" fmla="*/ 438554 h 440450"/>
                  <a:gd name="connsiteX4" fmla="*/ 169152 w 291095"/>
                  <a:gd name="connsiteY4" fmla="*/ 400454 h 440450"/>
                  <a:gd name="connsiteX5" fmla="*/ 258052 w 291095"/>
                  <a:gd name="connsiteY5" fmla="*/ 286154 h 440450"/>
                  <a:gd name="connsiteX6" fmla="*/ 283452 w 291095"/>
                  <a:gd name="connsiteY6" fmla="*/ 6754 h 44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1095" h="440450">
                    <a:moveTo>
                      <a:pt x="283452" y="6754"/>
                    </a:moveTo>
                    <a:cubicBezTo>
                      <a:pt x="262285" y="-22879"/>
                      <a:pt x="175502" y="51204"/>
                      <a:pt x="131052" y="108354"/>
                    </a:cubicBezTo>
                    <a:cubicBezTo>
                      <a:pt x="86602" y="165504"/>
                      <a:pt x="35802" y="294621"/>
                      <a:pt x="16752" y="349654"/>
                    </a:cubicBezTo>
                    <a:cubicBezTo>
                      <a:pt x="-2298" y="404687"/>
                      <a:pt x="-8648" y="430087"/>
                      <a:pt x="16752" y="438554"/>
                    </a:cubicBezTo>
                    <a:cubicBezTo>
                      <a:pt x="42152" y="447021"/>
                      <a:pt x="128935" y="425854"/>
                      <a:pt x="169152" y="400454"/>
                    </a:cubicBezTo>
                    <a:cubicBezTo>
                      <a:pt x="209369" y="375054"/>
                      <a:pt x="239002" y="347537"/>
                      <a:pt x="258052" y="286154"/>
                    </a:cubicBezTo>
                    <a:cubicBezTo>
                      <a:pt x="277102" y="224771"/>
                      <a:pt x="304619" y="36387"/>
                      <a:pt x="283452" y="6754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15" name="14 Imagen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1069" y="1848465"/>
              <a:ext cx="3041653" cy="3596343"/>
            </a:xfrm>
            <a:prstGeom prst="rect">
              <a:avLst/>
            </a:prstGeom>
          </p:spPr>
        </p:pic>
      </p:grpSp>
      <p:pic>
        <p:nvPicPr>
          <p:cNvPr id="2056" name="sai 2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2166">
            <a:off x="6347502" y="2551112"/>
            <a:ext cx="2895361" cy="2651541"/>
          </a:xfrm>
          <a:prstGeom prst="rect">
            <a:avLst/>
          </a:prstGeom>
        </p:spPr>
      </p:pic>
      <p:sp>
        <p:nvSpPr>
          <p:cNvPr id="2057" name="2056 Llamada ovalada"/>
          <p:cNvSpPr/>
          <p:nvPr/>
        </p:nvSpPr>
        <p:spPr>
          <a:xfrm>
            <a:off x="6612545" y="2236696"/>
            <a:ext cx="1912152" cy="867938"/>
          </a:xfrm>
          <a:prstGeom prst="wedgeEllipseCallout">
            <a:avLst>
              <a:gd name="adj1" fmla="val -41725"/>
              <a:gd name="adj2" fmla="val 68985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THANK YOU!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58" name="2057 Flecha derecha">
            <a:hlinkClick r:id="" action="ppaction://hlinkshowjump?jump=nextslide"/>
          </p:cNvPr>
          <p:cNvSpPr/>
          <p:nvPr/>
        </p:nvSpPr>
        <p:spPr>
          <a:xfrm>
            <a:off x="9633470" y="5930117"/>
            <a:ext cx="927026" cy="739244"/>
          </a:xfrm>
          <a:prstGeom prst="rightArrow">
            <a:avLst>
              <a:gd name="adj1" fmla="val 50000"/>
              <a:gd name="adj2" fmla="val 31996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roup mouse"/>
          <p:cNvGrpSpPr/>
          <p:nvPr/>
        </p:nvGrpSpPr>
        <p:grpSpPr>
          <a:xfrm>
            <a:off x="2385219" y="661996"/>
            <a:ext cx="3168915" cy="2542723"/>
            <a:chOff x="-300812" y="-71277"/>
            <a:chExt cx="3827856" cy="2542723"/>
          </a:xfrm>
        </p:grpSpPr>
        <p:pic>
          <p:nvPicPr>
            <p:cNvPr id="1028" name="Picture 4" descr="Grinning with Board Mint Leaves Character Cartoon Stock Vector -  Illustration of fresh, flora: 109439717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125" b="99625" l="8625" r="97625">
                          <a14:foregroundMark x1="44500" y1="33375" x2="44500" y2="33375"/>
                          <a14:foregroundMark x1="44500" y1="33375" x2="44500" y2="33375"/>
                          <a14:foregroundMark x1="41875" y1="36000" x2="42375" y2="39875"/>
                          <a14:foregroundMark x1="59875" y1="33250" x2="58875" y2="38750"/>
                          <a14:foregroundMark x1="61000" y1="39250" x2="64125" y2="34125"/>
                          <a14:foregroundMark x1="56875" y1="37500" x2="60125" y2="30875"/>
                          <a14:foregroundMark x1="50500" y1="47750" x2="60500" y2="47125"/>
                          <a14:foregroundMark x1="37875" y1="54375" x2="37875" y2="54375"/>
                          <a14:foregroundMark x1="37625" y1="54625" x2="37625" y2="54625"/>
                          <a14:foregroundMark x1="65875" y1="54000" x2="65875" y2="54000"/>
                          <a14:foregroundMark x1="22000" y1="59750" x2="80625" y2="59750"/>
                          <a14:foregroundMark x1="18500" y1="57375" x2="20500" y2="94125"/>
                          <a14:foregroundMark x1="23500" y1="63375" x2="82000" y2="62625"/>
                          <a14:foregroundMark x1="24750" y1="71125" x2="84375" y2="73750"/>
                          <a14:foregroundMark x1="32250" y1="83375" x2="82875" y2="887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00812" y="-71277"/>
              <a:ext cx="3827856" cy="25427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382987" y="1642551"/>
              <a:ext cx="2529132" cy="70788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.</a:t>
              </a:r>
            </a:p>
          </p:txBody>
        </p:sp>
      </p:grpSp>
      <p:grpSp>
        <p:nvGrpSpPr>
          <p:cNvPr id="5" name="Group moutj\h"/>
          <p:cNvGrpSpPr/>
          <p:nvPr/>
        </p:nvGrpSpPr>
        <p:grpSpPr>
          <a:xfrm>
            <a:off x="32524" y="663030"/>
            <a:ext cx="3040889" cy="2542723"/>
            <a:chOff x="2497681" y="19822"/>
            <a:chExt cx="3040889" cy="2542723"/>
          </a:xfrm>
        </p:grpSpPr>
        <p:pic>
          <p:nvPicPr>
            <p:cNvPr id="44" name="Picture 4" descr="Grinning with Board Mint Leaves Character Cartoon Stock Vector -  Illustration of fresh, flora: 109439717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125" b="99625" l="8625" r="97625">
                          <a14:foregroundMark x1="44500" y1="33375" x2="44500" y2="33375"/>
                          <a14:foregroundMark x1="44500" y1="33375" x2="44500" y2="33375"/>
                          <a14:foregroundMark x1="41875" y1="36000" x2="42375" y2="39875"/>
                          <a14:foregroundMark x1="59875" y1="33250" x2="58875" y2="38750"/>
                          <a14:foregroundMark x1="61000" y1="39250" x2="64125" y2="34125"/>
                          <a14:foregroundMark x1="56875" y1="37500" x2="60125" y2="30875"/>
                          <a14:foregroundMark x1="50500" y1="47750" x2="60500" y2="47125"/>
                          <a14:foregroundMark x1="37875" y1="54375" x2="37875" y2="54375"/>
                          <a14:foregroundMark x1="37625" y1="54625" x2="37625" y2="54625"/>
                          <a14:foregroundMark x1="65875" y1="54000" x2="65875" y2="54000"/>
                          <a14:foregroundMark x1="22000" y1="59750" x2="80625" y2="59750"/>
                          <a14:foregroundMark x1="18500" y1="57375" x2="20500" y2="94125"/>
                          <a14:foregroundMark x1="23500" y1="63375" x2="82000" y2="62625"/>
                          <a14:foregroundMark x1="24750" y1="71125" x2="84375" y2="73750"/>
                          <a14:foregroundMark x1="32250" y1="83375" x2="82875" y2="887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7681" y="19822"/>
              <a:ext cx="3040889" cy="25427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TextBox 45"/>
            <p:cNvSpPr txBox="1"/>
            <p:nvPr/>
          </p:nvSpPr>
          <p:spPr>
            <a:xfrm>
              <a:off x="3018214" y="1705542"/>
              <a:ext cx="2024501" cy="707886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.</a:t>
              </a:r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5687283-4049-B357-50DB-0DBCD01F507F}"/>
              </a:ext>
            </a:extLst>
          </p:cNvPr>
          <p:cNvSpPr/>
          <p:nvPr/>
        </p:nvSpPr>
        <p:spPr>
          <a:xfrm>
            <a:off x="672354" y="4424082"/>
            <a:ext cx="3691374" cy="1301121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2E1A893-9D21-99D7-A5E2-15953F45A4D6}"/>
              </a:ext>
            </a:extLst>
          </p:cNvPr>
          <p:cNvSpPr txBox="1"/>
          <p:nvPr/>
        </p:nvSpPr>
        <p:spPr>
          <a:xfrm>
            <a:off x="813012" y="4575783"/>
            <a:ext cx="35685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Calibri"/>
              </a:rPr>
              <a:t>What’s wrong?</a:t>
            </a:r>
            <a:r>
              <a:rPr lang="en-US" sz="3200" b="1" noProof="0" dirty="0">
                <a:solidFill>
                  <a:prstClr val="black"/>
                </a:solidFill>
                <a:latin typeface="Calibri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>
                <a:solidFill>
                  <a:prstClr val="black"/>
                </a:solidFill>
                <a:latin typeface="Calibri"/>
              </a:rPr>
              <a:t>I have chickenpox.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3EAEC03-66B2-CEE8-86FD-F19A44BA278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497496" y="2073720"/>
            <a:ext cx="1054215" cy="104080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C23E66B-9997-82CD-7B51-ED17036A4726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089" y="2097807"/>
            <a:ext cx="960822" cy="947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531522"/>
      </p:ext>
    </p:extLst>
  </p:cSld>
  <p:clrMapOvr>
    <a:masterClrMapping/>
  </p:clrMapOvr>
  <p:transition spd="slow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1" dur="indefinite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12" dur="indefinite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9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750" fill="hold"/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750" fill="hold"/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ba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8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3" presetID="2" presetClass="exit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4" dur="1500"/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500"/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descens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28" presetID="53" presetClass="entr" presetSubtype="16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20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37" dur="indefinite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38" dur="indefinite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4" presetID="1" presetClass="exit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2" dur="500"/>
                                            <p:tgtEl>
                                              <p:spTgt spid="205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hank_yo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3" presetID="10" presetClass="exit" presetSubtype="0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0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57" presetID="2" presetClass="exit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62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20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</p:childTnLst>
            </p:cTn>
          </p:par>
        </p:tnLst>
        <p:bldLst>
          <p:bldP spid="2057" grpId="0" animBg="1"/>
          <p:bldP spid="2057" grpId="1" animBg="1"/>
          <p:bldP spid="2058" grpId="0" animBg="1"/>
          <p:bldP spid="2058" grpId="1" animBg="1"/>
          <p:bldP spid="1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1" dur="indefinite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12" dur="indefinite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ba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8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3" presetID="2" presetClass="exit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4" dur="1500"/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500"/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descens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28" presetID="53" presetClass="entr" presetSubtype="16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20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37" dur="indefinite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38" dur="indefinite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4" presetID="1" presetClass="exit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2" dur="500"/>
                                            <p:tgtEl>
                                              <p:spTgt spid="205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thank_yo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3" presetID="10" presetClass="exit" presetSubtype="0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0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57" presetID="2" presetClass="exit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62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20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</p:childTnLst>
            </p:cTn>
          </p:par>
        </p:tnLst>
        <p:bldLst>
          <p:bldP spid="2057" grpId="0" animBg="1"/>
          <p:bldP spid="2057" grpId="1" animBg="1"/>
          <p:bldP spid="2058" grpId="0" animBg="1"/>
          <p:bldP spid="2058" grpId="1" animBg="1"/>
          <p:bldP spid="13" grpId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754238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Pronunciation</a:t>
            </a:r>
          </a:p>
          <a:p>
            <a:endParaRPr lang="en-US" sz="3600" i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3600" dirty="0">
                <a:solidFill>
                  <a:srgbClr val="FF0000"/>
                </a:solidFill>
              </a:rPr>
              <a:t>Word Stress </a:t>
            </a:r>
          </a:p>
          <a:p>
            <a:endParaRPr lang="en-US" sz="36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headache, earache, stomachache, toothache, chickenpox.</a:t>
            </a:r>
          </a:p>
        </p:txBody>
      </p:sp>
      <p:sp>
        <p:nvSpPr>
          <p:cNvPr id="6" name="Rectangle 5"/>
          <p:cNvSpPr/>
          <p:nvPr/>
        </p:nvSpPr>
        <p:spPr>
          <a:xfrm>
            <a:off x="5780318" y="1818408"/>
            <a:ext cx="5892278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pPr marL="228600"/>
            <a:r>
              <a:rPr lang="en-US" sz="3600" dirty="0">
                <a:solidFill>
                  <a:schemeClr val="accent5"/>
                </a:solidFill>
                <a:ea typeface="Times New Roman" panose="02020603050405020304" pitchFamily="18" charset="0"/>
              </a:rPr>
              <a:t>What’s wrong?</a:t>
            </a:r>
            <a:endParaRPr lang="vi-VN" sz="3600" dirty="0">
              <a:solidFill>
                <a:schemeClr val="accent5"/>
              </a:solidFill>
              <a:effectLst/>
              <a:ea typeface="Times New Roman" panose="02020603050405020304" pitchFamily="18" charset="0"/>
            </a:endParaRPr>
          </a:p>
          <a:p>
            <a:pPr marL="228600"/>
            <a:r>
              <a:rPr lang="vi-VN" sz="3600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- </a:t>
            </a:r>
            <a:r>
              <a:rPr lang="en-US" sz="3600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I </a:t>
            </a:r>
            <a:r>
              <a:rPr lang="en-US" sz="3600" dirty="0">
                <a:solidFill>
                  <a:schemeClr val="accent5"/>
                </a:solidFill>
                <a:ea typeface="Times New Roman" panose="02020603050405020304" pitchFamily="18" charset="0"/>
              </a:rPr>
              <a:t>have a toothache</a:t>
            </a:r>
            <a:r>
              <a:rPr lang="en-US" sz="3600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.</a:t>
            </a:r>
            <a:endParaRPr lang="en-VN" sz="3600" dirty="0">
              <a:solidFill>
                <a:schemeClr val="accent5"/>
              </a:solidFill>
              <a:effectLst/>
              <a:ea typeface="Times New Roman" panose="02020603050405020304" pitchFamily="18" charset="0"/>
            </a:endParaRPr>
          </a:p>
          <a:p>
            <a:pPr marL="228600"/>
            <a:r>
              <a:rPr lang="en-US" sz="3600" dirty="0">
                <a:solidFill>
                  <a:schemeClr val="accent5"/>
                </a:solidFill>
                <a:ea typeface="Times New Roman" panose="02020603050405020304" pitchFamily="18" charset="0"/>
              </a:rPr>
              <a:t>What’s wrong</a:t>
            </a:r>
            <a:r>
              <a:rPr lang="en-US" sz="3600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?</a:t>
            </a:r>
            <a:r>
              <a:rPr lang="vi-VN" sz="3600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 </a:t>
            </a:r>
          </a:p>
          <a:p>
            <a:pPr marL="228600"/>
            <a:r>
              <a:rPr lang="vi-VN" sz="3600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- </a:t>
            </a:r>
            <a:r>
              <a:rPr lang="en-US" sz="3600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He </a:t>
            </a:r>
            <a:r>
              <a:rPr lang="en-US" sz="3600" dirty="0">
                <a:solidFill>
                  <a:schemeClr val="accent5"/>
                </a:solidFill>
                <a:ea typeface="Times New Roman" panose="02020603050405020304" pitchFamily="18" charset="0"/>
              </a:rPr>
              <a:t>has</a:t>
            </a:r>
            <a:r>
              <a:rPr lang="en-US" sz="3600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 chickenpox.</a:t>
            </a:r>
            <a:r>
              <a:rPr lang="en-US" sz="3600" b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 </a:t>
            </a:r>
            <a:endParaRPr lang="en-VN" sz="3600" dirty="0">
              <a:solidFill>
                <a:schemeClr val="accent5"/>
              </a:solidFill>
              <a:effectLst/>
              <a:ea typeface="Times New Roman" panose="02020603050405020304" pitchFamily="18" charset="0"/>
            </a:endParaRPr>
          </a:p>
          <a:p>
            <a:endParaRPr lang="en-US" sz="3600" i="1" dirty="0">
              <a:solidFill>
                <a:srgbClr val="0070C0"/>
              </a:solidFill>
            </a:endParaRPr>
          </a:p>
        </p:txBody>
      </p:sp>
      <p:pic>
        <p:nvPicPr>
          <p:cNvPr id="2" name="Graphic 1" descr="Exclamation mark">
            <a:extLst>
              <a:ext uri="{FF2B5EF4-FFF2-40B4-BE49-F238E27FC236}">
                <a16:creationId xmlns:a16="http://schemas.microsoft.com/office/drawing/2014/main" id="{2F2CFAA3-B2B6-9A64-5623-D2E5DC65DD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32370"/>
          <a:stretch/>
        </p:blipFill>
        <p:spPr>
          <a:xfrm>
            <a:off x="695324" y="4032853"/>
            <a:ext cx="295275" cy="208826"/>
          </a:xfrm>
          <a:prstGeom prst="rect">
            <a:avLst/>
          </a:prstGeom>
        </p:spPr>
      </p:pic>
      <p:pic>
        <p:nvPicPr>
          <p:cNvPr id="3" name="Graphic 2" descr="Exclamation mark">
            <a:extLst>
              <a:ext uri="{FF2B5EF4-FFF2-40B4-BE49-F238E27FC236}">
                <a16:creationId xmlns:a16="http://schemas.microsoft.com/office/drawing/2014/main" id="{7FADEBE8-39B2-8EAD-8E17-885D711371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32370"/>
          <a:stretch/>
        </p:blipFill>
        <p:spPr>
          <a:xfrm>
            <a:off x="2705099" y="4075716"/>
            <a:ext cx="295275" cy="208826"/>
          </a:xfrm>
          <a:prstGeom prst="rect">
            <a:avLst/>
          </a:prstGeom>
        </p:spPr>
      </p:pic>
      <p:pic>
        <p:nvPicPr>
          <p:cNvPr id="7" name="Graphic 6" descr="Exclamation mark">
            <a:extLst>
              <a:ext uri="{FF2B5EF4-FFF2-40B4-BE49-F238E27FC236}">
                <a16:creationId xmlns:a16="http://schemas.microsoft.com/office/drawing/2014/main" id="{6E043707-FBBC-D852-CB29-22E118CFE99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32370"/>
          <a:stretch/>
        </p:blipFill>
        <p:spPr>
          <a:xfrm>
            <a:off x="695324" y="4700406"/>
            <a:ext cx="295275" cy="208826"/>
          </a:xfrm>
          <a:prstGeom prst="rect">
            <a:avLst/>
          </a:prstGeom>
        </p:spPr>
      </p:pic>
      <p:pic>
        <p:nvPicPr>
          <p:cNvPr id="8" name="Graphic 7" descr="Exclamation mark">
            <a:extLst>
              <a:ext uri="{FF2B5EF4-FFF2-40B4-BE49-F238E27FC236}">
                <a16:creationId xmlns:a16="http://schemas.microsoft.com/office/drawing/2014/main" id="{F342E4C0-96BE-946B-C644-4910CAA48D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32370"/>
          <a:stretch/>
        </p:blipFill>
        <p:spPr>
          <a:xfrm>
            <a:off x="695323" y="5243008"/>
            <a:ext cx="295275" cy="208826"/>
          </a:xfrm>
          <a:prstGeom prst="rect">
            <a:avLst/>
          </a:prstGeom>
        </p:spPr>
      </p:pic>
      <p:pic>
        <p:nvPicPr>
          <p:cNvPr id="9" name="Graphic 8" descr="Exclamation mark">
            <a:extLst>
              <a:ext uri="{FF2B5EF4-FFF2-40B4-BE49-F238E27FC236}">
                <a16:creationId xmlns:a16="http://schemas.microsoft.com/office/drawing/2014/main" id="{94C6AC88-5C2D-B2B0-43F0-E1BFE994A39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32370"/>
          <a:stretch/>
        </p:blipFill>
        <p:spPr>
          <a:xfrm>
            <a:off x="2812839" y="5180616"/>
            <a:ext cx="295275" cy="208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148267"/>
      </p:ext>
    </p:extLst>
  </p:cSld>
  <p:clrMapOvr>
    <a:masterClrMapping/>
  </p:clrMapOvr>
  <p:transition spd="slow">
    <p:comb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ross 4">
            <a:extLst>
              <a:ext uri="{FF2B5EF4-FFF2-40B4-BE49-F238E27FC236}">
                <a16:creationId xmlns:a16="http://schemas.microsoft.com/office/drawing/2014/main" id="{37997BC5-6183-DD1D-462C-943C77411089}"/>
              </a:ext>
            </a:extLst>
          </p:cNvPr>
          <p:cNvSpPr/>
          <p:nvPr/>
        </p:nvSpPr>
        <p:spPr>
          <a:xfrm>
            <a:off x="3733890" y="2882096"/>
            <a:ext cx="532436" cy="546904"/>
          </a:xfrm>
          <a:prstGeom prst="plus">
            <a:avLst>
              <a:gd name="adj" fmla="val 35870"/>
            </a:avLst>
          </a:prstGeom>
          <a:solidFill>
            <a:srgbClr val="7030A0"/>
          </a:solidFill>
          <a:ln w="952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Equals 5">
            <a:extLst>
              <a:ext uri="{FF2B5EF4-FFF2-40B4-BE49-F238E27FC236}">
                <a16:creationId xmlns:a16="http://schemas.microsoft.com/office/drawing/2014/main" id="{85DA297E-3616-9FED-5CB4-E1C093790EC6}"/>
              </a:ext>
            </a:extLst>
          </p:cNvPr>
          <p:cNvSpPr/>
          <p:nvPr/>
        </p:nvSpPr>
        <p:spPr>
          <a:xfrm>
            <a:off x="7429633" y="2779370"/>
            <a:ext cx="1076445" cy="752354"/>
          </a:xfrm>
          <a:prstGeom prst="mathEqual">
            <a:avLst>
              <a:gd name="adj1" fmla="val 23520"/>
              <a:gd name="adj2" fmla="val 17914"/>
            </a:avLst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BD4F3C1-1FDF-11A0-B8B3-BAC2F68B0A28}"/>
              </a:ext>
            </a:extLst>
          </p:cNvPr>
          <p:cNvSpPr txBox="1"/>
          <p:nvPr/>
        </p:nvSpPr>
        <p:spPr>
          <a:xfrm>
            <a:off x="8483777" y="5048598"/>
            <a:ext cx="3379353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0070C0"/>
                </a:solidFill>
              </a:rPr>
              <a:t>food poison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938996E-9418-B61C-4CAE-FB22F8152E4D}"/>
              </a:ext>
            </a:extLst>
          </p:cNvPr>
          <p:cNvSpPr txBox="1"/>
          <p:nvPr/>
        </p:nvSpPr>
        <p:spPr>
          <a:xfrm>
            <a:off x="4515956" y="5151471"/>
            <a:ext cx="2822393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0070C0"/>
                </a:solidFill>
              </a:rPr>
              <a:t>vomit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8F4F94-71DF-9661-DE98-2AA197F166A6}"/>
              </a:ext>
            </a:extLst>
          </p:cNvPr>
          <p:cNvSpPr txBox="1"/>
          <p:nvPr/>
        </p:nvSpPr>
        <p:spPr>
          <a:xfrm>
            <a:off x="209398" y="5151470"/>
            <a:ext cx="3733844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stomachache</a:t>
            </a:r>
          </a:p>
        </p:txBody>
      </p:sp>
      <p:pic>
        <p:nvPicPr>
          <p:cNvPr id="2058" name="Picture 10" descr="2,400+ Cartoon Vomit Stock Photos, Pictures &amp; Royalty-Free Images - iStock">
            <a:extLst>
              <a:ext uri="{FF2B5EF4-FFF2-40B4-BE49-F238E27FC236}">
                <a16:creationId xmlns:a16="http://schemas.microsoft.com/office/drawing/2014/main" id="{6D9B9784-DC5F-F05E-2B12-DA5F425231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1" t="4678" r="8832" b="5811"/>
          <a:stretch/>
        </p:blipFill>
        <p:spPr bwMode="auto">
          <a:xfrm>
            <a:off x="4914152" y="1905659"/>
            <a:ext cx="2363696" cy="2499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Food Poisoning - Hamburger Cartoon - CleanPNG / KissPNG">
            <a:extLst>
              <a:ext uri="{FF2B5EF4-FFF2-40B4-BE49-F238E27FC236}">
                <a16:creationId xmlns:a16="http://schemas.microsoft.com/office/drawing/2014/main" id="{043E8CAA-FB47-39B0-710B-33EDCD6C77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889" r="98333">
                        <a14:foregroundMark x1="10889" y1="42333" x2="6000" y2="39000"/>
                        <a14:foregroundMark x1="5000" y1="62778" x2="2667" y2="68444"/>
                        <a14:foregroundMark x1="3111" y1="68778" x2="1889" y2="68444"/>
                        <a14:foregroundMark x1="87556" y1="60778" x2="89333" y2="51111"/>
                        <a14:foregroundMark x1="89333" y1="51111" x2="90000" y2="59889"/>
                        <a14:foregroundMark x1="90000" y1="59889" x2="95444" y2="54333"/>
                        <a14:foregroundMark x1="95444" y1="54333" x2="90556" y2="61667"/>
                        <a14:foregroundMark x1="90556" y1="61667" x2="96556" y2="66111"/>
                        <a14:foregroundMark x1="96556" y1="66111" x2="98333" y2="65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7863" y="1717619"/>
            <a:ext cx="3379353" cy="3379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376DF1A-E63A-3E98-D632-11A11ED501F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789" t="9245" r="6416" b="31713"/>
          <a:stretch/>
        </p:blipFill>
        <p:spPr>
          <a:xfrm>
            <a:off x="713288" y="2018025"/>
            <a:ext cx="2726064" cy="2778540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DC5C4698-2EB2-CF0D-092F-E14591B5F8E0}"/>
              </a:ext>
            </a:extLst>
          </p:cNvPr>
          <p:cNvSpPr/>
          <p:nvPr/>
        </p:nvSpPr>
        <p:spPr>
          <a:xfrm>
            <a:off x="3111388" y="574793"/>
            <a:ext cx="5261747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What’s wrong?</a:t>
            </a:r>
          </a:p>
        </p:txBody>
      </p:sp>
    </p:spTree>
    <p:extLst>
      <p:ext uri="{BB962C8B-B14F-4D97-AF65-F5344CB8AC3E}">
        <p14:creationId xmlns:p14="http://schemas.microsoft.com/office/powerpoint/2010/main" val="282348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Boy Sneezing in Cartoon Style 954023 Vector Art at Vecteezy">
            <a:extLst>
              <a:ext uri="{FF2B5EF4-FFF2-40B4-BE49-F238E27FC236}">
                <a16:creationId xmlns:a16="http://schemas.microsoft.com/office/drawing/2014/main" id="{8F1986F7-4D14-15BF-98C4-2F612318F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24" y="2268637"/>
            <a:ext cx="2557128" cy="1951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ross 4">
            <a:extLst>
              <a:ext uri="{FF2B5EF4-FFF2-40B4-BE49-F238E27FC236}">
                <a16:creationId xmlns:a16="http://schemas.microsoft.com/office/drawing/2014/main" id="{37997BC5-6183-DD1D-462C-943C77411089}"/>
              </a:ext>
            </a:extLst>
          </p:cNvPr>
          <p:cNvSpPr/>
          <p:nvPr/>
        </p:nvSpPr>
        <p:spPr>
          <a:xfrm>
            <a:off x="2557128" y="2882096"/>
            <a:ext cx="532436" cy="546904"/>
          </a:xfrm>
          <a:prstGeom prst="plus">
            <a:avLst>
              <a:gd name="adj" fmla="val 35870"/>
            </a:avLst>
          </a:prstGeom>
          <a:solidFill>
            <a:srgbClr val="7030A0"/>
          </a:solidFill>
          <a:ln w="952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BD4F3C1-1FDF-11A0-B8B3-BAC2F68B0A28}"/>
              </a:ext>
            </a:extLst>
          </p:cNvPr>
          <p:cNvSpPr txBox="1"/>
          <p:nvPr/>
        </p:nvSpPr>
        <p:spPr>
          <a:xfrm>
            <a:off x="169257" y="5011838"/>
            <a:ext cx="2608667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sneezing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938996E-9418-B61C-4CAE-FB22F8152E4D}"/>
              </a:ext>
            </a:extLst>
          </p:cNvPr>
          <p:cNvSpPr txBox="1"/>
          <p:nvPr/>
        </p:nvSpPr>
        <p:spPr>
          <a:xfrm>
            <a:off x="3177150" y="5011837"/>
            <a:ext cx="2432713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runny nose</a:t>
            </a:r>
          </a:p>
        </p:txBody>
      </p:sp>
      <p:sp>
        <p:nvSpPr>
          <p:cNvPr id="2" name="Cross 1">
            <a:extLst>
              <a:ext uri="{FF2B5EF4-FFF2-40B4-BE49-F238E27FC236}">
                <a16:creationId xmlns:a16="http://schemas.microsoft.com/office/drawing/2014/main" id="{04A84A68-9869-BA91-CB12-85EB99A5B5D6}"/>
              </a:ext>
            </a:extLst>
          </p:cNvPr>
          <p:cNvSpPr/>
          <p:nvPr/>
        </p:nvSpPr>
        <p:spPr>
          <a:xfrm>
            <a:off x="5343645" y="2882096"/>
            <a:ext cx="532436" cy="546904"/>
          </a:xfrm>
          <a:prstGeom prst="plus">
            <a:avLst>
              <a:gd name="adj" fmla="val 35870"/>
            </a:avLst>
          </a:prstGeom>
          <a:solidFill>
            <a:srgbClr val="7030A0"/>
          </a:solidFill>
          <a:ln w="952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Equals 2">
            <a:extLst>
              <a:ext uri="{FF2B5EF4-FFF2-40B4-BE49-F238E27FC236}">
                <a16:creationId xmlns:a16="http://schemas.microsoft.com/office/drawing/2014/main" id="{A2731043-A521-ED6E-CB8A-D5B8FCA48213}"/>
              </a:ext>
            </a:extLst>
          </p:cNvPr>
          <p:cNvSpPr/>
          <p:nvPr/>
        </p:nvSpPr>
        <p:spPr>
          <a:xfrm>
            <a:off x="7893934" y="2779371"/>
            <a:ext cx="1076445" cy="752354"/>
          </a:xfrm>
          <a:prstGeom prst="mathEqual">
            <a:avLst>
              <a:gd name="adj1" fmla="val 23520"/>
              <a:gd name="adj2" fmla="val 17914"/>
            </a:avLst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91CBB3-255E-91E5-B042-2E5F6D0BC522}"/>
              </a:ext>
            </a:extLst>
          </p:cNvPr>
          <p:cNvSpPr txBox="1"/>
          <p:nvPr/>
        </p:nvSpPr>
        <p:spPr>
          <a:xfrm>
            <a:off x="6431209" y="5011838"/>
            <a:ext cx="1230775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fever</a:t>
            </a:r>
          </a:p>
        </p:txBody>
      </p:sp>
      <p:pic>
        <p:nvPicPr>
          <p:cNvPr id="2054" name="Picture 6" descr="Ill Man Runny Nose Cartoon Vector Stock Illustration - Download Image Now -  2015, Adult, Allergy - iStock">
            <a:extLst>
              <a:ext uri="{FF2B5EF4-FFF2-40B4-BE49-F238E27FC236}">
                <a16:creationId xmlns:a16="http://schemas.microsoft.com/office/drawing/2014/main" id="{6CC2D07E-FD96-9894-54D3-8AC20A15BD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1958" y="2143617"/>
            <a:ext cx="1230775" cy="2570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Sick kids has fever and take thermometer in mouth. 27705202 Vector Art at  Vecteezy">
            <a:extLst>
              <a:ext uri="{FF2B5EF4-FFF2-40B4-BE49-F238E27FC236}">
                <a16:creationId xmlns:a16="http://schemas.microsoft.com/office/drawing/2014/main" id="{761C7EC7-77FF-D431-C017-45711E148F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7" t="9835" r="10862" b="8901"/>
          <a:stretch/>
        </p:blipFill>
        <p:spPr bwMode="auto">
          <a:xfrm>
            <a:off x="6159277" y="2532322"/>
            <a:ext cx="1711198" cy="199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0A93563-530C-5CF0-5A7B-5B51507CA000}"/>
              </a:ext>
            </a:extLst>
          </p:cNvPr>
          <p:cNvSpPr txBox="1"/>
          <p:nvPr/>
        </p:nvSpPr>
        <p:spPr>
          <a:xfrm>
            <a:off x="9414076" y="4827172"/>
            <a:ext cx="2346308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the flu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CDD6527-7A25-BC27-275F-E3C629AE7ED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580" t="17800" r="2755" b="29619"/>
          <a:stretch/>
        </p:blipFill>
        <p:spPr>
          <a:xfrm>
            <a:off x="9067019" y="2224314"/>
            <a:ext cx="2707984" cy="2409371"/>
          </a:xfrm>
          <a:prstGeom prst="rect">
            <a:avLst/>
          </a:prstGeom>
        </p:spPr>
      </p:pic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C5D8D426-268D-F139-6F3F-F3965C2060A4}"/>
              </a:ext>
            </a:extLst>
          </p:cNvPr>
          <p:cNvSpPr/>
          <p:nvPr/>
        </p:nvSpPr>
        <p:spPr>
          <a:xfrm>
            <a:off x="3111388" y="574793"/>
            <a:ext cx="5261747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What’s wrong?</a:t>
            </a:r>
          </a:p>
        </p:txBody>
      </p:sp>
    </p:spTree>
    <p:extLst>
      <p:ext uri="{BB962C8B-B14F-4D97-AF65-F5344CB8AC3E}">
        <p14:creationId xmlns:p14="http://schemas.microsoft.com/office/powerpoint/2010/main" val="424777959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4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D4A26162-7A03-2563-3F67-897DD962C9C3}"/>
              </a:ext>
            </a:extLst>
          </p:cNvPr>
          <p:cNvSpPr txBox="1"/>
          <p:nvPr/>
        </p:nvSpPr>
        <p:spPr>
          <a:xfrm>
            <a:off x="7092426" y="83393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C to hear the sound.</a:t>
            </a:r>
          </a:p>
        </p:txBody>
      </p:sp>
      <p:pic>
        <p:nvPicPr>
          <p:cNvPr id="3" name="CD2 TRACK 27">
            <a:hlinkClick r:id="" action="ppaction://media"/>
            <a:extLst>
              <a:ext uri="{FF2B5EF4-FFF2-40B4-BE49-F238E27FC236}">
                <a16:creationId xmlns:a16="http://schemas.microsoft.com/office/drawing/2014/main" id="{23C7B088-3C23-747C-ABC7-899A6C9C7A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702" end="1981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5863" y="2723029"/>
            <a:ext cx="609600" cy="609600"/>
          </a:xfrm>
          <a:prstGeom prst="rect">
            <a:avLst/>
          </a:prstGeom>
        </p:spPr>
      </p:pic>
      <p:pic>
        <p:nvPicPr>
          <p:cNvPr id="4" name="CD2 TRACK 27">
            <a:hlinkClick r:id="" action="ppaction://media"/>
            <a:extLst>
              <a:ext uri="{FF2B5EF4-FFF2-40B4-BE49-F238E27FC236}">
                <a16:creationId xmlns:a16="http://schemas.microsoft.com/office/drawing/2014/main" id="{1CD227B6-D007-8A76-B897-20B6E36281D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413" end="1458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35826" y="3846202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99AB83-9C94-6FE4-9908-C164C18C18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33496"/>
            <a:ext cx="6690687" cy="1893590"/>
          </a:xfrm>
          <a:prstGeom prst="rect">
            <a:avLst/>
          </a:prstGeom>
        </p:spPr>
      </p:pic>
      <p:pic>
        <p:nvPicPr>
          <p:cNvPr id="5" name="CD2 TRACK 27">
            <a:hlinkClick r:id="" action="ppaction://media"/>
            <a:extLst>
              <a:ext uri="{FF2B5EF4-FFF2-40B4-BE49-F238E27FC236}">
                <a16:creationId xmlns:a16="http://schemas.microsoft.com/office/drawing/2014/main" id="{B95E1796-335F-CD5E-7BC6-48B959899DA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896" end="281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97652" y="2171247"/>
            <a:ext cx="609600" cy="609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B80B621-5EF7-4A5B-1C04-69B7934FD705}"/>
              </a:ext>
            </a:extLst>
          </p:cNvPr>
          <p:cNvSpPr txBox="1"/>
          <p:nvPr/>
        </p:nvSpPr>
        <p:spPr>
          <a:xfrm>
            <a:off x="13560" y="2476047"/>
            <a:ext cx="4704436" cy="1405533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5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toothache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8205B7-4624-D8B4-AAF8-5C49D597BAC2}"/>
              </a:ext>
            </a:extLst>
          </p:cNvPr>
          <p:cNvSpPr txBox="1"/>
          <p:nvPr/>
        </p:nvSpPr>
        <p:spPr>
          <a:xfrm>
            <a:off x="3797315" y="3471803"/>
            <a:ext cx="6281529" cy="1405533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5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stomachache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59D8DE8-051B-F183-EF4E-EB331FF9E804}"/>
              </a:ext>
            </a:extLst>
          </p:cNvPr>
          <p:cNvSpPr txBox="1"/>
          <p:nvPr/>
        </p:nvSpPr>
        <p:spPr>
          <a:xfrm>
            <a:off x="7731539" y="1773280"/>
            <a:ext cx="4080013" cy="1405533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en-US" sz="5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earache</a:t>
            </a:r>
          </a:p>
        </p:txBody>
      </p:sp>
      <p:pic>
        <p:nvPicPr>
          <p:cNvPr id="24" name="CD2 TRACK 27">
            <a:hlinkClick r:id="" action="ppaction://media"/>
            <a:extLst>
              <a:ext uri="{FF2B5EF4-FFF2-40B4-BE49-F238E27FC236}">
                <a16:creationId xmlns:a16="http://schemas.microsoft.com/office/drawing/2014/main" id="{A7BA5C07-25D5-7BA7-725C-1B9AAB8D620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581" end="2517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71790" y="5190570"/>
            <a:ext cx="609600" cy="609600"/>
          </a:xfrm>
          <a:prstGeom prst="rect">
            <a:avLst/>
          </a:prstGeom>
        </p:spPr>
      </p:pic>
      <p:pic>
        <p:nvPicPr>
          <p:cNvPr id="2" name="CD2 TRACK 27">
            <a:hlinkClick r:id="" action="ppaction://media"/>
            <a:extLst>
              <a:ext uri="{FF2B5EF4-FFF2-40B4-BE49-F238E27FC236}">
                <a16:creationId xmlns:a16="http://schemas.microsoft.com/office/drawing/2014/main" id="{81570B39-6F4F-1ED5-F6FA-2682DF5C8BB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672" end="858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49682" y="4937350"/>
            <a:ext cx="609600" cy="6096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1597997-4A1F-C64E-D25A-C3E3F3484B57}"/>
              </a:ext>
            </a:extLst>
          </p:cNvPr>
          <p:cNvSpPr txBox="1"/>
          <p:nvPr/>
        </p:nvSpPr>
        <p:spPr>
          <a:xfrm>
            <a:off x="247393" y="4904483"/>
            <a:ext cx="4734041" cy="1405533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5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headache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C1FFDB9-4A5C-3D34-ECFE-4346944BD065}"/>
              </a:ext>
            </a:extLst>
          </p:cNvPr>
          <p:cNvSpPr txBox="1"/>
          <p:nvPr/>
        </p:nvSpPr>
        <p:spPr>
          <a:xfrm>
            <a:off x="7228499" y="4939018"/>
            <a:ext cx="5094505" cy="1405533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5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chickenpox</a:t>
            </a:r>
          </a:p>
        </p:txBody>
      </p:sp>
      <p:pic>
        <p:nvPicPr>
          <p:cNvPr id="18" name="Graphic 17" descr="Exclamation mark">
            <a:extLst>
              <a:ext uri="{FF2B5EF4-FFF2-40B4-BE49-F238E27FC236}">
                <a16:creationId xmlns:a16="http://schemas.microsoft.com/office/drawing/2014/main" id="{99998351-6585-5D13-4285-B10F37704DC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32370"/>
          <a:stretch/>
        </p:blipFill>
        <p:spPr>
          <a:xfrm>
            <a:off x="378970" y="2759045"/>
            <a:ext cx="643561" cy="306297"/>
          </a:xfrm>
          <a:prstGeom prst="rect">
            <a:avLst/>
          </a:prstGeom>
        </p:spPr>
      </p:pic>
      <p:pic>
        <p:nvPicPr>
          <p:cNvPr id="19" name="Graphic 18" descr="Exclamation mark">
            <a:extLst>
              <a:ext uri="{FF2B5EF4-FFF2-40B4-BE49-F238E27FC236}">
                <a16:creationId xmlns:a16="http://schemas.microsoft.com/office/drawing/2014/main" id="{02AAEA7B-99D0-429C-0F25-26FBBBB827F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32370"/>
          <a:stretch/>
        </p:blipFill>
        <p:spPr>
          <a:xfrm>
            <a:off x="8264805" y="2171854"/>
            <a:ext cx="587883" cy="313138"/>
          </a:xfrm>
          <a:prstGeom prst="rect">
            <a:avLst/>
          </a:prstGeom>
        </p:spPr>
      </p:pic>
      <p:pic>
        <p:nvPicPr>
          <p:cNvPr id="20" name="Graphic 19" descr="Exclamation mark">
            <a:extLst>
              <a:ext uri="{FF2B5EF4-FFF2-40B4-BE49-F238E27FC236}">
                <a16:creationId xmlns:a16="http://schemas.microsoft.com/office/drawing/2014/main" id="{547DC30D-C44B-E89F-CFEC-B640834CA18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32370"/>
          <a:stretch/>
        </p:blipFill>
        <p:spPr>
          <a:xfrm>
            <a:off x="4511569" y="3858012"/>
            <a:ext cx="643561" cy="292990"/>
          </a:xfrm>
          <a:prstGeom prst="rect">
            <a:avLst/>
          </a:prstGeom>
        </p:spPr>
      </p:pic>
      <p:pic>
        <p:nvPicPr>
          <p:cNvPr id="22" name="Graphic 21" descr="Exclamation mark">
            <a:extLst>
              <a:ext uri="{FF2B5EF4-FFF2-40B4-BE49-F238E27FC236}">
                <a16:creationId xmlns:a16="http://schemas.microsoft.com/office/drawing/2014/main" id="{10D13ACB-D87D-F9A5-3B80-6863181B786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32370"/>
          <a:stretch/>
        </p:blipFill>
        <p:spPr>
          <a:xfrm>
            <a:off x="609667" y="5202380"/>
            <a:ext cx="643561" cy="292990"/>
          </a:xfrm>
          <a:prstGeom prst="rect">
            <a:avLst/>
          </a:prstGeom>
        </p:spPr>
      </p:pic>
      <p:pic>
        <p:nvPicPr>
          <p:cNvPr id="23" name="Graphic 22" descr="Exclamation mark">
            <a:extLst>
              <a:ext uri="{FF2B5EF4-FFF2-40B4-BE49-F238E27FC236}">
                <a16:creationId xmlns:a16="http://schemas.microsoft.com/office/drawing/2014/main" id="{4708FA64-71A4-6CED-5EA2-A3795C76187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32370"/>
          <a:stretch/>
        </p:blipFill>
        <p:spPr>
          <a:xfrm>
            <a:off x="7627723" y="5301588"/>
            <a:ext cx="643561" cy="292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553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18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4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9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6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22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F6129F-EBD9-186B-B126-4C8D3987B2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35" y="1019828"/>
            <a:ext cx="10000289" cy="3181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6715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5315"/>
            <a:ext cx="10452848" cy="69233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44211" y="3904842"/>
            <a:ext cx="3293707" cy="839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Listening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5212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245A8BC-F625-12E1-C2D6-48F5BC555E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0866" y="579381"/>
            <a:ext cx="4444695" cy="54444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F9CF6A9-04C1-F961-CB19-E97671C0B4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5789" r="71900"/>
          <a:stretch/>
        </p:blipFill>
        <p:spPr>
          <a:xfrm>
            <a:off x="284573" y="1598690"/>
            <a:ext cx="3000304" cy="8449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7A955BB-BD13-5E0F-ADF1-8079036CAF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86" y="453998"/>
            <a:ext cx="5312954" cy="8449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804B23-A5ED-4A7B-D2F2-B236C9F3A1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3011" y="1363347"/>
            <a:ext cx="4444695" cy="50723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FE315A8-ED9D-7D7F-0374-6137F1C420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530" t="-15789" r="44473"/>
          <a:stretch/>
        </p:blipFill>
        <p:spPr>
          <a:xfrm>
            <a:off x="-36285" y="2609390"/>
            <a:ext cx="3372746" cy="106774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43956B9-CFBA-D206-1021-EC259312A7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082" r="20289" b="-3732"/>
          <a:stretch/>
        </p:blipFill>
        <p:spPr>
          <a:xfrm>
            <a:off x="232990" y="3896500"/>
            <a:ext cx="3103471" cy="9722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0D8DA71-91B6-747A-3A7D-973019FE42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444" t="-4748" r="-140" b="1016"/>
          <a:stretch/>
        </p:blipFill>
        <p:spPr>
          <a:xfrm>
            <a:off x="911211" y="5200271"/>
            <a:ext cx="2426924" cy="972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659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245A8BC-F625-12E1-C2D6-48F5BC555E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0866" y="579381"/>
            <a:ext cx="4444695" cy="54444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7A955BB-BD13-5E0F-ADF1-8079036CAF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86" y="453998"/>
            <a:ext cx="5312954" cy="8449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804B23-A5ED-4A7B-D2F2-B236C9F3A1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2538" y="1331700"/>
            <a:ext cx="4444695" cy="50723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F9CF6A9-04C1-F961-CB19-E97671C0B47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15789" r="71900"/>
          <a:stretch/>
        </p:blipFill>
        <p:spPr>
          <a:xfrm>
            <a:off x="4286062" y="2911786"/>
            <a:ext cx="2717649" cy="7653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FE315A8-ED9D-7D7F-0374-6137F1C420B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530" t="-15789" r="44473"/>
          <a:stretch/>
        </p:blipFill>
        <p:spPr>
          <a:xfrm>
            <a:off x="8546200" y="1896095"/>
            <a:ext cx="3080780" cy="9753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43956B9-CFBA-D206-1021-EC259312A7D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7082" r="20289" b="-3732"/>
          <a:stretch/>
        </p:blipFill>
        <p:spPr>
          <a:xfrm>
            <a:off x="4577798" y="5136321"/>
            <a:ext cx="2596793" cy="81353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0D8DA71-91B6-747A-3A7D-973019FE428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2444" t="-4748" r="-140" b="1016"/>
          <a:stretch/>
        </p:blipFill>
        <p:spPr>
          <a:xfrm>
            <a:off x="8932938" y="4890959"/>
            <a:ext cx="2426924" cy="972274"/>
          </a:xfrm>
          <a:prstGeom prst="rect">
            <a:avLst/>
          </a:prstGeom>
        </p:spPr>
      </p:pic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483D333D-BA07-196B-C566-44C4F8DB92F8}"/>
              </a:ext>
            </a:extLst>
          </p:cNvPr>
          <p:cNvSpPr/>
          <p:nvPr/>
        </p:nvSpPr>
        <p:spPr>
          <a:xfrm>
            <a:off x="5121121" y="2575502"/>
            <a:ext cx="987256" cy="44537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Sue</a:t>
            </a:r>
            <a:endParaRPr lang="en-VN" sz="3600" b="1" dirty="0">
              <a:solidFill>
                <a:srgbClr val="0070C0"/>
              </a:solidFill>
            </a:endParaRPr>
          </a:p>
        </p:txBody>
      </p:sp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D1E3A50F-8C72-53C7-E19E-DABBBA4D8750}"/>
              </a:ext>
            </a:extLst>
          </p:cNvPr>
          <p:cNvSpPr/>
          <p:nvPr/>
        </p:nvSpPr>
        <p:spPr>
          <a:xfrm>
            <a:off x="5292365" y="4668274"/>
            <a:ext cx="1103229" cy="44537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Tom</a:t>
            </a:r>
            <a:endParaRPr lang="en-VN" sz="3600" b="1" dirty="0">
              <a:solidFill>
                <a:srgbClr val="0070C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2039F5C-4394-4435-7A10-48B414C6D8D1}"/>
              </a:ext>
            </a:extLst>
          </p:cNvPr>
          <p:cNvSpPr/>
          <p:nvPr/>
        </p:nvSpPr>
        <p:spPr>
          <a:xfrm>
            <a:off x="6487506" y="5064635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</a:t>
            </a:r>
          </a:p>
        </p:txBody>
      </p:sp>
      <p:sp>
        <p:nvSpPr>
          <p:cNvPr id="5" name="Rounded Rectangle 3">
            <a:extLst>
              <a:ext uri="{FF2B5EF4-FFF2-40B4-BE49-F238E27FC236}">
                <a16:creationId xmlns:a16="http://schemas.microsoft.com/office/drawing/2014/main" id="{4D8D8F13-D1FD-AAE0-879E-93FFC36F2107}"/>
              </a:ext>
            </a:extLst>
          </p:cNvPr>
          <p:cNvSpPr/>
          <p:nvPr/>
        </p:nvSpPr>
        <p:spPr>
          <a:xfrm>
            <a:off x="9582475" y="1587148"/>
            <a:ext cx="1258463" cy="44537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Lucy</a:t>
            </a:r>
            <a:endParaRPr lang="en-VN" sz="3600" b="1" dirty="0">
              <a:solidFill>
                <a:srgbClr val="0070C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61865C4-DDFF-5A54-E459-90B5146E2AD4}"/>
              </a:ext>
            </a:extLst>
          </p:cNvPr>
          <p:cNvSpPr/>
          <p:nvPr/>
        </p:nvSpPr>
        <p:spPr>
          <a:xfrm>
            <a:off x="10840939" y="1991694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8" name="Rounded Rectangle 3">
            <a:extLst>
              <a:ext uri="{FF2B5EF4-FFF2-40B4-BE49-F238E27FC236}">
                <a16:creationId xmlns:a16="http://schemas.microsoft.com/office/drawing/2014/main" id="{4AA385C5-E947-4A9A-FCF1-D7AE9D278CB7}"/>
              </a:ext>
            </a:extLst>
          </p:cNvPr>
          <p:cNvSpPr/>
          <p:nvPr/>
        </p:nvSpPr>
        <p:spPr>
          <a:xfrm>
            <a:off x="9636666" y="4445589"/>
            <a:ext cx="987256" cy="44537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Ben</a:t>
            </a:r>
            <a:endParaRPr lang="en-VN" sz="3600" b="1" dirty="0">
              <a:solidFill>
                <a:srgbClr val="0070C0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D7007F6-B29F-8A0F-2F20-06A510D78D30}"/>
              </a:ext>
            </a:extLst>
          </p:cNvPr>
          <p:cNvSpPr/>
          <p:nvPr/>
        </p:nvSpPr>
        <p:spPr>
          <a:xfrm>
            <a:off x="10556906" y="4915431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4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E01C64F-E54C-6D5D-8A8E-38290E0CC5D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15789" r="71900"/>
          <a:stretch/>
        </p:blipFill>
        <p:spPr>
          <a:xfrm>
            <a:off x="50752" y="1562907"/>
            <a:ext cx="3371785" cy="94956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6B4425F-1E8D-EE4B-92A9-121885A4256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530" t="-15789" r="44473"/>
          <a:stretch/>
        </p:blipFill>
        <p:spPr>
          <a:xfrm>
            <a:off x="-36285" y="2609390"/>
            <a:ext cx="3372746" cy="106774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65363E0-55F7-67C3-113A-989120F551A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7082" r="20289" b="-3732"/>
          <a:stretch/>
        </p:blipFill>
        <p:spPr>
          <a:xfrm>
            <a:off x="232990" y="3896500"/>
            <a:ext cx="3103471" cy="97227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A0B4166-4F9C-FE19-55BA-0FA3CF2C4E3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2444" t="-4748" r="-140" b="1016"/>
          <a:stretch/>
        </p:blipFill>
        <p:spPr>
          <a:xfrm>
            <a:off x="911211" y="5200271"/>
            <a:ext cx="2426924" cy="972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32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5" grpId="0" animBg="1"/>
      <p:bldP spid="11" grpId="0"/>
      <p:bldP spid="18" grpId="0" animBg="1"/>
      <p:bldP spid="1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919</TotalTime>
  <Words>217</Words>
  <Application>Microsoft Office PowerPoint</Application>
  <PresentationFormat>Widescreen</PresentationFormat>
  <Paragraphs>88</Paragraphs>
  <Slides>21</Slides>
  <Notes>5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HP</cp:lastModifiedBy>
  <cp:revision>70</cp:revision>
  <dcterms:created xsi:type="dcterms:W3CDTF">2023-01-31T08:21:18Z</dcterms:created>
  <dcterms:modified xsi:type="dcterms:W3CDTF">2026-02-23T02:02:07Z</dcterms:modified>
</cp:coreProperties>
</file>