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7" r:id="rId3"/>
    <p:sldId id="269" r:id="rId4"/>
    <p:sldId id="270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#9Slide05 Dancing Script" panose="03080800040507000D00" pitchFamily="66" charset="0"/>
      <p:bold r:id="rId22"/>
    </p:embeddedFont>
    <p:embeddedFont>
      <p:font typeface="#9Slide03 AmpleSoft" panose="02000000000000000000" pitchFamily="2" charset="0"/>
      <p:regular r:id="rId23"/>
    </p:embeddedFont>
    <p:embeddedFont>
      <p:font typeface="SVN-Newton" panose="02040603050506020204" pitchFamily="18" charset="0"/>
      <p:regular r:id="rId24"/>
    </p:embeddedFont>
    <p:embeddedFont>
      <p:font typeface="#9Slide07 HoneyCream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12/28/2023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7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801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3.sv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0.sv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4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253" y="-144535"/>
            <a:ext cx="9323253" cy="10716992"/>
            <a:chOff x="0" y="0"/>
            <a:chExt cx="3046815" cy="350228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023955" cy="3474345"/>
            </a:xfrm>
            <a:custGeom>
              <a:avLst/>
              <a:gdLst/>
              <a:ahLst/>
              <a:cxnLst/>
              <a:rect l="l" t="t" r="r" b="b"/>
              <a:pathLst>
                <a:path w="3023955" h="3474345">
                  <a:moveTo>
                    <a:pt x="3023955" y="3474345"/>
                  </a:moveTo>
                  <a:lnTo>
                    <a:pt x="0" y="3466725"/>
                  </a:lnTo>
                  <a:lnTo>
                    <a:pt x="0" y="1218221"/>
                  </a:lnTo>
                  <a:lnTo>
                    <a:pt x="17780" y="19050"/>
                  </a:lnTo>
                  <a:lnTo>
                    <a:pt x="1505811" y="0"/>
                  </a:lnTo>
                  <a:lnTo>
                    <a:pt x="300490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053165" cy="3501015"/>
            </a:xfrm>
            <a:custGeom>
              <a:avLst/>
              <a:gdLst/>
              <a:ahLst/>
              <a:cxnLst/>
              <a:rect l="l" t="t" r="r" b="b"/>
              <a:pathLst>
                <a:path w="3053165" h="3501015">
                  <a:moveTo>
                    <a:pt x="3018875" y="21590"/>
                  </a:moveTo>
                  <a:cubicBezTo>
                    <a:pt x="3020145" y="34290"/>
                    <a:pt x="3020145" y="44450"/>
                    <a:pt x="3021415" y="54610"/>
                  </a:cubicBezTo>
                  <a:cubicBezTo>
                    <a:pt x="3023955" y="116562"/>
                    <a:pt x="3025225" y="192187"/>
                    <a:pt x="3027765" y="265111"/>
                  </a:cubicBezTo>
                  <a:cubicBezTo>
                    <a:pt x="3027765" y="370446"/>
                    <a:pt x="3040465" y="2447430"/>
                    <a:pt x="3046815" y="2552765"/>
                  </a:cubicBezTo>
                  <a:cubicBezTo>
                    <a:pt x="3053165" y="2712117"/>
                    <a:pt x="3049355" y="2874170"/>
                    <a:pt x="3049355" y="3033523"/>
                  </a:cubicBezTo>
                  <a:cubicBezTo>
                    <a:pt x="3049355" y="3173969"/>
                    <a:pt x="3050625" y="3303612"/>
                    <a:pt x="3051895" y="3440055"/>
                  </a:cubicBezTo>
                  <a:cubicBezTo>
                    <a:pt x="3051895" y="3461645"/>
                    <a:pt x="3051895" y="3475615"/>
                    <a:pt x="3051895" y="3499745"/>
                  </a:cubicBezTo>
                  <a:cubicBezTo>
                    <a:pt x="3029035" y="3499745"/>
                    <a:pt x="3008715" y="3501015"/>
                    <a:pt x="2984053" y="3499745"/>
                  </a:cubicBezTo>
                  <a:cubicBezTo>
                    <a:pt x="2832496" y="3494665"/>
                    <a:pt x="2678608" y="3501015"/>
                    <a:pt x="2527051" y="3495935"/>
                  </a:cubicBezTo>
                  <a:cubicBezTo>
                    <a:pt x="2436117" y="3492125"/>
                    <a:pt x="2347514" y="3494665"/>
                    <a:pt x="2256580" y="3492125"/>
                  </a:cubicBezTo>
                  <a:cubicBezTo>
                    <a:pt x="2214611" y="3490855"/>
                    <a:pt x="2172641" y="3489585"/>
                    <a:pt x="2130671" y="3488315"/>
                  </a:cubicBezTo>
                  <a:cubicBezTo>
                    <a:pt x="2105024" y="3488315"/>
                    <a:pt x="2081707" y="3489585"/>
                    <a:pt x="2056059" y="3489585"/>
                  </a:cubicBezTo>
                  <a:cubicBezTo>
                    <a:pt x="1990773" y="3488315"/>
                    <a:pt x="1811236" y="3489585"/>
                    <a:pt x="1745951" y="3488315"/>
                  </a:cubicBezTo>
                  <a:cubicBezTo>
                    <a:pt x="1699318" y="3487045"/>
                    <a:pt x="766661" y="3495935"/>
                    <a:pt x="720028" y="3494665"/>
                  </a:cubicBezTo>
                  <a:cubicBezTo>
                    <a:pt x="708370" y="3494665"/>
                    <a:pt x="694380" y="3495935"/>
                    <a:pt x="682722" y="3495935"/>
                  </a:cubicBezTo>
                  <a:cubicBezTo>
                    <a:pt x="654742" y="3495935"/>
                    <a:pt x="629094" y="3497205"/>
                    <a:pt x="601114" y="3497205"/>
                  </a:cubicBezTo>
                  <a:cubicBezTo>
                    <a:pt x="531165" y="3497205"/>
                    <a:pt x="463547" y="3495935"/>
                    <a:pt x="393598" y="3494665"/>
                  </a:cubicBezTo>
                  <a:cubicBezTo>
                    <a:pt x="351628" y="3493395"/>
                    <a:pt x="309659" y="3492125"/>
                    <a:pt x="270021" y="3490855"/>
                  </a:cubicBezTo>
                  <a:cubicBezTo>
                    <a:pt x="195408" y="3489585"/>
                    <a:pt x="120796" y="3488315"/>
                    <a:pt x="48260" y="3488315"/>
                  </a:cubicBezTo>
                  <a:cubicBezTo>
                    <a:pt x="38100" y="3488315"/>
                    <a:pt x="29210" y="3488315"/>
                    <a:pt x="19050" y="3487045"/>
                  </a:cubicBezTo>
                  <a:cubicBezTo>
                    <a:pt x="10160" y="3485775"/>
                    <a:pt x="5080" y="3479425"/>
                    <a:pt x="7620" y="3470535"/>
                  </a:cubicBezTo>
                  <a:cubicBezTo>
                    <a:pt x="16510" y="3438656"/>
                    <a:pt x="12700" y="3371134"/>
                    <a:pt x="11430" y="3300911"/>
                  </a:cubicBezTo>
                  <a:cubicBezTo>
                    <a:pt x="10160" y="3157764"/>
                    <a:pt x="6350" y="3017317"/>
                    <a:pt x="7620" y="2874170"/>
                  </a:cubicBezTo>
                  <a:cubicBezTo>
                    <a:pt x="5080" y="2695912"/>
                    <a:pt x="0" y="489285"/>
                    <a:pt x="7620" y="308325"/>
                  </a:cubicBezTo>
                  <a:cubicBezTo>
                    <a:pt x="8890" y="273214"/>
                    <a:pt x="7620" y="235401"/>
                    <a:pt x="8890" y="200290"/>
                  </a:cubicBezTo>
                  <a:cubicBezTo>
                    <a:pt x="10160" y="143571"/>
                    <a:pt x="12700" y="8145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505" y="30480"/>
                    <a:pt x="99811" y="29210"/>
                  </a:cubicBezTo>
                  <a:cubicBezTo>
                    <a:pt x="162765" y="25400"/>
                    <a:pt x="225720" y="22860"/>
                    <a:pt x="291006" y="20320"/>
                  </a:cubicBezTo>
                  <a:cubicBezTo>
                    <a:pt x="335307" y="17780"/>
                    <a:pt x="379608" y="16510"/>
                    <a:pt x="421578" y="13970"/>
                  </a:cubicBezTo>
                  <a:cubicBezTo>
                    <a:pt x="463547" y="11430"/>
                    <a:pt x="507848" y="8890"/>
                    <a:pt x="549818" y="8890"/>
                  </a:cubicBezTo>
                  <a:cubicBezTo>
                    <a:pt x="596451" y="7620"/>
                    <a:pt x="643084" y="10160"/>
                    <a:pt x="689717" y="8890"/>
                  </a:cubicBezTo>
                  <a:cubicBezTo>
                    <a:pt x="748008" y="8890"/>
                    <a:pt x="1804242" y="6350"/>
                    <a:pt x="1862533" y="5080"/>
                  </a:cubicBezTo>
                  <a:cubicBezTo>
                    <a:pt x="1918492" y="3810"/>
                    <a:pt x="1974452" y="2540"/>
                    <a:pt x="2032743" y="2540"/>
                  </a:cubicBezTo>
                  <a:cubicBezTo>
                    <a:pt x="2128340" y="1270"/>
                    <a:pt x="2221606" y="0"/>
                    <a:pt x="2317203" y="0"/>
                  </a:cubicBezTo>
                  <a:cubicBezTo>
                    <a:pt x="2356841" y="0"/>
                    <a:pt x="2398810" y="2540"/>
                    <a:pt x="2438448" y="2540"/>
                  </a:cubicBezTo>
                  <a:cubicBezTo>
                    <a:pt x="2548036" y="3810"/>
                    <a:pt x="2659954" y="5080"/>
                    <a:pt x="2769542" y="7620"/>
                  </a:cubicBezTo>
                  <a:cubicBezTo>
                    <a:pt x="2827833" y="8890"/>
                    <a:pt x="2886124" y="12700"/>
                    <a:pt x="2944415" y="16510"/>
                  </a:cubicBezTo>
                  <a:cubicBezTo>
                    <a:pt x="2958405" y="16510"/>
                    <a:pt x="2972394" y="16510"/>
                    <a:pt x="2984053" y="16510"/>
                  </a:cubicBezTo>
                  <a:cubicBezTo>
                    <a:pt x="2999825" y="17780"/>
                    <a:pt x="3008715" y="20320"/>
                    <a:pt x="3018875" y="21590"/>
                  </a:cubicBezTo>
                  <a:close/>
                  <a:moveTo>
                    <a:pt x="3029035" y="3483235"/>
                  </a:moveTo>
                  <a:cubicBezTo>
                    <a:pt x="3030305" y="3466725"/>
                    <a:pt x="3031575" y="3454025"/>
                    <a:pt x="3031575" y="3441325"/>
                  </a:cubicBezTo>
                  <a:cubicBezTo>
                    <a:pt x="3030305" y="3290107"/>
                    <a:pt x="3029035" y="3146960"/>
                    <a:pt x="3029035" y="2993010"/>
                  </a:cubicBezTo>
                  <a:cubicBezTo>
                    <a:pt x="3029035" y="2922786"/>
                    <a:pt x="3031575" y="2852563"/>
                    <a:pt x="3030305" y="2782340"/>
                  </a:cubicBezTo>
                  <a:cubicBezTo>
                    <a:pt x="3030305" y="2717519"/>
                    <a:pt x="3029035" y="2649996"/>
                    <a:pt x="3027765" y="2585175"/>
                  </a:cubicBezTo>
                  <a:cubicBezTo>
                    <a:pt x="3022685" y="2485242"/>
                    <a:pt x="3011255" y="416361"/>
                    <a:pt x="3011255" y="316428"/>
                  </a:cubicBezTo>
                  <a:cubicBezTo>
                    <a:pt x="3008715" y="232700"/>
                    <a:pt x="3006175" y="146272"/>
                    <a:pt x="3003635" y="63500"/>
                  </a:cubicBezTo>
                  <a:cubicBezTo>
                    <a:pt x="3002365" y="44450"/>
                    <a:pt x="3001095" y="43180"/>
                    <a:pt x="2977058" y="41910"/>
                  </a:cubicBezTo>
                  <a:cubicBezTo>
                    <a:pt x="2970063" y="41910"/>
                    <a:pt x="2965400" y="41910"/>
                    <a:pt x="2958405" y="40640"/>
                  </a:cubicBezTo>
                  <a:cubicBezTo>
                    <a:pt x="2900114" y="36830"/>
                    <a:pt x="2839491" y="31750"/>
                    <a:pt x="2781200" y="30480"/>
                  </a:cubicBezTo>
                  <a:cubicBezTo>
                    <a:pt x="2638970" y="26670"/>
                    <a:pt x="2494408" y="25400"/>
                    <a:pt x="2352178" y="22860"/>
                  </a:cubicBezTo>
                  <a:cubicBezTo>
                    <a:pt x="2331193" y="22860"/>
                    <a:pt x="2307877" y="22860"/>
                    <a:pt x="2286892" y="22860"/>
                  </a:cubicBezTo>
                  <a:cubicBezTo>
                    <a:pt x="2251917" y="22860"/>
                    <a:pt x="2216942" y="22860"/>
                    <a:pt x="2184299" y="22860"/>
                  </a:cubicBezTo>
                  <a:cubicBezTo>
                    <a:pt x="2109687" y="22860"/>
                    <a:pt x="2035074" y="22860"/>
                    <a:pt x="1962793" y="24130"/>
                  </a:cubicBezTo>
                  <a:cubicBezTo>
                    <a:pt x="1899839" y="25400"/>
                    <a:pt x="838942" y="29210"/>
                    <a:pt x="775987" y="29210"/>
                  </a:cubicBezTo>
                  <a:cubicBezTo>
                    <a:pt x="673395" y="29210"/>
                    <a:pt x="570803" y="26670"/>
                    <a:pt x="468211" y="33020"/>
                  </a:cubicBezTo>
                  <a:cubicBezTo>
                    <a:pt x="414583" y="36830"/>
                    <a:pt x="363287" y="36830"/>
                    <a:pt x="311991" y="38100"/>
                  </a:cubicBezTo>
                  <a:cubicBezTo>
                    <a:pt x="223388" y="41910"/>
                    <a:pt x="134786" y="45720"/>
                    <a:pt x="49530" y="50800"/>
                  </a:cubicBezTo>
                  <a:cubicBezTo>
                    <a:pt x="36830" y="50800"/>
                    <a:pt x="34290" y="53340"/>
                    <a:pt x="33020" y="73348"/>
                  </a:cubicBezTo>
                  <a:cubicBezTo>
                    <a:pt x="31750" y="121964"/>
                    <a:pt x="31750" y="170580"/>
                    <a:pt x="30480" y="219196"/>
                  </a:cubicBezTo>
                  <a:cubicBezTo>
                    <a:pt x="29210" y="300223"/>
                    <a:pt x="26670" y="378549"/>
                    <a:pt x="25400" y="459575"/>
                  </a:cubicBezTo>
                  <a:cubicBezTo>
                    <a:pt x="20320" y="546004"/>
                    <a:pt x="26670" y="2658099"/>
                    <a:pt x="29210" y="2744528"/>
                  </a:cubicBezTo>
                  <a:cubicBezTo>
                    <a:pt x="29210" y="2836358"/>
                    <a:pt x="29210" y="2930889"/>
                    <a:pt x="30480" y="3022719"/>
                  </a:cubicBezTo>
                  <a:cubicBezTo>
                    <a:pt x="30480" y="3090241"/>
                    <a:pt x="33020" y="3157764"/>
                    <a:pt x="33020" y="3225286"/>
                  </a:cubicBezTo>
                  <a:cubicBezTo>
                    <a:pt x="33020" y="3298210"/>
                    <a:pt x="33020" y="3371134"/>
                    <a:pt x="31750" y="3441325"/>
                  </a:cubicBezTo>
                  <a:cubicBezTo>
                    <a:pt x="31750" y="3445135"/>
                    <a:pt x="31750" y="3447675"/>
                    <a:pt x="31750" y="3451485"/>
                  </a:cubicBezTo>
                  <a:cubicBezTo>
                    <a:pt x="31750" y="3461645"/>
                    <a:pt x="35560" y="3465455"/>
                    <a:pt x="44450" y="3465455"/>
                  </a:cubicBezTo>
                  <a:cubicBezTo>
                    <a:pt x="67168" y="3465455"/>
                    <a:pt x="99811" y="3466725"/>
                    <a:pt x="130122" y="3466725"/>
                  </a:cubicBezTo>
                  <a:cubicBezTo>
                    <a:pt x="174424" y="3466725"/>
                    <a:pt x="221056" y="3464185"/>
                    <a:pt x="265358" y="3466725"/>
                  </a:cubicBezTo>
                  <a:cubicBezTo>
                    <a:pt x="337639" y="3470535"/>
                    <a:pt x="409920" y="3473075"/>
                    <a:pt x="482200" y="3471805"/>
                  </a:cubicBezTo>
                  <a:cubicBezTo>
                    <a:pt x="528833" y="3470535"/>
                    <a:pt x="573134" y="3473075"/>
                    <a:pt x="619767" y="3473075"/>
                  </a:cubicBezTo>
                  <a:cubicBezTo>
                    <a:pt x="687385" y="3473075"/>
                    <a:pt x="755003" y="3471805"/>
                    <a:pt x="822620" y="3473075"/>
                  </a:cubicBezTo>
                  <a:cubicBezTo>
                    <a:pt x="922881" y="3474345"/>
                    <a:pt x="2023416" y="3464185"/>
                    <a:pt x="2126008" y="3466725"/>
                  </a:cubicBezTo>
                  <a:cubicBezTo>
                    <a:pt x="2170310" y="3467995"/>
                    <a:pt x="2214611" y="3469265"/>
                    <a:pt x="2256580" y="3469265"/>
                  </a:cubicBezTo>
                  <a:cubicBezTo>
                    <a:pt x="2333525" y="3471805"/>
                    <a:pt x="2408137" y="3467995"/>
                    <a:pt x="2485081" y="3471805"/>
                  </a:cubicBezTo>
                  <a:cubicBezTo>
                    <a:pt x="2548036" y="3474345"/>
                    <a:pt x="2610990" y="3474345"/>
                    <a:pt x="2673944" y="3476885"/>
                  </a:cubicBezTo>
                  <a:cubicBezTo>
                    <a:pt x="2767210" y="3480695"/>
                    <a:pt x="2860476" y="3483235"/>
                    <a:pt x="2953741" y="3484505"/>
                  </a:cubicBezTo>
                  <a:cubicBezTo>
                    <a:pt x="2988716" y="3484505"/>
                    <a:pt x="3008715" y="3483235"/>
                    <a:pt x="3029035" y="3483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2641933"/>
            <a:ext cx="9323253" cy="7645067"/>
          </a:xfrm>
          <a:custGeom>
            <a:avLst/>
            <a:gdLst/>
            <a:ahLst/>
            <a:cxnLst/>
            <a:rect l="l" t="t" r="r" b="b"/>
            <a:pathLst>
              <a:path w="9323253" h="7645067">
                <a:moveTo>
                  <a:pt x="0" y="0"/>
                </a:moveTo>
                <a:lnTo>
                  <a:pt x="9323253" y="0"/>
                </a:lnTo>
                <a:lnTo>
                  <a:pt x="9323253" y="7645067"/>
                </a:lnTo>
                <a:lnTo>
                  <a:pt x="0" y="76450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00" y="1734520"/>
            <a:ext cx="7151228" cy="6974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40730" y="2845186"/>
            <a:ext cx="6313222" cy="4781569"/>
            <a:chOff x="0" y="0"/>
            <a:chExt cx="2267675" cy="1947816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244815" cy="1919876"/>
            </a:xfrm>
            <a:custGeom>
              <a:avLst/>
              <a:gdLst/>
              <a:ahLst/>
              <a:cxnLst/>
              <a:rect l="l" t="t" r="r" b="b"/>
              <a:pathLst>
                <a:path w="2244815" h="1919876">
                  <a:moveTo>
                    <a:pt x="2244815" y="1919876"/>
                  </a:moveTo>
                  <a:lnTo>
                    <a:pt x="0" y="1912256"/>
                  </a:lnTo>
                  <a:lnTo>
                    <a:pt x="0" y="679090"/>
                  </a:lnTo>
                  <a:lnTo>
                    <a:pt x="17780" y="19050"/>
                  </a:lnTo>
                  <a:lnTo>
                    <a:pt x="1117243" y="0"/>
                  </a:lnTo>
                  <a:lnTo>
                    <a:pt x="222576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274025" cy="1946546"/>
            </a:xfrm>
            <a:custGeom>
              <a:avLst/>
              <a:gdLst/>
              <a:ahLst/>
              <a:cxnLst/>
              <a:rect l="l" t="t" r="r" b="b"/>
              <a:pathLst>
                <a:path w="2274025" h="1946546">
                  <a:moveTo>
                    <a:pt x="2239735" y="21590"/>
                  </a:moveTo>
                  <a:cubicBezTo>
                    <a:pt x="2241005" y="34290"/>
                    <a:pt x="2241005" y="44450"/>
                    <a:pt x="2242275" y="54610"/>
                  </a:cubicBezTo>
                  <a:cubicBezTo>
                    <a:pt x="2244815" y="92510"/>
                    <a:pt x="2246085" y="133299"/>
                    <a:pt x="2248625" y="172631"/>
                  </a:cubicBezTo>
                  <a:cubicBezTo>
                    <a:pt x="2248625" y="229444"/>
                    <a:pt x="2261325" y="1349676"/>
                    <a:pt x="2267675" y="1406489"/>
                  </a:cubicBezTo>
                  <a:cubicBezTo>
                    <a:pt x="2274025" y="1492436"/>
                    <a:pt x="2270215" y="1579841"/>
                    <a:pt x="2270215" y="1665788"/>
                  </a:cubicBezTo>
                  <a:cubicBezTo>
                    <a:pt x="2270215" y="1741539"/>
                    <a:pt x="2271485" y="1811462"/>
                    <a:pt x="2272755" y="1885586"/>
                  </a:cubicBezTo>
                  <a:cubicBezTo>
                    <a:pt x="2272755" y="1907176"/>
                    <a:pt x="2272755" y="1921146"/>
                    <a:pt x="2272755" y="1945276"/>
                  </a:cubicBezTo>
                  <a:cubicBezTo>
                    <a:pt x="2249895" y="1945276"/>
                    <a:pt x="2229575" y="1946546"/>
                    <a:pt x="2207440" y="1945276"/>
                  </a:cubicBezTo>
                  <a:cubicBezTo>
                    <a:pt x="2096047" y="1940196"/>
                    <a:pt x="1982940" y="1946546"/>
                    <a:pt x="1871548" y="1941466"/>
                  </a:cubicBezTo>
                  <a:cubicBezTo>
                    <a:pt x="1804712" y="1937656"/>
                    <a:pt x="1739590" y="1940196"/>
                    <a:pt x="1672754" y="1937656"/>
                  </a:cubicBezTo>
                  <a:cubicBezTo>
                    <a:pt x="1641907" y="1936386"/>
                    <a:pt x="1611059" y="1935116"/>
                    <a:pt x="1580212" y="1933846"/>
                  </a:cubicBezTo>
                  <a:cubicBezTo>
                    <a:pt x="1561361" y="1933846"/>
                    <a:pt x="1544224" y="1935116"/>
                    <a:pt x="1525373" y="1935116"/>
                  </a:cubicBezTo>
                  <a:cubicBezTo>
                    <a:pt x="1477388" y="1933846"/>
                    <a:pt x="1345430" y="1935116"/>
                    <a:pt x="1297446" y="1933846"/>
                  </a:cubicBezTo>
                  <a:cubicBezTo>
                    <a:pt x="1263171" y="1932576"/>
                    <a:pt x="577676" y="1941466"/>
                    <a:pt x="543401" y="1940196"/>
                  </a:cubicBezTo>
                  <a:cubicBezTo>
                    <a:pt x="534832" y="1940196"/>
                    <a:pt x="524550" y="1941466"/>
                    <a:pt x="515981" y="1941466"/>
                  </a:cubicBezTo>
                  <a:cubicBezTo>
                    <a:pt x="495417" y="1941466"/>
                    <a:pt x="476565" y="1942736"/>
                    <a:pt x="456001" y="1942736"/>
                  </a:cubicBezTo>
                  <a:cubicBezTo>
                    <a:pt x="404588" y="1942736"/>
                    <a:pt x="354890" y="1941466"/>
                    <a:pt x="303478" y="1940196"/>
                  </a:cubicBezTo>
                  <a:cubicBezTo>
                    <a:pt x="272631" y="1938926"/>
                    <a:pt x="241783" y="1937656"/>
                    <a:pt x="212650" y="1936386"/>
                  </a:cubicBezTo>
                  <a:cubicBezTo>
                    <a:pt x="157810" y="1935116"/>
                    <a:pt x="102971" y="1933846"/>
                    <a:pt x="48260" y="1933846"/>
                  </a:cubicBezTo>
                  <a:cubicBezTo>
                    <a:pt x="38100" y="1933846"/>
                    <a:pt x="29210" y="1933846"/>
                    <a:pt x="19050" y="1932576"/>
                  </a:cubicBezTo>
                  <a:cubicBezTo>
                    <a:pt x="10160" y="1931306"/>
                    <a:pt x="5080" y="1924956"/>
                    <a:pt x="7620" y="1916066"/>
                  </a:cubicBezTo>
                  <a:cubicBezTo>
                    <a:pt x="16510" y="1884299"/>
                    <a:pt x="12700" y="1847881"/>
                    <a:pt x="11430" y="1810005"/>
                  </a:cubicBezTo>
                  <a:cubicBezTo>
                    <a:pt x="10160" y="1732798"/>
                    <a:pt x="6350" y="1657048"/>
                    <a:pt x="7620" y="1579841"/>
                  </a:cubicBezTo>
                  <a:cubicBezTo>
                    <a:pt x="5080" y="1483696"/>
                    <a:pt x="0" y="293540"/>
                    <a:pt x="7620" y="195939"/>
                  </a:cubicBezTo>
                  <a:cubicBezTo>
                    <a:pt x="8890" y="177001"/>
                    <a:pt x="7620" y="156607"/>
                    <a:pt x="8890" y="137669"/>
                  </a:cubicBezTo>
                  <a:cubicBezTo>
                    <a:pt x="10160" y="107077"/>
                    <a:pt x="12700" y="735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127" y="30480"/>
                    <a:pt x="87547" y="29210"/>
                  </a:cubicBezTo>
                  <a:cubicBezTo>
                    <a:pt x="133818" y="25400"/>
                    <a:pt x="180089" y="22860"/>
                    <a:pt x="228074" y="20320"/>
                  </a:cubicBezTo>
                  <a:cubicBezTo>
                    <a:pt x="260635" y="17780"/>
                    <a:pt x="293196" y="16510"/>
                    <a:pt x="324043" y="13970"/>
                  </a:cubicBezTo>
                  <a:cubicBezTo>
                    <a:pt x="354890" y="11430"/>
                    <a:pt x="387451" y="8890"/>
                    <a:pt x="418298" y="8890"/>
                  </a:cubicBezTo>
                  <a:cubicBezTo>
                    <a:pt x="452573" y="7620"/>
                    <a:pt x="486848" y="10160"/>
                    <a:pt x="521123" y="8890"/>
                  </a:cubicBezTo>
                  <a:cubicBezTo>
                    <a:pt x="563966" y="8890"/>
                    <a:pt x="1340289" y="6350"/>
                    <a:pt x="1383132" y="5080"/>
                  </a:cubicBezTo>
                  <a:cubicBezTo>
                    <a:pt x="1424262" y="3810"/>
                    <a:pt x="1465392" y="2540"/>
                    <a:pt x="1508235" y="2540"/>
                  </a:cubicBezTo>
                  <a:cubicBezTo>
                    <a:pt x="1578498" y="1270"/>
                    <a:pt x="1647048" y="0"/>
                    <a:pt x="1717311" y="0"/>
                  </a:cubicBezTo>
                  <a:cubicBezTo>
                    <a:pt x="1746445" y="0"/>
                    <a:pt x="1777292" y="2540"/>
                    <a:pt x="1806425" y="2540"/>
                  </a:cubicBezTo>
                  <a:cubicBezTo>
                    <a:pt x="1886971" y="3810"/>
                    <a:pt x="1969231" y="5080"/>
                    <a:pt x="2049776" y="7620"/>
                  </a:cubicBezTo>
                  <a:cubicBezTo>
                    <a:pt x="2092620" y="8890"/>
                    <a:pt x="2135463" y="12700"/>
                    <a:pt x="2178307" y="16510"/>
                  </a:cubicBezTo>
                  <a:cubicBezTo>
                    <a:pt x="2188589" y="16510"/>
                    <a:pt x="2198871" y="16510"/>
                    <a:pt x="2207440" y="16510"/>
                  </a:cubicBezTo>
                  <a:cubicBezTo>
                    <a:pt x="2220685" y="17780"/>
                    <a:pt x="2229575" y="20320"/>
                    <a:pt x="2239735" y="21590"/>
                  </a:cubicBezTo>
                  <a:close/>
                  <a:moveTo>
                    <a:pt x="2249895" y="1928766"/>
                  </a:moveTo>
                  <a:cubicBezTo>
                    <a:pt x="2251165" y="1912256"/>
                    <a:pt x="2252435" y="1899556"/>
                    <a:pt x="2252435" y="1886856"/>
                  </a:cubicBezTo>
                  <a:cubicBezTo>
                    <a:pt x="2251165" y="1804179"/>
                    <a:pt x="2249895" y="1726972"/>
                    <a:pt x="2249895" y="1643937"/>
                  </a:cubicBezTo>
                  <a:cubicBezTo>
                    <a:pt x="2249895" y="1606062"/>
                    <a:pt x="2252435" y="1568187"/>
                    <a:pt x="2251165" y="1530312"/>
                  </a:cubicBezTo>
                  <a:cubicBezTo>
                    <a:pt x="2251165" y="1495350"/>
                    <a:pt x="2249895" y="1458931"/>
                    <a:pt x="2248625" y="1423970"/>
                  </a:cubicBezTo>
                  <a:cubicBezTo>
                    <a:pt x="2243545" y="1370070"/>
                    <a:pt x="2232115" y="254208"/>
                    <a:pt x="2232115" y="200309"/>
                  </a:cubicBezTo>
                  <a:cubicBezTo>
                    <a:pt x="2229575" y="155150"/>
                    <a:pt x="2227035" y="108534"/>
                    <a:pt x="2224495" y="63500"/>
                  </a:cubicBezTo>
                  <a:cubicBezTo>
                    <a:pt x="2223225" y="44450"/>
                    <a:pt x="2221955" y="43180"/>
                    <a:pt x="2202299" y="41910"/>
                  </a:cubicBezTo>
                  <a:cubicBezTo>
                    <a:pt x="2197158" y="41910"/>
                    <a:pt x="2193730" y="41910"/>
                    <a:pt x="2188589" y="40640"/>
                  </a:cubicBezTo>
                  <a:cubicBezTo>
                    <a:pt x="2145746" y="36830"/>
                    <a:pt x="2101188" y="31750"/>
                    <a:pt x="2058345" y="30480"/>
                  </a:cubicBezTo>
                  <a:cubicBezTo>
                    <a:pt x="1953807" y="26670"/>
                    <a:pt x="1847555" y="25400"/>
                    <a:pt x="1743017" y="22860"/>
                  </a:cubicBezTo>
                  <a:cubicBezTo>
                    <a:pt x="1727594" y="22860"/>
                    <a:pt x="1710456" y="22860"/>
                    <a:pt x="1695033" y="22860"/>
                  </a:cubicBezTo>
                  <a:cubicBezTo>
                    <a:pt x="1669327" y="22860"/>
                    <a:pt x="1643621" y="22860"/>
                    <a:pt x="1619628" y="22860"/>
                  </a:cubicBezTo>
                  <a:cubicBezTo>
                    <a:pt x="1564789" y="22860"/>
                    <a:pt x="1509949" y="22860"/>
                    <a:pt x="1456823" y="24130"/>
                  </a:cubicBezTo>
                  <a:cubicBezTo>
                    <a:pt x="1410552" y="25400"/>
                    <a:pt x="630802" y="29210"/>
                    <a:pt x="584531" y="29210"/>
                  </a:cubicBezTo>
                  <a:cubicBezTo>
                    <a:pt x="509126" y="29210"/>
                    <a:pt x="433722" y="26670"/>
                    <a:pt x="358318" y="33020"/>
                  </a:cubicBezTo>
                  <a:cubicBezTo>
                    <a:pt x="318902" y="36830"/>
                    <a:pt x="281199" y="36830"/>
                    <a:pt x="243497" y="38100"/>
                  </a:cubicBezTo>
                  <a:cubicBezTo>
                    <a:pt x="178375" y="41910"/>
                    <a:pt x="113253" y="45720"/>
                    <a:pt x="49530" y="50800"/>
                  </a:cubicBezTo>
                  <a:cubicBezTo>
                    <a:pt x="36830" y="50800"/>
                    <a:pt x="34290" y="53340"/>
                    <a:pt x="33020" y="69202"/>
                  </a:cubicBezTo>
                  <a:cubicBezTo>
                    <a:pt x="31750" y="95424"/>
                    <a:pt x="31750" y="121645"/>
                    <a:pt x="30480" y="147866"/>
                  </a:cubicBezTo>
                  <a:cubicBezTo>
                    <a:pt x="29210" y="191568"/>
                    <a:pt x="26670" y="233814"/>
                    <a:pt x="25400" y="277516"/>
                  </a:cubicBezTo>
                  <a:cubicBezTo>
                    <a:pt x="20320" y="324132"/>
                    <a:pt x="26670" y="1463302"/>
                    <a:pt x="29210" y="1509917"/>
                  </a:cubicBezTo>
                  <a:cubicBezTo>
                    <a:pt x="29210" y="1559446"/>
                    <a:pt x="29210" y="1610432"/>
                    <a:pt x="30480" y="1659961"/>
                  </a:cubicBezTo>
                  <a:cubicBezTo>
                    <a:pt x="30480" y="1696380"/>
                    <a:pt x="33020" y="1732798"/>
                    <a:pt x="33020" y="1769217"/>
                  </a:cubicBezTo>
                  <a:cubicBezTo>
                    <a:pt x="33020" y="1808549"/>
                    <a:pt x="33020" y="1847881"/>
                    <a:pt x="31750" y="1886856"/>
                  </a:cubicBezTo>
                  <a:cubicBezTo>
                    <a:pt x="31750" y="1890666"/>
                    <a:pt x="31750" y="1893206"/>
                    <a:pt x="31750" y="1897016"/>
                  </a:cubicBezTo>
                  <a:cubicBezTo>
                    <a:pt x="31750" y="1907176"/>
                    <a:pt x="35560" y="1910986"/>
                    <a:pt x="44450" y="1910986"/>
                  </a:cubicBezTo>
                  <a:cubicBezTo>
                    <a:pt x="63555" y="1910986"/>
                    <a:pt x="87547" y="1912256"/>
                    <a:pt x="109826" y="1912256"/>
                  </a:cubicBezTo>
                  <a:cubicBezTo>
                    <a:pt x="142387" y="1912256"/>
                    <a:pt x="176661" y="1909716"/>
                    <a:pt x="209222" y="1912256"/>
                  </a:cubicBezTo>
                  <a:cubicBezTo>
                    <a:pt x="262348" y="1916066"/>
                    <a:pt x="315474" y="1918606"/>
                    <a:pt x="368600" y="1917336"/>
                  </a:cubicBezTo>
                  <a:cubicBezTo>
                    <a:pt x="402875" y="1916066"/>
                    <a:pt x="435436" y="1918606"/>
                    <a:pt x="469711" y="1918606"/>
                  </a:cubicBezTo>
                  <a:cubicBezTo>
                    <a:pt x="519409" y="1918606"/>
                    <a:pt x="569107" y="1917336"/>
                    <a:pt x="618806" y="1918606"/>
                  </a:cubicBezTo>
                  <a:cubicBezTo>
                    <a:pt x="692496" y="1919876"/>
                    <a:pt x="1501380" y="1909716"/>
                    <a:pt x="1576785" y="1912256"/>
                  </a:cubicBezTo>
                  <a:cubicBezTo>
                    <a:pt x="1609346" y="1913526"/>
                    <a:pt x="1641907" y="1914796"/>
                    <a:pt x="1672754" y="1914796"/>
                  </a:cubicBezTo>
                  <a:cubicBezTo>
                    <a:pt x="1729307" y="1917336"/>
                    <a:pt x="1784147" y="1913526"/>
                    <a:pt x="1840700" y="1917336"/>
                  </a:cubicBezTo>
                  <a:cubicBezTo>
                    <a:pt x="1886971" y="1919876"/>
                    <a:pt x="1933242" y="1919876"/>
                    <a:pt x="1979513" y="1922416"/>
                  </a:cubicBezTo>
                  <a:cubicBezTo>
                    <a:pt x="2048063" y="1926226"/>
                    <a:pt x="2116612" y="1928766"/>
                    <a:pt x="2185162" y="1930036"/>
                  </a:cubicBezTo>
                  <a:cubicBezTo>
                    <a:pt x="2210868" y="1930036"/>
                    <a:pt x="2229575" y="1928766"/>
                    <a:pt x="2249895" y="1928766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034046" y="2750374"/>
            <a:ext cx="6882353" cy="4876381"/>
            <a:chOff x="0" y="0"/>
            <a:chExt cx="2267675" cy="1947816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244815" cy="1919876"/>
            </a:xfrm>
            <a:custGeom>
              <a:avLst/>
              <a:gdLst/>
              <a:ahLst/>
              <a:cxnLst/>
              <a:rect l="l" t="t" r="r" b="b"/>
              <a:pathLst>
                <a:path w="2244815" h="1919876">
                  <a:moveTo>
                    <a:pt x="2244815" y="1919876"/>
                  </a:moveTo>
                  <a:lnTo>
                    <a:pt x="0" y="1912256"/>
                  </a:lnTo>
                  <a:lnTo>
                    <a:pt x="0" y="679090"/>
                  </a:lnTo>
                  <a:lnTo>
                    <a:pt x="17780" y="19050"/>
                  </a:lnTo>
                  <a:lnTo>
                    <a:pt x="1117243" y="0"/>
                  </a:lnTo>
                  <a:lnTo>
                    <a:pt x="222576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2274025" cy="1946546"/>
            </a:xfrm>
            <a:custGeom>
              <a:avLst/>
              <a:gdLst/>
              <a:ahLst/>
              <a:cxnLst/>
              <a:rect l="l" t="t" r="r" b="b"/>
              <a:pathLst>
                <a:path w="2274025" h="1946546">
                  <a:moveTo>
                    <a:pt x="2239735" y="21590"/>
                  </a:moveTo>
                  <a:cubicBezTo>
                    <a:pt x="2241005" y="34290"/>
                    <a:pt x="2241005" y="44450"/>
                    <a:pt x="2242275" y="54610"/>
                  </a:cubicBezTo>
                  <a:cubicBezTo>
                    <a:pt x="2244815" y="92510"/>
                    <a:pt x="2246085" y="133299"/>
                    <a:pt x="2248625" y="172631"/>
                  </a:cubicBezTo>
                  <a:cubicBezTo>
                    <a:pt x="2248625" y="229444"/>
                    <a:pt x="2261325" y="1349676"/>
                    <a:pt x="2267675" y="1406489"/>
                  </a:cubicBezTo>
                  <a:cubicBezTo>
                    <a:pt x="2274025" y="1492436"/>
                    <a:pt x="2270215" y="1579841"/>
                    <a:pt x="2270215" y="1665788"/>
                  </a:cubicBezTo>
                  <a:cubicBezTo>
                    <a:pt x="2270215" y="1741539"/>
                    <a:pt x="2271485" y="1811462"/>
                    <a:pt x="2272755" y="1885586"/>
                  </a:cubicBezTo>
                  <a:cubicBezTo>
                    <a:pt x="2272755" y="1907176"/>
                    <a:pt x="2272755" y="1921146"/>
                    <a:pt x="2272755" y="1945276"/>
                  </a:cubicBezTo>
                  <a:cubicBezTo>
                    <a:pt x="2249895" y="1945276"/>
                    <a:pt x="2229575" y="1946546"/>
                    <a:pt x="2207440" y="1945276"/>
                  </a:cubicBezTo>
                  <a:cubicBezTo>
                    <a:pt x="2096047" y="1940196"/>
                    <a:pt x="1982940" y="1946546"/>
                    <a:pt x="1871548" y="1941466"/>
                  </a:cubicBezTo>
                  <a:cubicBezTo>
                    <a:pt x="1804712" y="1937656"/>
                    <a:pt x="1739590" y="1940196"/>
                    <a:pt x="1672754" y="1937656"/>
                  </a:cubicBezTo>
                  <a:cubicBezTo>
                    <a:pt x="1641907" y="1936386"/>
                    <a:pt x="1611059" y="1935116"/>
                    <a:pt x="1580212" y="1933846"/>
                  </a:cubicBezTo>
                  <a:cubicBezTo>
                    <a:pt x="1561361" y="1933846"/>
                    <a:pt x="1544224" y="1935116"/>
                    <a:pt x="1525373" y="1935116"/>
                  </a:cubicBezTo>
                  <a:cubicBezTo>
                    <a:pt x="1477388" y="1933846"/>
                    <a:pt x="1345430" y="1935116"/>
                    <a:pt x="1297446" y="1933846"/>
                  </a:cubicBezTo>
                  <a:cubicBezTo>
                    <a:pt x="1263171" y="1932576"/>
                    <a:pt x="577676" y="1941466"/>
                    <a:pt x="543401" y="1940196"/>
                  </a:cubicBezTo>
                  <a:cubicBezTo>
                    <a:pt x="534832" y="1940196"/>
                    <a:pt x="524550" y="1941466"/>
                    <a:pt x="515981" y="1941466"/>
                  </a:cubicBezTo>
                  <a:cubicBezTo>
                    <a:pt x="495417" y="1941466"/>
                    <a:pt x="476565" y="1942736"/>
                    <a:pt x="456001" y="1942736"/>
                  </a:cubicBezTo>
                  <a:cubicBezTo>
                    <a:pt x="404588" y="1942736"/>
                    <a:pt x="354890" y="1941466"/>
                    <a:pt x="303478" y="1940196"/>
                  </a:cubicBezTo>
                  <a:cubicBezTo>
                    <a:pt x="272631" y="1938926"/>
                    <a:pt x="241783" y="1937656"/>
                    <a:pt x="212650" y="1936386"/>
                  </a:cubicBezTo>
                  <a:cubicBezTo>
                    <a:pt x="157810" y="1935116"/>
                    <a:pt x="102971" y="1933846"/>
                    <a:pt x="48260" y="1933846"/>
                  </a:cubicBezTo>
                  <a:cubicBezTo>
                    <a:pt x="38100" y="1933846"/>
                    <a:pt x="29210" y="1933846"/>
                    <a:pt x="19050" y="1932576"/>
                  </a:cubicBezTo>
                  <a:cubicBezTo>
                    <a:pt x="10160" y="1931306"/>
                    <a:pt x="5080" y="1924956"/>
                    <a:pt x="7620" y="1916066"/>
                  </a:cubicBezTo>
                  <a:cubicBezTo>
                    <a:pt x="16510" y="1884299"/>
                    <a:pt x="12700" y="1847881"/>
                    <a:pt x="11430" y="1810005"/>
                  </a:cubicBezTo>
                  <a:cubicBezTo>
                    <a:pt x="10160" y="1732798"/>
                    <a:pt x="6350" y="1657048"/>
                    <a:pt x="7620" y="1579841"/>
                  </a:cubicBezTo>
                  <a:cubicBezTo>
                    <a:pt x="5080" y="1483696"/>
                    <a:pt x="0" y="293540"/>
                    <a:pt x="7620" y="195939"/>
                  </a:cubicBezTo>
                  <a:cubicBezTo>
                    <a:pt x="8890" y="177001"/>
                    <a:pt x="7620" y="156607"/>
                    <a:pt x="8890" y="137669"/>
                  </a:cubicBezTo>
                  <a:cubicBezTo>
                    <a:pt x="10160" y="107077"/>
                    <a:pt x="12700" y="735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127" y="30480"/>
                    <a:pt x="87547" y="29210"/>
                  </a:cubicBezTo>
                  <a:cubicBezTo>
                    <a:pt x="133818" y="25400"/>
                    <a:pt x="180089" y="22860"/>
                    <a:pt x="228074" y="20320"/>
                  </a:cubicBezTo>
                  <a:cubicBezTo>
                    <a:pt x="260635" y="17780"/>
                    <a:pt x="293196" y="16510"/>
                    <a:pt x="324043" y="13970"/>
                  </a:cubicBezTo>
                  <a:cubicBezTo>
                    <a:pt x="354890" y="11430"/>
                    <a:pt x="387451" y="8890"/>
                    <a:pt x="418298" y="8890"/>
                  </a:cubicBezTo>
                  <a:cubicBezTo>
                    <a:pt x="452573" y="7620"/>
                    <a:pt x="486848" y="10160"/>
                    <a:pt x="521123" y="8890"/>
                  </a:cubicBezTo>
                  <a:cubicBezTo>
                    <a:pt x="563966" y="8890"/>
                    <a:pt x="1340289" y="6350"/>
                    <a:pt x="1383132" y="5080"/>
                  </a:cubicBezTo>
                  <a:cubicBezTo>
                    <a:pt x="1424262" y="3810"/>
                    <a:pt x="1465392" y="2540"/>
                    <a:pt x="1508235" y="2540"/>
                  </a:cubicBezTo>
                  <a:cubicBezTo>
                    <a:pt x="1578498" y="1270"/>
                    <a:pt x="1647048" y="0"/>
                    <a:pt x="1717311" y="0"/>
                  </a:cubicBezTo>
                  <a:cubicBezTo>
                    <a:pt x="1746445" y="0"/>
                    <a:pt x="1777292" y="2540"/>
                    <a:pt x="1806425" y="2540"/>
                  </a:cubicBezTo>
                  <a:cubicBezTo>
                    <a:pt x="1886971" y="3810"/>
                    <a:pt x="1969231" y="5080"/>
                    <a:pt x="2049776" y="7620"/>
                  </a:cubicBezTo>
                  <a:cubicBezTo>
                    <a:pt x="2092620" y="8890"/>
                    <a:pt x="2135463" y="12700"/>
                    <a:pt x="2178307" y="16510"/>
                  </a:cubicBezTo>
                  <a:cubicBezTo>
                    <a:pt x="2188589" y="16510"/>
                    <a:pt x="2198871" y="16510"/>
                    <a:pt x="2207440" y="16510"/>
                  </a:cubicBezTo>
                  <a:cubicBezTo>
                    <a:pt x="2220685" y="17780"/>
                    <a:pt x="2229575" y="20320"/>
                    <a:pt x="2239735" y="21590"/>
                  </a:cubicBezTo>
                  <a:close/>
                  <a:moveTo>
                    <a:pt x="2249895" y="1928766"/>
                  </a:moveTo>
                  <a:cubicBezTo>
                    <a:pt x="2251165" y="1912256"/>
                    <a:pt x="2252435" y="1899556"/>
                    <a:pt x="2252435" y="1886856"/>
                  </a:cubicBezTo>
                  <a:cubicBezTo>
                    <a:pt x="2251165" y="1804179"/>
                    <a:pt x="2249895" y="1726972"/>
                    <a:pt x="2249895" y="1643937"/>
                  </a:cubicBezTo>
                  <a:cubicBezTo>
                    <a:pt x="2249895" y="1606062"/>
                    <a:pt x="2252435" y="1568187"/>
                    <a:pt x="2251165" y="1530312"/>
                  </a:cubicBezTo>
                  <a:cubicBezTo>
                    <a:pt x="2251165" y="1495350"/>
                    <a:pt x="2249895" y="1458931"/>
                    <a:pt x="2248625" y="1423970"/>
                  </a:cubicBezTo>
                  <a:cubicBezTo>
                    <a:pt x="2243545" y="1370070"/>
                    <a:pt x="2232115" y="254208"/>
                    <a:pt x="2232115" y="200309"/>
                  </a:cubicBezTo>
                  <a:cubicBezTo>
                    <a:pt x="2229575" y="155150"/>
                    <a:pt x="2227035" y="108534"/>
                    <a:pt x="2224495" y="63500"/>
                  </a:cubicBezTo>
                  <a:cubicBezTo>
                    <a:pt x="2223225" y="44450"/>
                    <a:pt x="2221955" y="43180"/>
                    <a:pt x="2202299" y="41910"/>
                  </a:cubicBezTo>
                  <a:cubicBezTo>
                    <a:pt x="2197158" y="41910"/>
                    <a:pt x="2193730" y="41910"/>
                    <a:pt x="2188589" y="40640"/>
                  </a:cubicBezTo>
                  <a:cubicBezTo>
                    <a:pt x="2145746" y="36830"/>
                    <a:pt x="2101188" y="31750"/>
                    <a:pt x="2058345" y="30480"/>
                  </a:cubicBezTo>
                  <a:cubicBezTo>
                    <a:pt x="1953807" y="26670"/>
                    <a:pt x="1847555" y="25400"/>
                    <a:pt x="1743017" y="22860"/>
                  </a:cubicBezTo>
                  <a:cubicBezTo>
                    <a:pt x="1727594" y="22860"/>
                    <a:pt x="1710456" y="22860"/>
                    <a:pt x="1695033" y="22860"/>
                  </a:cubicBezTo>
                  <a:cubicBezTo>
                    <a:pt x="1669327" y="22860"/>
                    <a:pt x="1643621" y="22860"/>
                    <a:pt x="1619628" y="22860"/>
                  </a:cubicBezTo>
                  <a:cubicBezTo>
                    <a:pt x="1564789" y="22860"/>
                    <a:pt x="1509949" y="22860"/>
                    <a:pt x="1456823" y="24130"/>
                  </a:cubicBezTo>
                  <a:cubicBezTo>
                    <a:pt x="1410552" y="25400"/>
                    <a:pt x="630802" y="29210"/>
                    <a:pt x="584531" y="29210"/>
                  </a:cubicBezTo>
                  <a:cubicBezTo>
                    <a:pt x="509126" y="29210"/>
                    <a:pt x="433722" y="26670"/>
                    <a:pt x="358318" y="33020"/>
                  </a:cubicBezTo>
                  <a:cubicBezTo>
                    <a:pt x="318902" y="36830"/>
                    <a:pt x="281199" y="36830"/>
                    <a:pt x="243497" y="38100"/>
                  </a:cubicBezTo>
                  <a:cubicBezTo>
                    <a:pt x="178375" y="41910"/>
                    <a:pt x="113253" y="45720"/>
                    <a:pt x="49530" y="50800"/>
                  </a:cubicBezTo>
                  <a:cubicBezTo>
                    <a:pt x="36830" y="50800"/>
                    <a:pt x="34290" y="53340"/>
                    <a:pt x="33020" y="69202"/>
                  </a:cubicBezTo>
                  <a:cubicBezTo>
                    <a:pt x="31750" y="95424"/>
                    <a:pt x="31750" y="121645"/>
                    <a:pt x="30480" y="147866"/>
                  </a:cubicBezTo>
                  <a:cubicBezTo>
                    <a:pt x="29210" y="191568"/>
                    <a:pt x="26670" y="233814"/>
                    <a:pt x="25400" y="277516"/>
                  </a:cubicBezTo>
                  <a:cubicBezTo>
                    <a:pt x="20320" y="324132"/>
                    <a:pt x="26670" y="1463302"/>
                    <a:pt x="29210" y="1509917"/>
                  </a:cubicBezTo>
                  <a:cubicBezTo>
                    <a:pt x="29210" y="1559446"/>
                    <a:pt x="29210" y="1610432"/>
                    <a:pt x="30480" y="1659961"/>
                  </a:cubicBezTo>
                  <a:cubicBezTo>
                    <a:pt x="30480" y="1696380"/>
                    <a:pt x="33020" y="1732798"/>
                    <a:pt x="33020" y="1769217"/>
                  </a:cubicBezTo>
                  <a:cubicBezTo>
                    <a:pt x="33020" y="1808549"/>
                    <a:pt x="33020" y="1847881"/>
                    <a:pt x="31750" y="1886856"/>
                  </a:cubicBezTo>
                  <a:cubicBezTo>
                    <a:pt x="31750" y="1890666"/>
                    <a:pt x="31750" y="1893206"/>
                    <a:pt x="31750" y="1897016"/>
                  </a:cubicBezTo>
                  <a:cubicBezTo>
                    <a:pt x="31750" y="1907176"/>
                    <a:pt x="35560" y="1910986"/>
                    <a:pt x="44450" y="1910986"/>
                  </a:cubicBezTo>
                  <a:cubicBezTo>
                    <a:pt x="63555" y="1910986"/>
                    <a:pt x="87547" y="1912256"/>
                    <a:pt x="109826" y="1912256"/>
                  </a:cubicBezTo>
                  <a:cubicBezTo>
                    <a:pt x="142387" y="1912256"/>
                    <a:pt x="176661" y="1909716"/>
                    <a:pt x="209222" y="1912256"/>
                  </a:cubicBezTo>
                  <a:cubicBezTo>
                    <a:pt x="262348" y="1916066"/>
                    <a:pt x="315474" y="1918606"/>
                    <a:pt x="368600" y="1917336"/>
                  </a:cubicBezTo>
                  <a:cubicBezTo>
                    <a:pt x="402875" y="1916066"/>
                    <a:pt x="435436" y="1918606"/>
                    <a:pt x="469711" y="1918606"/>
                  </a:cubicBezTo>
                  <a:cubicBezTo>
                    <a:pt x="519409" y="1918606"/>
                    <a:pt x="569107" y="1917336"/>
                    <a:pt x="618806" y="1918606"/>
                  </a:cubicBezTo>
                  <a:cubicBezTo>
                    <a:pt x="692496" y="1919876"/>
                    <a:pt x="1501380" y="1909716"/>
                    <a:pt x="1576785" y="1912256"/>
                  </a:cubicBezTo>
                  <a:cubicBezTo>
                    <a:pt x="1609346" y="1913526"/>
                    <a:pt x="1641907" y="1914796"/>
                    <a:pt x="1672754" y="1914796"/>
                  </a:cubicBezTo>
                  <a:cubicBezTo>
                    <a:pt x="1729307" y="1917336"/>
                    <a:pt x="1784147" y="1913526"/>
                    <a:pt x="1840700" y="1917336"/>
                  </a:cubicBezTo>
                  <a:cubicBezTo>
                    <a:pt x="1886971" y="1919876"/>
                    <a:pt x="1933242" y="1919876"/>
                    <a:pt x="1979513" y="1922416"/>
                  </a:cubicBezTo>
                  <a:cubicBezTo>
                    <a:pt x="2048063" y="1926226"/>
                    <a:pt x="2116612" y="1928766"/>
                    <a:pt x="2185162" y="1930036"/>
                  </a:cubicBezTo>
                  <a:cubicBezTo>
                    <a:pt x="2210868" y="1930036"/>
                    <a:pt x="2229575" y="1928766"/>
                    <a:pt x="2249895" y="1928766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3911889" y="6820941"/>
            <a:ext cx="4782804" cy="3658845"/>
          </a:xfrm>
          <a:custGeom>
            <a:avLst/>
            <a:gdLst/>
            <a:ahLst/>
            <a:cxnLst/>
            <a:rect l="l" t="t" r="r" b="b"/>
            <a:pathLst>
              <a:path w="4782804" h="3658845">
                <a:moveTo>
                  <a:pt x="0" y="0"/>
                </a:moveTo>
                <a:lnTo>
                  <a:pt x="4782805" y="0"/>
                </a:lnTo>
                <a:lnTo>
                  <a:pt x="4782805" y="3658845"/>
                </a:lnTo>
                <a:lnTo>
                  <a:pt x="0" y="3658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09097" y="6119941"/>
            <a:ext cx="3682639" cy="4167059"/>
          </a:xfrm>
          <a:custGeom>
            <a:avLst/>
            <a:gdLst/>
            <a:ahLst/>
            <a:cxnLst/>
            <a:rect l="l" t="t" r="r" b="b"/>
            <a:pathLst>
              <a:path w="3682639" h="4167059">
                <a:moveTo>
                  <a:pt x="0" y="0"/>
                </a:moveTo>
                <a:lnTo>
                  <a:pt x="3682638" y="0"/>
                </a:lnTo>
                <a:lnTo>
                  <a:pt x="3682638" y="4167059"/>
                </a:lnTo>
                <a:lnTo>
                  <a:pt x="0" y="41670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9097" y="1854579"/>
            <a:ext cx="2420732" cy="2997811"/>
          </a:xfrm>
          <a:custGeom>
            <a:avLst/>
            <a:gdLst/>
            <a:ahLst/>
            <a:cxnLst/>
            <a:rect l="l" t="t" r="r" b="b"/>
            <a:pathLst>
              <a:path w="2420732" h="2997811">
                <a:moveTo>
                  <a:pt x="0" y="0"/>
                </a:moveTo>
                <a:lnTo>
                  <a:pt x="2420732" y="0"/>
                </a:lnTo>
                <a:lnTo>
                  <a:pt x="2420732" y="2997811"/>
                </a:lnTo>
                <a:lnTo>
                  <a:pt x="0" y="299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804665">
            <a:off x="16204149" y="2057019"/>
            <a:ext cx="1558780" cy="1478892"/>
          </a:xfrm>
          <a:custGeom>
            <a:avLst/>
            <a:gdLst/>
            <a:ahLst/>
            <a:cxnLst/>
            <a:rect l="l" t="t" r="r" b="b"/>
            <a:pathLst>
              <a:path w="1558780" h="1478892">
                <a:moveTo>
                  <a:pt x="0" y="0"/>
                </a:moveTo>
                <a:lnTo>
                  <a:pt x="1558780" y="0"/>
                </a:lnTo>
                <a:lnTo>
                  <a:pt x="1558780" y="1478893"/>
                </a:lnTo>
                <a:lnTo>
                  <a:pt x="0" y="1478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478221" y="6820941"/>
            <a:ext cx="3331559" cy="3252434"/>
          </a:xfrm>
          <a:custGeom>
            <a:avLst/>
            <a:gdLst/>
            <a:ahLst/>
            <a:cxnLst/>
            <a:rect l="l" t="t" r="r" b="b"/>
            <a:pathLst>
              <a:path w="3331559" h="3252434">
                <a:moveTo>
                  <a:pt x="0" y="0"/>
                </a:moveTo>
                <a:lnTo>
                  <a:pt x="3331558" y="0"/>
                </a:lnTo>
                <a:lnTo>
                  <a:pt x="3331558" y="3252434"/>
                </a:lnTo>
                <a:lnTo>
                  <a:pt x="0" y="32524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174185" y="3499336"/>
            <a:ext cx="659436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 smtClean="0">
                <a:solidFill>
                  <a:srgbClr val="442816"/>
                </a:solidFill>
              </a:rPr>
              <a:t>Nêu</a:t>
            </a:r>
            <a:r>
              <a:rPr lang="en-US" sz="6000" dirty="0" smtClean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các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việc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cần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làm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trong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mỗi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bước</a:t>
            </a:r>
            <a:r>
              <a:rPr lang="en-US" sz="6000" dirty="0">
                <a:solidFill>
                  <a:srgbClr val="442816"/>
                </a:solidFill>
              </a:rPr>
              <a:t>.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43842" y="1643559"/>
            <a:ext cx="1452470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>
                <a:solidFill>
                  <a:srgbClr val="442816"/>
                </a:solidFill>
              </a:rPr>
              <a:t>Cách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viết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hướng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dẫn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sử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dụng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 smtClean="0">
                <a:solidFill>
                  <a:srgbClr val="442816"/>
                </a:solidFill>
              </a:rPr>
              <a:t>một</a:t>
            </a:r>
            <a:r>
              <a:rPr lang="en-US" sz="6000" dirty="0" smtClean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sản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phẩm</a:t>
            </a:r>
            <a:r>
              <a:rPr lang="en-US" sz="6000" dirty="0">
                <a:solidFill>
                  <a:srgbClr val="442816"/>
                </a:solidFill>
              </a:rPr>
              <a:t>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05642" y="3503027"/>
            <a:ext cx="601295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 smtClean="0">
                <a:solidFill>
                  <a:srgbClr val="442816"/>
                </a:solidFill>
              </a:rPr>
              <a:t>Nêu</a:t>
            </a:r>
            <a:r>
              <a:rPr lang="en-US" sz="6000" dirty="0" smtClean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rõ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các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bước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endParaRPr lang="en-US" sz="6000" dirty="0" smtClean="0">
              <a:solidFill>
                <a:srgbClr val="442816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sz="6000" dirty="0" err="1" smtClean="0">
                <a:solidFill>
                  <a:srgbClr val="442816"/>
                </a:solidFill>
              </a:rPr>
              <a:t>sử</a:t>
            </a:r>
            <a:r>
              <a:rPr lang="en-US" sz="6000" dirty="0" smtClean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dụng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sản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phẩm</a:t>
            </a:r>
            <a:r>
              <a:rPr lang="en-US" sz="6000" dirty="0">
                <a:solidFill>
                  <a:srgbClr val="442816"/>
                </a:solidFill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409" y="121285"/>
            <a:ext cx="5974598" cy="2133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253" y="-144535"/>
            <a:ext cx="9323253" cy="10716992"/>
            <a:chOff x="0" y="0"/>
            <a:chExt cx="3046815" cy="350228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023955" cy="3474345"/>
            </a:xfrm>
            <a:custGeom>
              <a:avLst/>
              <a:gdLst/>
              <a:ahLst/>
              <a:cxnLst/>
              <a:rect l="l" t="t" r="r" b="b"/>
              <a:pathLst>
                <a:path w="3023955" h="3474345">
                  <a:moveTo>
                    <a:pt x="3023955" y="3474345"/>
                  </a:moveTo>
                  <a:lnTo>
                    <a:pt x="0" y="3466725"/>
                  </a:lnTo>
                  <a:lnTo>
                    <a:pt x="0" y="1218221"/>
                  </a:lnTo>
                  <a:lnTo>
                    <a:pt x="17780" y="19050"/>
                  </a:lnTo>
                  <a:lnTo>
                    <a:pt x="1505811" y="0"/>
                  </a:lnTo>
                  <a:lnTo>
                    <a:pt x="300490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053165" cy="3501015"/>
            </a:xfrm>
            <a:custGeom>
              <a:avLst/>
              <a:gdLst/>
              <a:ahLst/>
              <a:cxnLst/>
              <a:rect l="l" t="t" r="r" b="b"/>
              <a:pathLst>
                <a:path w="3053165" h="3501015">
                  <a:moveTo>
                    <a:pt x="3018875" y="21590"/>
                  </a:moveTo>
                  <a:cubicBezTo>
                    <a:pt x="3020145" y="34290"/>
                    <a:pt x="3020145" y="44450"/>
                    <a:pt x="3021415" y="54610"/>
                  </a:cubicBezTo>
                  <a:cubicBezTo>
                    <a:pt x="3023955" y="116562"/>
                    <a:pt x="3025225" y="192187"/>
                    <a:pt x="3027765" y="265111"/>
                  </a:cubicBezTo>
                  <a:cubicBezTo>
                    <a:pt x="3027765" y="370446"/>
                    <a:pt x="3040465" y="2447430"/>
                    <a:pt x="3046815" y="2552765"/>
                  </a:cubicBezTo>
                  <a:cubicBezTo>
                    <a:pt x="3053165" y="2712117"/>
                    <a:pt x="3049355" y="2874170"/>
                    <a:pt x="3049355" y="3033523"/>
                  </a:cubicBezTo>
                  <a:cubicBezTo>
                    <a:pt x="3049355" y="3173969"/>
                    <a:pt x="3050625" y="3303612"/>
                    <a:pt x="3051895" y="3440055"/>
                  </a:cubicBezTo>
                  <a:cubicBezTo>
                    <a:pt x="3051895" y="3461645"/>
                    <a:pt x="3051895" y="3475615"/>
                    <a:pt x="3051895" y="3499745"/>
                  </a:cubicBezTo>
                  <a:cubicBezTo>
                    <a:pt x="3029035" y="3499745"/>
                    <a:pt x="3008715" y="3501015"/>
                    <a:pt x="2984053" y="3499745"/>
                  </a:cubicBezTo>
                  <a:cubicBezTo>
                    <a:pt x="2832496" y="3494665"/>
                    <a:pt x="2678608" y="3501015"/>
                    <a:pt x="2527051" y="3495935"/>
                  </a:cubicBezTo>
                  <a:cubicBezTo>
                    <a:pt x="2436117" y="3492125"/>
                    <a:pt x="2347514" y="3494665"/>
                    <a:pt x="2256580" y="3492125"/>
                  </a:cubicBezTo>
                  <a:cubicBezTo>
                    <a:pt x="2214611" y="3490855"/>
                    <a:pt x="2172641" y="3489585"/>
                    <a:pt x="2130671" y="3488315"/>
                  </a:cubicBezTo>
                  <a:cubicBezTo>
                    <a:pt x="2105024" y="3488315"/>
                    <a:pt x="2081707" y="3489585"/>
                    <a:pt x="2056059" y="3489585"/>
                  </a:cubicBezTo>
                  <a:cubicBezTo>
                    <a:pt x="1990773" y="3488315"/>
                    <a:pt x="1811236" y="3489585"/>
                    <a:pt x="1745951" y="3488315"/>
                  </a:cubicBezTo>
                  <a:cubicBezTo>
                    <a:pt x="1699318" y="3487045"/>
                    <a:pt x="766661" y="3495935"/>
                    <a:pt x="720028" y="3494665"/>
                  </a:cubicBezTo>
                  <a:cubicBezTo>
                    <a:pt x="708370" y="3494665"/>
                    <a:pt x="694380" y="3495935"/>
                    <a:pt x="682722" y="3495935"/>
                  </a:cubicBezTo>
                  <a:cubicBezTo>
                    <a:pt x="654742" y="3495935"/>
                    <a:pt x="629094" y="3497205"/>
                    <a:pt x="601114" y="3497205"/>
                  </a:cubicBezTo>
                  <a:cubicBezTo>
                    <a:pt x="531165" y="3497205"/>
                    <a:pt x="463547" y="3495935"/>
                    <a:pt x="393598" y="3494665"/>
                  </a:cubicBezTo>
                  <a:cubicBezTo>
                    <a:pt x="351628" y="3493395"/>
                    <a:pt x="309659" y="3492125"/>
                    <a:pt x="270021" y="3490855"/>
                  </a:cubicBezTo>
                  <a:cubicBezTo>
                    <a:pt x="195408" y="3489585"/>
                    <a:pt x="120796" y="3488315"/>
                    <a:pt x="48260" y="3488315"/>
                  </a:cubicBezTo>
                  <a:cubicBezTo>
                    <a:pt x="38100" y="3488315"/>
                    <a:pt x="29210" y="3488315"/>
                    <a:pt x="19050" y="3487045"/>
                  </a:cubicBezTo>
                  <a:cubicBezTo>
                    <a:pt x="10160" y="3485775"/>
                    <a:pt x="5080" y="3479425"/>
                    <a:pt x="7620" y="3470535"/>
                  </a:cubicBezTo>
                  <a:cubicBezTo>
                    <a:pt x="16510" y="3438656"/>
                    <a:pt x="12700" y="3371134"/>
                    <a:pt x="11430" y="3300911"/>
                  </a:cubicBezTo>
                  <a:cubicBezTo>
                    <a:pt x="10160" y="3157764"/>
                    <a:pt x="6350" y="3017317"/>
                    <a:pt x="7620" y="2874170"/>
                  </a:cubicBezTo>
                  <a:cubicBezTo>
                    <a:pt x="5080" y="2695912"/>
                    <a:pt x="0" y="489285"/>
                    <a:pt x="7620" y="308325"/>
                  </a:cubicBezTo>
                  <a:cubicBezTo>
                    <a:pt x="8890" y="273214"/>
                    <a:pt x="7620" y="235401"/>
                    <a:pt x="8890" y="200290"/>
                  </a:cubicBezTo>
                  <a:cubicBezTo>
                    <a:pt x="10160" y="143571"/>
                    <a:pt x="12700" y="8145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505" y="30480"/>
                    <a:pt x="99811" y="29210"/>
                  </a:cubicBezTo>
                  <a:cubicBezTo>
                    <a:pt x="162765" y="25400"/>
                    <a:pt x="225720" y="22860"/>
                    <a:pt x="291006" y="20320"/>
                  </a:cubicBezTo>
                  <a:cubicBezTo>
                    <a:pt x="335307" y="17780"/>
                    <a:pt x="379608" y="16510"/>
                    <a:pt x="421578" y="13970"/>
                  </a:cubicBezTo>
                  <a:cubicBezTo>
                    <a:pt x="463547" y="11430"/>
                    <a:pt x="507848" y="8890"/>
                    <a:pt x="549818" y="8890"/>
                  </a:cubicBezTo>
                  <a:cubicBezTo>
                    <a:pt x="596451" y="7620"/>
                    <a:pt x="643084" y="10160"/>
                    <a:pt x="689717" y="8890"/>
                  </a:cubicBezTo>
                  <a:cubicBezTo>
                    <a:pt x="748008" y="8890"/>
                    <a:pt x="1804242" y="6350"/>
                    <a:pt x="1862533" y="5080"/>
                  </a:cubicBezTo>
                  <a:cubicBezTo>
                    <a:pt x="1918492" y="3810"/>
                    <a:pt x="1974452" y="2540"/>
                    <a:pt x="2032743" y="2540"/>
                  </a:cubicBezTo>
                  <a:cubicBezTo>
                    <a:pt x="2128340" y="1270"/>
                    <a:pt x="2221606" y="0"/>
                    <a:pt x="2317203" y="0"/>
                  </a:cubicBezTo>
                  <a:cubicBezTo>
                    <a:pt x="2356841" y="0"/>
                    <a:pt x="2398810" y="2540"/>
                    <a:pt x="2438448" y="2540"/>
                  </a:cubicBezTo>
                  <a:cubicBezTo>
                    <a:pt x="2548036" y="3810"/>
                    <a:pt x="2659954" y="5080"/>
                    <a:pt x="2769542" y="7620"/>
                  </a:cubicBezTo>
                  <a:cubicBezTo>
                    <a:pt x="2827833" y="8890"/>
                    <a:pt x="2886124" y="12700"/>
                    <a:pt x="2944415" y="16510"/>
                  </a:cubicBezTo>
                  <a:cubicBezTo>
                    <a:pt x="2958405" y="16510"/>
                    <a:pt x="2972394" y="16510"/>
                    <a:pt x="2984053" y="16510"/>
                  </a:cubicBezTo>
                  <a:cubicBezTo>
                    <a:pt x="2999825" y="17780"/>
                    <a:pt x="3008715" y="20320"/>
                    <a:pt x="3018875" y="21590"/>
                  </a:cubicBezTo>
                  <a:close/>
                  <a:moveTo>
                    <a:pt x="3029035" y="3483235"/>
                  </a:moveTo>
                  <a:cubicBezTo>
                    <a:pt x="3030305" y="3466725"/>
                    <a:pt x="3031575" y="3454025"/>
                    <a:pt x="3031575" y="3441325"/>
                  </a:cubicBezTo>
                  <a:cubicBezTo>
                    <a:pt x="3030305" y="3290107"/>
                    <a:pt x="3029035" y="3146960"/>
                    <a:pt x="3029035" y="2993010"/>
                  </a:cubicBezTo>
                  <a:cubicBezTo>
                    <a:pt x="3029035" y="2922786"/>
                    <a:pt x="3031575" y="2852563"/>
                    <a:pt x="3030305" y="2782340"/>
                  </a:cubicBezTo>
                  <a:cubicBezTo>
                    <a:pt x="3030305" y="2717519"/>
                    <a:pt x="3029035" y="2649996"/>
                    <a:pt x="3027765" y="2585175"/>
                  </a:cubicBezTo>
                  <a:cubicBezTo>
                    <a:pt x="3022685" y="2485242"/>
                    <a:pt x="3011255" y="416361"/>
                    <a:pt x="3011255" y="316428"/>
                  </a:cubicBezTo>
                  <a:cubicBezTo>
                    <a:pt x="3008715" y="232700"/>
                    <a:pt x="3006175" y="146272"/>
                    <a:pt x="3003635" y="63500"/>
                  </a:cubicBezTo>
                  <a:cubicBezTo>
                    <a:pt x="3002365" y="44450"/>
                    <a:pt x="3001095" y="43180"/>
                    <a:pt x="2977058" y="41910"/>
                  </a:cubicBezTo>
                  <a:cubicBezTo>
                    <a:pt x="2970063" y="41910"/>
                    <a:pt x="2965400" y="41910"/>
                    <a:pt x="2958405" y="40640"/>
                  </a:cubicBezTo>
                  <a:cubicBezTo>
                    <a:pt x="2900114" y="36830"/>
                    <a:pt x="2839491" y="31750"/>
                    <a:pt x="2781200" y="30480"/>
                  </a:cubicBezTo>
                  <a:cubicBezTo>
                    <a:pt x="2638970" y="26670"/>
                    <a:pt x="2494408" y="25400"/>
                    <a:pt x="2352178" y="22860"/>
                  </a:cubicBezTo>
                  <a:cubicBezTo>
                    <a:pt x="2331193" y="22860"/>
                    <a:pt x="2307877" y="22860"/>
                    <a:pt x="2286892" y="22860"/>
                  </a:cubicBezTo>
                  <a:cubicBezTo>
                    <a:pt x="2251917" y="22860"/>
                    <a:pt x="2216942" y="22860"/>
                    <a:pt x="2184299" y="22860"/>
                  </a:cubicBezTo>
                  <a:cubicBezTo>
                    <a:pt x="2109687" y="22860"/>
                    <a:pt x="2035074" y="22860"/>
                    <a:pt x="1962793" y="24130"/>
                  </a:cubicBezTo>
                  <a:cubicBezTo>
                    <a:pt x="1899839" y="25400"/>
                    <a:pt x="838942" y="29210"/>
                    <a:pt x="775987" y="29210"/>
                  </a:cubicBezTo>
                  <a:cubicBezTo>
                    <a:pt x="673395" y="29210"/>
                    <a:pt x="570803" y="26670"/>
                    <a:pt x="468211" y="33020"/>
                  </a:cubicBezTo>
                  <a:cubicBezTo>
                    <a:pt x="414583" y="36830"/>
                    <a:pt x="363287" y="36830"/>
                    <a:pt x="311991" y="38100"/>
                  </a:cubicBezTo>
                  <a:cubicBezTo>
                    <a:pt x="223388" y="41910"/>
                    <a:pt x="134786" y="45720"/>
                    <a:pt x="49530" y="50800"/>
                  </a:cubicBezTo>
                  <a:cubicBezTo>
                    <a:pt x="36830" y="50800"/>
                    <a:pt x="34290" y="53340"/>
                    <a:pt x="33020" y="73348"/>
                  </a:cubicBezTo>
                  <a:cubicBezTo>
                    <a:pt x="31750" y="121964"/>
                    <a:pt x="31750" y="170580"/>
                    <a:pt x="30480" y="219196"/>
                  </a:cubicBezTo>
                  <a:cubicBezTo>
                    <a:pt x="29210" y="300223"/>
                    <a:pt x="26670" y="378549"/>
                    <a:pt x="25400" y="459575"/>
                  </a:cubicBezTo>
                  <a:cubicBezTo>
                    <a:pt x="20320" y="546004"/>
                    <a:pt x="26670" y="2658099"/>
                    <a:pt x="29210" y="2744528"/>
                  </a:cubicBezTo>
                  <a:cubicBezTo>
                    <a:pt x="29210" y="2836358"/>
                    <a:pt x="29210" y="2930889"/>
                    <a:pt x="30480" y="3022719"/>
                  </a:cubicBezTo>
                  <a:cubicBezTo>
                    <a:pt x="30480" y="3090241"/>
                    <a:pt x="33020" y="3157764"/>
                    <a:pt x="33020" y="3225286"/>
                  </a:cubicBezTo>
                  <a:cubicBezTo>
                    <a:pt x="33020" y="3298210"/>
                    <a:pt x="33020" y="3371134"/>
                    <a:pt x="31750" y="3441325"/>
                  </a:cubicBezTo>
                  <a:cubicBezTo>
                    <a:pt x="31750" y="3445135"/>
                    <a:pt x="31750" y="3447675"/>
                    <a:pt x="31750" y="3451485"/>
                  </a:cubicBezTo>
                  <a:cubicBezTo>
                    <a:pt x="31750" y="3461645"/>
                    <a:pt x="35560" y="3465455"/>
                    <a:pt x="44450" y="3465455"/>
                  </a:cubicBezTo>
                  <a:cubicBezTo>
                    <a:pt x="67168" y="3465455"/>
                    <a:pt x="99811" y="3466725"/>
                    <a:pt x="130122" y="3466725"/>
                  </a:cubicBezTo>
                  <a:cubicBezTo>
                    <a:pt x="174424" y="3466725"/>
                    <a:pt x="221056" y="3464185"/>
                    <a:pt x="265358" y="3466725"/>
                  </a:cubicBezTo>
                  <a:cubicBezTo>
                    <a:pt x="337639" y="3470535"/>
                    <a:pt x="409920" y="3473075"/>
                    <a:pt x="482200" y="3471805"/>
                  </a:cubicBezTo>
                  <a:cubicBezTo>
                    <a:pt x="528833" y="3470535"/>
                    <a:pt x="573134" y="3473075"/>
                    <a:pt x="619767" y="3473075"/>
                  </a:cubicBezTo>
                  <a:cubicBezTo>
                    <a:pt x="687385" y="3473075"/>
                    <a:pt x="755003" y="3471805"/>
                    <a:pt x="822620" y="3473075"/>
                  </a:cubicBezTo>
                  <a:cubicBezTo>
                    <a:pt x="922881" y="3474345"/>
                    <a:pt x="2023416" y="3464185"/>
                    <a:pt x="2126008" y="3466725"/>
                  </a:cubicBezTo>
                  <a:cubicBezTo>
                    <a:pt x="2170310" y="3467995"/>
                    <a:pt x="2214611" y="3469265"/>
                    <a:pt x="2256580" y="3469265"/>
                  </a:cubicBezTo>
                  <a:cubicBezTo>
                    <a:pt x="2333525" y="3471805"/>
                    <a:pt x="2408137" y="3467995"/>
                    <a:pt x="2485081" y="3471805"/>
                  </a:cubicBezTo>
                  <a:cubicBezTo>
                    <a:pt x="2548036" y="3474345"/>
                    <a:pt x="2610990" y="3474345"/>
                    <a:pt x="2673944" y="3476885"/>
                  </a:cubicBezTo>
                  <a:cubicBezTo>
                    <a:pt x="2767210" y="3480695"/>
                    <a:pt x="2860476" y="3483235"/>
                    <a:pt x="2953741" y="3484505"/>
                  </a:cubicBezTo>
                  <a:cubicBezTo>
                    <a:pt x="2988716" y="3484505"/>
                    <a:pt x="3008715" y="3483235"/>
                    <a:pt x="3029035" y="3483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02958" y="2266518"/>
            <a:ext cx="5935599" cy="8229600"/>
          </a:xfrm>
          <a:custGeom>
            <a:avLst/>
            <a:gdLst/>
            <a:ahLst/>
            <a:cxnLst/>
            <a:rect l="l" t="t" r="r" b="b"/>
            <a:pathLst>
              <a:path w="5935599" h="8229600">
                <a:moveTo>
                  <a:pt x="0" y="0"/>
                </a:moveTo>
                <a:lnTo>
                  <a:pt x="5935599" y="0"/>
                </a:lnTo>
                <a:lnTo>
                  <a:pt x="593559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1333500"/>
            <a:ext cx="7139035" cy="8492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1" y="360588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 rot="-136558">
            <a:off x="2112100" y="2988727"/>
            <a:ext cx="14063799" cy="1459119"/>
          </a:xfrm>
          <a:custGeom>
            <a:avLst/>
            <a:gdLst/>
            <a:ahLst/>
            <a:cxnLst/>
            <a:rect l="l" t="t" r="r" b="b"/>
            <a:pathLst>
              <a:path w="14063799" h="1459119">
                <a:moveTo>
                  <a:pt x="0" y="0"/>
                </a:moveTo>
                <a:lnTo>
                  <a:pt x="14063800" y="0"/>
                </a:lnTo>
                <a:lnTo>
                  <a:pt x="14063800" y="1459119"/>
                </a:lnTo>
                <a:lnTo>
                  <a:pt x="0" y="1459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936040" y="3718286"/>
            <a:ext cx="3139868" cy="6023728"/>
          </a:xfrm>
          <a:custGeom>
            <a:avLst/>
            <a:gdLst/>
            <a:ahLst/>
            <a:cxnLst/>
            <a:rect l="l" t="t" r="r" b="b"/>
            <a:pathLst>
              <a:path w="3139868" h="6023728">
                <a:moveTo>
                  <a:pt x="3139868" y="0"/>
                </a:moveTo>
                <a:lnTo>
                  <a:pt x="0" y="0"/>
                </a:lnTo>
                <a:lnTo>
                  <a:pt x="0" y="6023728"/>
                </a:lnTo>
                <a:lnTo>
                  <a:pt x="3139868" y="6023728"/>
                </a:lnTo>
                <a:lnTo>
                  <a:pt x="31398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4197" y="5901424"/>
            <a:ext cx="6012665" cy="3840590"/>
          </a:xfrm>
          <a:custGeom>
            <a:avLst/>
            <a:gdLst/>
            <a:ahLst/>
            <a:cxnLst/>
            <a:rect l="l" t="t" r="r" b="b"/>
            <a:pathLst>
              <a:path w="6012665" h="3840590">
                <a:moveTo>
                  <a:pt x="0" y="0"/>
                </a:moveTo>
                <a:lnTo>
                  <a:pt x="6012665" y="0"/>
                </a:lnTo>
                <a:lnTo>
                  <a:pt x="6012665" y="3840590"/>
                </a:lnTo>
                <a:lnTo>
                  <a:pt x="0" y="38405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04479" y="977643"/>
            <a:ext cx="16230600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</a:rPr>
              <a:t>Trao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đổi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về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cách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viết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hướng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dẫn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sử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dụng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một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sản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phẩm</a:t>
            </a:r>
            <a:r>
              <a:rPr lang="en-US" sz="4800" b="1" dirty="0">
                <a:solidFill>
                  <a:srgbClr val="C00000"/>
                </a:solidFill>
              </a:rPr>
              <a:t>:</a:t>
            </a:r>
          </a:p>
          <a:p>
            <a:pPr marL="755649" lvl="1" indent="-377824">
              <a:buFont typeface="Arial"/>
              <a:buChar char="•"/>
            </a:pP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bước</a:t>
            </a:r>
            <a:r>
              <a:rPr lang="en-US" sz="4800" b="1" dirty="0"/>
              <a:t> </a:t>
            </a:r>
            <a:r>
              <a:rPr lang="en-US" sz="4800" b="1" dirty="0" err="1"/>
              <a:t>sử</a:t>
            </a:r>
            <a:r>
              <a:rPr lang="en-US" sz="4800" b="1" dirty="0"/>
              <a:t> </a:t>
            </a:r>
            <a:r>
              <a:rPr lang="en-US" sz="4800" b="1" dirty="0" err="1"/>
              <a:t>dụng</a:t>
            </a:r>
            <a:r>
              <a:rPr lang="en-US" sz="4800" b="1" dirty="0"/>
              <a:t> </a:t>
            </a:r>
            <a:r>
              <a:rPr lang="en-US" sz="4800" b="1" dirty="0" err="1"/>
              <a:t>sản</a:t>
            </a:r>
            <a:r>
              <a:rPr lang="en-US" sz="4800" b="1" dirty="0"/>
              <a:t> </a:t>
            </a:r>
            <a:r>
              <a:rPr lang="en-US" sz="4800" b="1" dirty="0" err="1"/>
              <a:t>phẩm</a:t>
            </a:r>
            <a:endParaRPr lang="en-US" sz="4800" b="1" dirty="0"/>
          </a:p>
          <a:p>
            <a:pPr marL="755649" lvl="1" indent="-377824">
              <a:spcBef>
                <a:spcPct val="0"/>
              </a:spcBef>
              <a:buFont typeface="Arial"/>
              <a:buChar char="•"/>
            </a:pPr>
            <a:r>
              <a:rPr lang="en-US" sz="4800" b="1" dirty="0" err="1"/>
              <a:t>Những</a:t>
            </a:r>
            <a:r>
              <a:rPr lang="en-US" sz="4800" b="1" dirty="0"/>
              <a:t> </a:t>
            </a:r>
            <a:r>
              <a:rPr lang="en-US" sz="4800" b="1" dirty="0" err="1"/>
              <a:t>việc</a:t>
            </a:r>
            <a:r>
              <a:rPr lang="en-US" sz="4800" b="1" dirty="0"/>
              <a:t> </a:t>
            </a:r>
            <a:r>
              <a:rPr lang="en-US" sz="4800" b="1" dirty="0" err="1"/>
              <a:t>cần</a:t>
            </a:r>
            <a:r>
              <a:rPr lang="en-US" sz="4800" b="1" dirty="0"/>
              <a:t> </a:t>
            </a:r>
            <a:r>
              <a:rPr lang="en-US" sz="4800" b="1" dirty="0" err="1"/>
              <a:t>làm</a:t>
            </a:r>
            <a:r>
              <a:rPr lang="en-US" sz="4800" b="1" dirty="0"/>
              <a:t> </a:t>
            </a:r>
            <a:r>
              <a:rPr lang="en-US" sz="4800" b="1" dirty="0" err="1"/>
              <a:t>trong</a:t>
            </a:r>
            <a:r>
              <a:rPr lang="en-US" sz="4800" b="1" dirty="0"/>
              <a:t> </a:t>
            </a:r>
            <a:r>
              <a:rPr lang="en-US" sz="4800" b="1" dirty="0" err="1"/>
              <a:t>mỗi</a:t>
            </a:r>
            <a:r>
              <a:rPr lang="en-US" sz="4800" b="1" dirty="0"/>
              <a:t> </a:t>
            </a:r>
            <a:r>
              <a:rPr lang="en-US" sz="4800" b="1" dirty="0" err="1"/>
              <a:t>bước</a:t>
            </a:r>
            <a:endParaRPr lang="en-US" sz="4800" b="1" dirty="0"/>
          </a:p>
        </p:txBody>
      </p:sp>
      <p:sp>
        <p:nvSpPr>
          <p:cNvPr id="9" name="TextBox 9"/>
          <p:cNvSpPr txBox="1"/>
          <p:nvPr/>
        </p:nvSpPr>
        <p:spPr>
          <a:xfrm>
            <a:off x="1864493" y="4801488"/>
            <a:ext cx="4512074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dirty="0" err="1" smtClean="0">
                <a:solidFill>
                  <a:schemeClr val="tx1"/>
                </a:solidFill>
              </a:rPr>
              <a:t>Thảo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luận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nhóm</a:t>
            </a:r>
            <a:r>
              <a:rPr lang="en-US" sz="4400" dirty="0" smtClean="0">
                <a:solidFill>
                  <a:schemeClr val="tx1"/>
                </a:solidFill>
              </a:rPr>
              <a:t> 4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05601" y="4911670"/>
            <a:ext cx="4391304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9285" lvl="1" indent="-334642" algn="just">
              <a:lnSpc>
                <a:spcPts val="4339"/>
              </a:lnSpc>
              <a:buFont typeface="Arial"/>
              <a:buChar char="•"/>
            </a:pPr>
            <a:r>
              <a:rPr lang="en-US" sz="3600" dirty="0" err="1" smtClean="0">
                <a:solidFill>
                  <a:srgbClr val="442816"/>
                </a:solidFill>
              </a:rPr>
              <a:t>Lựa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chọn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sản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phẩm</a:t>
            </a:r>
            <a:endParaRPr lang="en-US" sz="3600" dirty="0" smtClean="0">
              <a:solidFill>
                <a:srgbClr val="442816"/>
              </a:solidFill>
            </a:endParaRPr>
          </a:p>
          <a:p>
            <a:pPr marL="669285" lvl="1" indent="-334642" algn="just">
              <a:lnSpc>
                <a:spcPts val="4339"/>
              </a:lnSpc>
              <a:buFont typeface="Arial"/>
              <a:buChar char="•"/>
            </a:pPr>
            <a:r>
              <a:rPr lang="en-US" sz="3600" dirty="0" err="1" smtClean="0">
                <a:solidFill>
                  <a:srgbClr val="442816"/>
                </a:solidFill>
              </a:rPr>
              <a:t>Nêu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ra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các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bước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sử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dụng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sản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phẩm</a:t>
            </a:r>
            <a:endParaRPr lang="en-US" sz="3600" dirty="0" smtClean="0">
              <a:solidFill>
                <a:srgbClr val="442816"/>
              </a:solidFill>
            </a:endParaRPr>
          </a:p>
          <a:p>
            <a:pPr marL="669285" lvl="1" indent="-334642" algn="just">
              <a:lnSpc>
                <a:spcPts val="4339"/>
              </a:lnSpc>
              <a:spcBef>
                <a:spcPct val="0"/>
              </a:spcBef>
              <a:buFont typeface="Arial"/>
              <a:buChar char="•"/>
            </a:pPr>
            <a:r>
              <a:rPr lang="en-US" sz="3600" dirty="0" err="1" smtClean="0">
                <a:solidFill>
                  <a:srgbClr val="442816"/>
                </a:solidFill>
              </a:rPr>
              <a:t>Nêu</a:t>
            </a:r>
            <a:r>
              <a:rPr lang="en-US" sz="3600" dirty="0" smtClean="0">
                <a:solidFill>
                  <a:srgbClr val="442816"/>
                </a:solidFill>
              </a:rPr>
              <a:t> chi </a:t>
            </a:r>
            <a:r>
              <a:rPr lang="en-US" sz="3600" dirty="0" err="1" smtClean="0">
                <a:solidFill>
                  <a:srgbClr val="442816"/>
                </a:solidFill>
              </a:rPr>
              <a:t>tiết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những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việc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cần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làm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trong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mỗi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bước</a:t>
            </a:r>
            <a:endParaRPr lang="en-US" sz="3600" dirty="0">
              <a:solidFill>
                <a:srgbClr val="442816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65998" y="4794365"/>
            <a:ext cx="3970042" cy="62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39"/>
              </a:lnSpc>
              <a:spcBef>
                <a:spcPct val="0"/>
              </a:spcBef>
            </a:pPr>
            <a:r>
              <a:rPr lang="en-US" sz="3799">
                <a:solidFill>
                  <a:srgbClr val="FFFFFF"/>
                </a:solidFill>
              </a:rPr>
              <a:t>Chia sẻ trước lớp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06200" y="4911670"/>
            <a:ext cx="3789598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just">
              <a:lnSpc>
                <a:spcPts val="43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442816"/>
                </a:solidFill>
              </a:rPr>
              <a:t>Phân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công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các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thành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viên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trình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bày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trước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lớp</a:t>
            </a:r>
            <a:endParaRPr lang="en-US" sz="3600" dirty="0">
              <a:solidFill>
                <a:srgbClr val="442816"/>
              </a:solidFill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12242693" y="6989955"/>
            <a:ext cx="2839494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Chia </a:t>
            </a:r>
            <a:r>
              <a:rPr lang="en-US" sz="4400" dirty="0" err="1" smtClean="0">
                <a:solidFill>
                  <a:schemeClr val="bg1"/>
                </a:solidFill>
              </a:rPr>
              <a:t>sẻ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604" y="217880"/>
            <a:ext cx="13217274" cy="21398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3642376" y="4552971"/>
            <a:ext cx="3864970" cy="4973570"/>
            <a:chOff x="0" y="0"/>
            <a:chExt cx="1107205" cy="142478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1084345" cy="1396848"/>
            </a:xfrm>
            <a:custGeom>
              <a:avLst/>
              <a:gdLst/>
              <a:ahLst/>
              <a:cxnLst/>
              <a:rect l="l" t="t" r="r" b="b"/>
              <a:pathLst>
                <a:path w="1084345" h="1396848">
                  <a:moveTo>
                    <a:pt x="1084345" y="1396848"/>
                  </a:moveTo>
                  <a:lnTo>
                    <a:pt x="0" y="1389228"/>
                  </a:lnTo>
                  <a:lnTo>
                    <a:pt x="0" y="497690"/>
                  </a:lnTo>
                  <a:lnTo>
                    <a:pt x="17780" y="19050"/>
                  </a:lnTo>
                  <a:lnTo>
                    <a:pt x="538500" y="0"/>
                  </a:lnTo>
                  <a:lnTo>
                    <a:pt x="106529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1113555" cy="1423518"/>
            </a:xfrm>
            <a:custGeom>
              <a:avLst/>
              <a:gdLst/>
              <a:ahLst/>
              <a:cxnLst/>
              <a:rect l="l" t="t" r="r" b="b"/>
              <a:pathLst>
                <a:path w="1113555" h="1423518">
                  <a:moveTo>
                    <a:pt x="1079265" y="21590"/>
                  </a:moveTo>
                  <a:cubicBezTo>
                    <a:pt x="1080535" y="34290"/>
                    <a:pt x="1080535" y="44450"/>
                    <a:pt x="1081805" y="54610"/>
                  </a:cubicBezTo>
                  <a:cubicBezTo>
                    <a:pt x="1084345" y="84417"/>
                    <a:pt x="1085615" y="113485"/>
                    <a:pt x="1088155" y="141514"/>
                  </a:cubicBezTo>
                  <a:cubicBezTo>
                    <a:pt x="1088155" y="182001"/>
                    <a:pt x="1100855" y="980318"/>
                    <a:pt x="1107205" y="1020804"/>
                  </a:cubicBezTo>
                  <a:cubicBezTo>
                    <a:pt x="1113555" y="1082054"/>
                    <a:pt x="1109745" y="1144341"/>
                    <a:pt x="1109745" y="1205590"/>
                  </a:cubicBezTo>
                  <a:cubicBezTo>
                    <a:pt x="1109745" y="1259573"/>
                    <a:pt x="1111015" y="1309403"/>
                    <a:pt x="1112285" y="1362558"/>
                  </a:cubicBezTo>
                  <a:cubicBezTo>
                    <a:pt x="1112285" y="1384148"/>
                    <a:pt x="1112285" y="1398118"/>
                    <a:pt x="1112285" y="1422248"/>
                  </a:cubicBezTo>
                  <a:cubicBezTo>
                    <a:pt x="1089425" y="1422248"/>
                    <a:pt x="1069105" y="1423518"/>
                    <a:pt x="1050735" y="1422248"/>
                  </a:cubicBezTo>
                  <a:cubicBezTo>
                    <a:pt x="999163" y="1417168"/>
                    <a:pt x="946797" y="1423518"/>
                    <a:pt x="895225" y="1418438"/>
                  </a:cubicBezTo>
                  <a:cubicBezTo>
                    <a:pt x="864282" y="1414628"/>
                    <a:pt x="834132" y="1417168"/>
                    <a:pt x="803189" y="1414628"/>
                  </a:cubicBezTo>
                  <a:cubicBezTo>
                    <a:pt x="788908" y="1413358"/>
                    <a:pt x="774626" y="1412088"/>
                    <a:pt x="760345" y="1410818"/>
                  </a:cubicBezTo>
                  <a:cubicBezTo>
                    <a:pt x="751617" y="1410818"/>
                    <a:pt x="743683" y="1412088"/>
                    <a:pt x="734956" y="1412088"/>
                  </a:cubicBezTo>
                  <a:cubicBezTo>
                    <a:pt x="712740" y="1410818"/>
                    <a:pt x="651647" y="1412088"/>
                    <a:pt x="629431" y="1410818"/>
                  </a:cubicBezTo>
                  <a:cubicBezTo>
                    <a:pt x="613563" y="1409548"/>
                    <a:pt x="296197" y="1418438"/>
                    <a:pt x="280329" y="1417168"/>
                  </a:cubicBezTo>
                  <a:cubicBezTo>
                    <a:pt x="276362" y="1417168"/>
                    <a:pt x="271602" y="1418438"/>
                    <a:pt x="267634" y="1418438"/>
                  </a:cubicBezTo>
                  <a:cubicBezTo>
                    <a:pt x="258114" y="1418438"/>
                    <a:pt x="249386" y="1419708"/>
                    <a:pt x="239865" y="1419708"/>
                  </a:cubicBezTo>
                  <a:cubicBezTo>
                    <a:pt x="216063" y="1419708"/>
                    <a:pt x="193054" y="1418438"/>
                    <a:pt x="169251" y="1417168"/>
                  </a:cubicBezTo>
                  <a:cubicBezTo>
                    <a:pt x="154970" y="1415898"/>
                    <a:pt x="140688" y="1414628"/>
                    <a:pt x="127200" y="1413358"/>
                  </a:cubicBezTo>
                  <a:cubicBezTo>
                    <a:pt x="101811" y="1412088"/>
                    <a:pt x="76422" y="1410818"/>
                    <a:pt x="48260" y="1410818"/>
                  </a:cubicBezTo>
                  <a:cubicBezTo>
                    <a:pt x="38100" y="1410818"/>
                    <a:pt x="29210" y="1410818"/>
                    <a:pt x="19050" y="1409548"/>
                  </a:cubicBezTo>
                  <a:cubicBezTo>
                    <a:pt x="10160" y="1408278"/>
                    <a:pt x="5080" y="1401928"/>
                    <a:pt x="7620" y="1393038"/>
                  </a:cubicBezTo>
                  <a:cubicBezTo>
                    <a:pt x="16510" y="1361309"/>
                    <a:pt x="12700" y="1335356"/>
                    <a:pt x="11430" y="1308364"/>
                  </a:cubicBezTo>
                  <a:cubicBezTo>
                    <a:pt x="10160" y="1253344"/>
                    <a:pt x="6350" y="1199361"/>
                    <a:pt x="7620" y="1144341"/>
                  </a:cubicBezTo>
                  <a:cubicBezTo>
                    <a:pt x="5080" y="1075825"/>
                    <a:pt x="0" y="227678"/>
                    <a:pt x="7620" y="158124"/>
                  </a:cubicBezTo>
                  <a:cubicBezTo>
                    <a:pt x="8890" y="144628"/>
                    <a:pt x="7620" y="130095"/>
                    <a:pt x="8890" y="116599"/>
                  </a:cubicBezTo>
                  <a:cubicBezTo>
                    <a:pt x="10160" y="94799"/>
                    <a:pt x="12700" y="709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586" y="30480"/>
                    <a:pt x="69281" y="29210"/>
                  </a:cubicBezTo>
                  <a:cubicBezTo>
                    <a:pt x="90703" y="25400"/>
                    <a:pt x="112125" y="22860"/>
                    <a:pt x="134341" y="20320"/>
                  </a:cubicBezTo>
                  <a:cubicBezTo>
                    <a:pt x="149416" y="17780"/>
                    <a:pt x="164491" y="16510"/>
                    <a:pt x="178772" y="13970"/>
                  </a:cubicBezTo>
                  <a:cubicBezTo>
                    <a:pt x="193054" y="11430"/>
                    <a:pt x="208128" y="8890"/>
                    <a:pt x="222410" y="8890"/>
                  </a:cubicBezTo>
                  <a:cubicBezTo>
                    <a:pt x="238278" y="7620"/>
                    <a:pt x="254146" y="10160"/>
                    <a:pt x="270015" y="8890"/>
                  </a:cubicBezTo>
                  <a:cubicBezTo>
                    <a:pt x="289850" y="8890"/>
                    <a:pt x="649267" y="6350"/>
                    <a:pt x="669102" y="5080"/>
                  </a:cubicBezTo>
                  <a:cubicBezTo>
                    <a:pt x="688144" y="3810"/>
                    <a:pt x="707186" y="2540"/>
                    <a:pt x="727021" y="2540"/>
                  </a:cubicBezTo>
                  <a:cubicBezTo>
                    <a:pt x="759551" y="1270"/>
                    <a:pt x="791288" y="0"/>
                    <a:pt x="823818" y="0"/>
                  </a:cubicBezTo>
                  <a:cubicBezTo>
                    <a:pt x="837306" y="0"/>
                    <a:pt x="851588" y="2540"/>
                    <a:pt x="865075" y="2540"/>
                  </a:cubicBezTo>
                  <a:cubicBezTo>
                    <a:pt x="902366" y="3810"/>
                    <a:pt x="940450" y="5080"/>
                    <a:pt x="977740" y="7620"/>
                  </a:cubicBezTo>
                  <a:cubicBezTo>
                    <a:pt x="997576" y="8890"/>
                    <a:pt x="1017411" y="12700"/>
                    <a:pt x="1037246" y="16510"/>
                  </a:cubicBezTo>
                  <a:cubicBezTo>
                    <a:pt x="1042007" y="16510"/>
                    <a:pt x="1046767" y="16510"/>
                    <a:pt x="1050735" y="16510"/>
                  </a:cubicBezTo>
                  <a:cubicBezTo>
                    <a:pt x="1060215" y="17780"/>
                    <a:pt x="1069105" y="20320"/>
                    <a:pt x="1079265" y="21590"/>
                  </a:cubicBezTo>
                  <a:close/>
                  <a:moveTo>
                    <a:pt x="1089425" y="1405738"/>
                  </a:moveTo>
                  <a:cubicBezTo>
                    <a:pt x="1090695" y="1389228"/>
                    <a:pt x="1091965" y="1376528"/>
                    <a:pt x="1091965" y="1363828"/>
                  </a:cubicBezTo>
                  <a:cubicBezTo>
                    <a:pt x="1090695" y="1304212"/>
                    <a:pt x="1089425" y="1249191"/>
                    <a:pt x="1089425" y="1190018"/>
                  </a:cubicBezTo>
                  <a:cubicBezTo>
                    <a:pt x="1089425" y="1163027"/>
                    <a:pt x="1091965" y="1136036"/>
                    <a:pt x="1090695" y="1109045"/>
                  </a:cubicBezTo>
                  <a:cubicBezTo>
                    <a:pt x="1090695" y="1084130"/>
                    <a:pt x="1089425" y="1058177"/>
                    <a:pt x="1088155" y="1033262"/>
                  </a:cubicBezTo>
                  <a:cubicBezTo>
                    <a:pt x="1083075" y="994851"/>
                    <a:pt x="1071645" y="199649"/>
                    <a:pt x="1071645" y="161238"/>
                  </a:cubicBezTo>
                  <a:cubicBezTo>
                    <a:pt x="1069105" y="129057"/>
                    <a:pt x="1066565" y="95837"/>
                    <a:pt x="1064025" y="63500"/>
                  </a:cubicBezTo>
                  <a:cubicBezTo>
                    <a:pt x="1062755" y="44450"/>
                    <a:pt x="1061485" y="43180"/>
                    <a:pt x="1048354" y="41910"/>
                  </a:cubicBezTo>
                  <a:cubicBezTo>
                    <a:pt x="1045974" y="41910"/>
                    <a:pt x="1044387" y="41910"/>
                    <a:pt x="1042007" y="40640"/>
                  </a:cubicBezTo>
                  <a:cubicBezTo>
                    <a:pt x="1022172" y="36830"/>
                    <a:pt x="1001543" y="31750"/>
                    <a:pt x="981707" y="30480"/>
                  </a:cubicBezTo>
                  <a:cubicBezTo>
                    <a:pt x="933309" y="26670"/>
                    <a:pt x="884118" y="25400"/>
                    <a:pt x="835719" y="22860"/>
                  </a:cubicBezTo>
                  <a:cubicBezTo>
                    <a:pt x="828579" y="22860"/>
                    <a:pt x="820644" y="22860"/>
                    <a:pt x="813504" y="22860"/>
                  </a:cubicBezTo>
                  <a:cubicBezTo>
                    <a:pt x="801602" y="22860"/>
                    <a:pt x="789701" y="22860"/>
                    <a:pt x="778593" y="22860"/>
                  </a:cubicBezTo>
                  <a:cubicBezTo>
                    <a:pt x="753204" y="22860"/>
                    <a:pt x="727815" y="22860"/>
                    <a:pt x="703219" y="24130"/>
                  </a:cubicBezTo>
                  <a:cubicBezTo>
                    <a:pt x="681797" y="25400"/>
                    <a:pt x="320793" y="29210"/>
                    <a:pt x="299371" y="29210"/>
                  </a:cubicBezTo>
                  <a:cubicBezTo>
                    <a:pt x="264461" y="29210"/>
                    <a:pt x="229551" y="26670"/>
                    <a:pt x="194640" y="33020"/>
                  </a:cubicBezTo>
                  <a:cubicBezTo>
                    <a:pt x="176392" y="36830"/>
                    <a:pt x="158937" y="36830"/>
                    <a:pt x="141482" y="38100"/>
                  </a:cubicBezTo>
                  <a:cubicBezTo>
                    <a:pt x="111332" y="41910"/>
                    <a:pt x="81182" y="45720"/>
                    <a:pt x="49530" y="50800"/>
                  </a:cubicBezTo>
                  <a:cubicBezTo>
                    <a:pt x="36830" y="50800"/>
                    <a:pt x="34290" y="53340"/>
                    <a:pt x="33020" y="67807"/>
                  </a:cubicBezTo>
                  <a:cubicBezTo>
                    <a:pt x="31750" y="86494"/>
                    <a:pt x="31750" y="105180"/>
                    <a:pt x="30480" y="123866"/>
                  </a:cubicBezTo>
                  <a:cubicBezTo>
                    <a:pt x="29210" y="155010"/>
                    <a:pt x="26670" y="185115"/>
                    <a:pt x="25400" y="216259"/>
                  </a:cubicBezTo>
                  <a:cubicBezTo>
                    <a:pt x="20320" y="249479"/>
                    <a:pt x="26670" y="1061291"/>
                    <a:pt x="29210" y="1094511"/>
                  </a:cubicBezTo>
                  <a:cubicBezTo>
                    <a:pt x="29210" y="1129807"/>
                    <a:pt x="29210" y="1166142"/>
                    <a:pt x="30480" y="1201438"/>
                  </a:cubicBezTo>
                  <a:cubicBezTo>
                    <a:pt x="30480" y="1227391"/>
                    <a:pt x="33020" y="1253344"/>
                    <a:pt x="33020" y="1279297"/>
                  </a:cubicBezTo>
                  <a:cubicBezTo>
                    <a:pt x="33020" y="1307326"/>
                    <a:pt x="33020" y="1335356"/>
                    <a:pt x="31750" y="1363828"/>
                  </a:cubicBezTo>
                  <a:cubicBezTo>
                    <a:pt x="31750" y="1367638"/>
                    <a:pt x="31750" y="1370178"/>
                    <a:pt x="31750" y="1373988"/>
                  </a:cubicBezTo>
                  <a:cubicBezTo>
                    <a:pt x="31750" y="1384148"/>
                    <a:pt x="35560" y="1387958"/>
                    <a:pt x="44450" y="1387958"/>
                  </a:cubicBezTo>
                  <a:cubicBezTo>
                    <a:pt x="58173" y="1387958"/>
                    <a:pt x="69281" y="1389228"/>
                    <a:pt x="79595" y="1389228"/>
                  </a:cubicBezTo>
                  <a:cubicBezTo>
                    <a:pt x="94670" y="1389228"/>
                    <a:pt x="110538" y="1386688"/>
                    <a:pt x="125613" y="1389228"/>
                  </a:cubicBezTo>
                  <a:cubicBezTo>
                    <a:pt x="150209" y="1393038"/>
                    <a:pt x="174805" y="1395578"/>
                    <a:pt x="199401" y="1394308"/>
                  </a:cubicBezTo>
                  <a:cubicBezTo>
                    <a:pt x="215269" y="1393038"/>
                    <a:pt x="230344" y="1395578"/>
                    <a:pt x="246212" y="1395578"/>
                  </a:cubicBezTo>
                  <a:cubicBezTo>
                    <a:pt x="269221" y="1395578"/>
                    <a:pt x="292230" y="1394308"/>
                    <a:pt x="315239" y="1395578"/>
                  </a:cubicBezTo>
                  <a:cubicBezTo>
                    <a:pt x="349356" y="1396848"/>
                    <a:pt x="723848" y="1386688"/>
                    <a:pt x="758758" y="1389228"/>
                  </a:cubicBezTo>
                  <a:cubicBezTo>
                    <a:pt x="773833" y="1390498"/>
                    <a:pt x="788908" y="1391768"/>
                    <a:pt x="803189" y="1391768"/>
                  </a:cubicBezTo>
                  <a:cubicBezTo>
                    <a:pt x="829372" y="1394308"/>
                    <a:pt x="854761" y="1390498"/>
                    <a:pt x="880944" y="1394308"/>
                  </a:cubicBezTo>
                  <a:cubicBezTo>
                    <a:pt x="902366" y="1396848"/>
                    <a:pt x="923788" y="1396848"/>
                    <a:pt x="945210" y="1399388"/>
                  </a:cubicBezTo>
                  <a:cubicBezTo>
                    <a:pt x="976947" y="1403198"/>
                    <a:pt x="1008684" y="1405738"/>
                    <a:pt x="1040420" y="1407008"/>
                  </a:cubicBezTo>
                  <a:cubicBezTo>
                    <a:pt x="1052321" y="1407008"/>
                    <a:pt x="1069105" y="1405738"/>
                    <a:pt x="1089425" y="1405738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16800" y="4552971"/>
            <a:ext cx="3864970" cy="4973570"/>
            <a:chOff x="0" y="0"/>
            <a:chExt cx="1107205" cy="142478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084345" cy="1396848"/>
            </a:xfrm>
            <a:custGeom>
              <a:avLst/>
              <a:gdLst/>
              <a:ahLst/>
              <a:cxnLst/>
              <a:rect l="l" t="t" r="r" b="b"/>
              <a:pathLst>
                <a:path w="1084345" h="1396848">
                  <a:moveTo>
                    <a:pt x="1084345" y="1396848"/>
                  </a:moveTo>
                  <a:lnTo>
                    <a:pt x="0" y="1389228"/>
                  </a:lnTo>
                  <a:lnTo>
                    <a:pt x="0" y="497690"/>
                  </a:lnTo>
                  <a:lnTo>
                    <a:pt x="17780" y="19050"/>
                  </a:lnTo>
                  <a:lnTo>
                    <a:pt x="538500" y="0"/>
                  </a:lnTo>
                  <a:lnTo>
                    <a:pt x="106529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113555" cy="1423518"/>
            </a:xfrm>
            <a:custGeom>
              <a:avLst/>
              <a:gdLst/>
              <a:ahLst/>
              <a:cxnLst/>
              <a:rect l="l" t="t" r="r" b="b"/>
              <a:pathLst>
                <a:path w="1113555" h="1423518">
                  <a:moveTo>
                    <a:pt x="1079265" y="21590"/>
                  </a:moveTo>
                  <a:cubicBezTo>
                    <a:pt x="1080535" y="34290"/>
                    <a:pt x="1080535" y="44450"/>
                    <a:pt x="1081805" y="54610"/>
                  </a:cubicBezTo>
                  <a:cubicBezTo>
                    <a:pt x="1084345" y="84417"/>
                    <a:pt x="1085615" y="113485"/>
                    <a:pt x="1088155" y="141514"/>
                  </a:cubicBezTo>
                  <a:cubicBezTo>
                    <a:pt x="1088155" y="182001"/>
                    <a:pt x="1100855" y="980318"/>
                    <a:pt x="1107205" y="1020804"/>
                  </a:cubicBezTo>
                  <a:cubicBezTo>
                    <a:pt x="1113555" y="1082054"/>
                    <a:pt x="1109745" y="1144341"/>
                    <a:pt x="1109745" y="1205590"/>
                  </a:cubicBezTo>
                  <a:cubicBezTo>
                    <a:pt x="1109745" y="1259573"/>
                    <a:pt x="1111015" y="1309403"/>
                    <a:pt x="1112285" y="1362558"/>
                  </a:cubicBezTo>
                  <a:cubicBezTo>
                    <a:pt x="1112285" y="1384148"/>
                    <a:pt x="1112285" y="1398118"/>
                    <a:pt x="1112285" y="1422248"/>
                  </a:cubicBezTo>
                  <a:cubicBezTo>
                    <a:pt x="1089425" y="1422248"/>
                    <a:pt x="1069105" y="1423518"/>
                    <a:pt x="1050735" y="1422248"/>
                  </a:cubicBezTo>
                  <a:cubicBezTo>
                    <a:pt x="999163" y="1417168"/>
                    <a:pt x="946797" y="1423518"/>
                    <a:pt x="895225" y="1418438"/>
                  </a:cubicBezTo>
                  <a:cubicBezTo>
                    <a:pt x="864282" y="1414628"/>
                    <a:pt x="834132" y="1417168"/>
                    <a:pt x="803189" y="1414628"/>
                  </a:cubicBezTo>
                  <a:cubicBezTo>
                    <a:pt x="788908" y="1413358"/>
                    <a:pt x="774626" y="1412088"/>
                    <a:pt x="760345" y="1410818"/>
                  </a:cubicBezTo>
                  <a:cubicBezTo>
                    <a:pt x="751617" y="1410818"/>
                    <a:pt x="743683" y="1412088"/>
                    <a:pt x="734956" y="1412088"/>
                  </a:cubicBezTo>
                  <a:cubicBezTo>
                    <a:pt x="712740" y="1410818"/>
                    <a:pt x="651647" y="1412088"/>
                    <a:pt x="629431" y="1410818"/>
                  </a:cubicBezTo>
                  <a:cubicBezTo>
                    <a:pt x="613563" y="1409548"/>
                    <a:pt x="296197" y="1418438"/>
                    <a:pt x="280329" y="1417168"/>
                  </a:cubicBezTo>
                  <a:cubicBezTo>
                    <a:pt x="276362" y="1417168"/>
                    <a:pt x="271602" y="1418438"/>
                    <a:pt x="267634" y="1418438"/>
                  </a:cubicBezTo>
                  <a:cubicBezTo>
                    <a:pt x="258114" y="1418438"/>
                    <a:pt x="249386" y="1419708"/>
                    <a:pt x="239865" y="1419708"/>
                  </a:cubicBezTo>
                  <a:cubicBezTo>
                    <a:pt x="216063" y="1419708"/>
                    <a:pt x="193054" y="1418438"/>
                    <a:pt x="169251" y="1417168"/>
                  </a:cubicBezTo>
                  <a:cubicBezTo>
                    <a:pt x="154970" y="1415898"/>
                    <a:pt x="140688" y="1414628"/>
                    <a:pt x="127200" y="1413358"/>
                  </a:cubicBezTo>
                  <a:cubicBezTo>
                    <a:pt x="101811" y="1412088"/>
                    <a:pt x="76422" y="1410818"/>
                    <a:pt x="48260" y="1410818"/>
                  </a:cubicBezTo>
                  <a:cubicBezTo>
                    <a:pt x="38100" y="1410818"/>
                    <a:pt x="29210" y="1410818"/>
                    <a:pt x="19050" y="1409548"/>
                  </a:cubicBezTo>
                  <a:cubicBezTo>
                    <a:pt x="10160" y="1408278"/>
                    <a:pt x="5080" y="1401928"/>
                    <a:pt x="7620" y="1393038"/>
                  </a:cubicBezTo>
                  <a:cubicBezTo>
                    <a:pt x="16510" y="1361309"/>
                    <a:pt x="12700" y="1335356"/>
                    <a:pt x="11430" y="1308364"/>
                  </a:cubicBezTo>
                  <a:cubicBezTo>
                    <a:pt x="10160" y="1253344"/>
                    <a:pt x="6350" y="1199361"/>
                    <a:pt x="7620" y="1144341"/>
                  </a:cubicBezTo>
                  <a:cubicBezTo>
                    <a:pt x="5080" y="1075825"/>
                    <a:pt x="0" y="227678"/>
                    <a:pt x="7620" y="158124"/>
                  </a:cubicBezTo>
                  <a:cubicBezTo>
                    <a:pt x="8890" y="144628"/>
                    <a:pt x="7620" y="130095"/>
                    <a:pt x="8890" y="116599"/>
                  </a:cubicBezTo>
                  <a:cubicBezTo>
                    <a:pt x="10160" y="94799"/>
                    <a:pt x="12700" y="709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586" y="30480"/>
                    <a:pt x="69281" y="29210"/>
                  </a:cubicBezTo>
                  <a:cubicBezTo>
                    <a:pt x="90703" y="25400"/>
                    <a:pt x="112125" y="22860"/>
                    <a:pt x="134341" y="20320"/>
                  </a:cubicBezTo>
                  <a:cubicBezTo>
                    <a:pt x="149416" y="17780"/>
                    <a:pt x="164491" y="16510"/>
                    <a:pt x="178772" y="13970"/>
                  </a:cubicBezTo>
                  <a:cubicBezTo>
                    <a:pt x="193054" y="11430"/>
                    <a:pt x="208128" y="8890"/>
                    <a:pt x="222410" y="8890"/>
                  </a:cubicBezTo>
                  <a:cubicBezTo>
                    <a:pt x="238278" y="7620"/>
                    <a:pt x="254146" y="10160"/>
                    <a:pt x="270015" y="8890"/>
                  </a:cubicBezTo>
                  <a:cubicBezTo>
                    <a:pt x="289850" y="8890"/>
                    <a:pt x="649267" y="6350"/>
                    <a:pt x="669102" y="5080"/>
                  </a:cubicBezTo>
                  <a:cubicBezTo>
                    <a:pt x="688144" y="3810"/>
                    <a:pt x="707186" y="2540"/>
                    <a:pt x="727021" y="2540"/>
                  </a:cubicBezTo>
                  <a:cubicBezTo>
                    <a:pt x="759551" y="1270"/>
                    <a:pt x="791288" y="0"/>
                    <a:pt x="823818" y="0"/>
                  </a:cubicBezTo>
                  <a:cubicBezTo>
                    <a:pt x="837306" y="0"/>
                    <a:pt x="851588" y="2540"/>
                    <a:pt x="865075" y="2540"/>
                  </a:cubicBezTo>
                  <a:cubicBezTo>
                    <a:pt x="902366" y="3810"/>
                    <a:pt x="940450" y="5080"/>
                    <a:pt x="977740" y="7620"/>
                  </a:cubicBezTo>
                  <a:cubicBezTo>
                    <a:pt x="997576" y="8890"/>
                    <a:pt x="1017411" y="12700"/>
                    <a:pt x="1037246" y="16510"/>
                  </a:cubicBezTo>
                  <a:cubicBezTo>
                    <a:pt x="1042007" y="16510"/>
                    <a:pt x="1046767" y="16510"/>
                    <a:pt x="1050735" y="16510"/>
                  </a:cubicBezTo>
                  <a:cubicBezTo>
                    <a:pt x="1060215" y="17780"/>
                    <a:pt x="1069105" y="20320"/>
                    <a:pt x="1079265" y="21590"/>
                  </a:cubicBezTo>
                  <a:close/>
                  <a:moveTo>
                    <a:pt x="1089425" y="1405738"/>
                  </a:moveTo>
                  <a:cubicBezTo>
                    <a:pt x="1090695" y="1389228"/>
                    <a:pt x="1091965" y="1376528"/>
                    <a:pt x="1091965" y="1363828"/>
                  </a:cubicBezTo>
                  <a:cubicBezTo>
                    <a:pt x="1090695" y="1304212"/>
                    <a:pt x="1089425" y="1249191"/>
                    <a:pt x="1089425" y="1190018"/>
                  </a:cubicBezTo>
                  <a:cubicBezTo>
                    <a:pt x="1089425" y="1163027"/>
                    <a:pt x="1091965" y="1136036"/>
                    <a:pt x="1090695" y="1109045"/>
                  </a:cubicBezTo>
                  <a:cubicBezTo>
                    <a:pt x="1090695" y="1084130"/>
                    <a:pt x="1089425" y="1058177"/>
                    <a:pt x="1088155" y="1033262"/>
                  </a:cubicBezTo>
                  <a:cubicBezTo>
                    <a:pt x="1083075" y="994851"/>
                    <a:pt x="1071645" y="199649"/>
                    <a:pt x="1071645" y="161238"/>
                  </a:cubicBezTo>
                  <a:cubicBezTo>
                    <a:pt x="1069105" y="129057"/>
                    <a:pt x="1066565" y="95837"/>
                    <a:pt x="1064025" y="63500"/>
                  </a:cubicBezTo>
                  <a:cubicBezTo>
                    <a:pt x="1062755" y="44450"/>
                    <a:pt x="1061485" y="43180"/>
                    <a:pt x="1048354" y="41910"/>
                  </a:cubicBezTo>
                  <a:cubicBezTo>
                    <a:pt x="1045974" y="41910"/>
                    <a:pt x="1044387" y="41910"/>
                    <a:pt x="1042007" y="40640"/>
                  </a:cubicBezTo>
                  <a:cubicBezTo>
                    <a:pt x="1022172" y="36830"/>
                    <a:pt x="1001543" y="31750"/>
                    <a:pt x="981707" y="30480"/>
                  </a:cubicBezTo>
                  <a:cubicBezTo>
                    <a:pt x="933309" y="26670"/>
                    <a:pt x="884118" y="25400"/>
                    <a:pt x="835719" y="22860"/>
                  </a:cubicBezTo>
                  <a:cubicBezTo>
                    <a:pt x="828579" y="22860"/>
                    <a:pt x="820644" y="22860"/>
                    <a:pt x="813504" y="22860"/>
                  </a:cubicBezTo>
                  <a:cubicBezTo>
                    <a:pt x="801602" y="22860"/>
                    <a:pt x="789701" y="22860"/>
                    <a:pt x="778593" y="22860"/>
                  </a:cubicBezTo>
                  <a:cubicBezTo>
                    <a:pt x="753204" y="22860"/>
                    <a:pt x="727815" y="22860"/>
                    <a:pt x="703219" y="24130"/>
                  </a:cubicBezTo>
                  <a:cubicBezTo>
                    <a:pt x="681797" y="25400"/>
                    <a:pt x="320793" y="29210"/>
                    <a:pt x="299371" y="29210"/>
                  </a:cubicBezTo>
                  <a:cubicBezTo>
                    <a:pt x="264461" y="29210"/>
                    <a:pt x="229551" y="26670"/>
                    <a:pt x="194640" y="33020"/>
                  </a:cubicBezTo>
                  <a:cubicBezTo>
                    <a:pt x="176392" y="36830"/>
                    <a:pt x="158937" y="36830"/>
                    <a:pt x="141482" y="38100"/>
                  </a:cubicBezTo>
                  <a:cubicBezTo>
                    <a:pt x="111332" y="41910"/>
                    <a:pt x="81182" y="45720"/>
                    <a:pt x="49530" y="50800"/>
                  </a:cubicBezTo>
                  <a:cubicBezTo>
                    <a:pt x="36830" y="50800"/>
                    <a:pt x="34290" y="53340"/>
                    <a:pt x="33020" y="67807"/>
                  </a:cubicBezTo>
                  <a:cubicBezTo>
                    <a:pt x="31750" y="86494"/>
                    <a:pt x="31750" y="105180"/>
                    <a:pt x="30480" y="123866"/>
                  </a:cubicBezTo>
                  <a:cubicBezTo>
                    <a:pt x="29210" y="155010"/>
                    <a:pt x="26670" y="185115"/>
                    <a:pt x="25400" y="216259"/>
                  </a:cubicBezTo>
                  <a:cubicBezTo>
                    <a:pt x="20320" y="249479"/>
                    <a:pt x="26670" y="1061291"/>
                    <a:pt x="29210" y="1094511"/>
                  </a:cubicBezTo>
                  <a:cubicBezTo>
                    <a:pt x="29210" y="1129807"/>
                    <a:pt x="29210" y="1166142"/>
                    <a:pt x="30480" y="1201438"/>
                  </a:cubicBezTo>
                  <a:cubicBezTo>
                    <a:pt x="30480" y="1227391"/>
                    <a:pt x="33020" y="1253344"/>
                    <a:pt x="33020" y="1279297"/>
                  </a:cubicBezTo>
                  <a:cubicBezTo>
                    <a:pt x="33020" y="1307326"/>
                    <a:pt x="33020" y="1335356"/>
                    <a:pt x="31750" y="1363828"/>
                  </a:cubicBezTo>
                  <a:cubicBezTo>
                    <a:pt x="31750" y="1367638"/>
                    <a:pt x="31750" y="1370178"/>
                    <a:pt x="31750" y="1373988"/>
                  </a:cubicBezTo>
                  <a:cubicBezTo>
                    <a:pt x="31750" y="1384148"/>
                    <a:pt x="35560" y="1387958"/>
                    <a:pt x="44450" y="1387958"/>
                  </a:cubicBezTo>
                  <a:cubicBezTo>
                    <a:pt x="58173" y="1387958"/>
                    <a:pt x="69281" y="1389228"/>
                    <a:pt x="79595" y="1389228"/>
                  </a:cubicBezTo>
                  <a:cubicBezTo>
                    <a:pt x="94670" y="1389228"/>
                    <a:pt x="110538" y="1386688"/>
                    <a:pt x="125613" y="1389228"/>
                  </a:cubicBezTo>
                  <a:cubicBezTo>
                    <a:pt x="150209" y="1393038"/>
                    <a:pt x="174805" y="1395578"/>
                    <a:pt x="199401" y="1394308"/>
                  </a:cubicBezTo>
                  <a:cubicBezTo>
                    <a:pt x="215269" y="1393038"/>
                    <a:pt x="230344" y="1395578"/>
                    <a:pt x="246212" y="1395578"/>
                  </a:cubicBezTo>
                  <a:cubicBezTo>
                    <a:pt x="269221" y="1395578"/>
                    <a:pt x="292230" y="1394308"/>
                    <a:pt x="315239" y="1395578"/>
                  </a:cubicBezTo>
                  <a:cubicBezTo>
                    <a:pt x="349356" y="1396848"/>
                    <a:pt x="723848" y="1386688"/>
                    <a:pt x="758758" y="1389228"/>
                  </a:cubicBezTo>
                  <a:cubicBezTo>
                    <a:pt x="773833" y="1390498"/>
                    <a:pt x="788908" y="1391768"/>
                    <a:pt x="803189" y="1391768"/>
                  </a:cubicBezTo>
                  <a:cubicBezTo>
                    <a:pt x="829372" y="1394308"/>
                    <a:pt x="854761" y="1390498"/>
                    <a:pt x="880944" y="1394308"/>
                  </a:cubicBezTo>
                  <a:cubicBezTo>
                    <a:pt x="902366" y="1396848"/>
                    <a:pt x="923788" y="1396848"/>
                    <a:pt x="945210" y="1399388"/>
                  </a:cubicBezTo>
                  <a:cubicBezTo>
                    <a:pt x="976947" y="1403198"/>
                    <a:pt x="1008684" y="1405738"/>
                    <a:pt x="1040420" y="1407008"/>
                  </a:cubicBezTo>
                  <a:cubicBezTo>
                    <a:pt x="1052321" y="1407008"/>
                    <a:pt x="1069105" y="1405738"/>
                    <a:pt x="1089425" y="1405738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891992" y="4552971"/>
            <a:ext cx="3864970" cy="4973570"/>
            <a:chOff x="0" y="0"/>
            <a:chExt cx="1107205" cy="1424788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1084345" cy="1396848"/>
            </a:xfrm>
            <a:custGeom>
              <a:avLst/>
              <a:gdLst/>
              <a:ahLst/>
              <a:cxnLst/>
              <a:rect l="l" t="t" r="r" b="b"/>
              <a:pathLst>
                <a:path w="1084345" h="1396848">
                  <a:moveTo>
                    <a:pt x="1084345" y="1396848"/>
                  </a:moveTo>
                  <a:lnTo>
                    <a:pt x="0" y="1389228"/>
                  </a:lnTo>
                  <a:lnTo>
                    <a:pt x="0" y="497690"/>
                  </a:lnTo>
                  <a:lnTo>
                    <a:pt x="17780" y="19050"/>
                  </a:lnTo>
                  <a:lnTo>
                    <a:pt x="538500" y="0"/>
                  </a:lnTo>
                  <a:lnTo>
                    <a:pt x="106529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1113555" cy="1423518"/>
            </a:xfrm>
            <a:custGeom>
              <a:avLst/>
              <a:gdLst/>
              <a:ahLst/>
              <a:cxnLst/>
              <a:rect l="l" t="t" r="r" b="b"/>
              <a:pathLst>
                <a:path w="1113555" h="1423518">
                  <a:moveTo>
                    <a:pt x="1079265" y="21590"/>
                  </a:moveTo>
                  <a:cubicBezTo>
                    <a:pt x="1080535" y="34290"/>
                    <a:pt x="1080535" y="44450"/>
                    <a:pt x="1081805" y="54610"/>
                  </a:cubicBezTo>
                  <a:cubicBezTo>
                    <a:pt x="1084345" y="84417"/>
                    <a:pt x="1085615" y="113485"/>
                    <a:pt x="1088155" y="141514"/>
                  </a:cubicBezTo>
                  <a:cubicBezTo>
                    <a:pt x="1088155" y="182001"/>
                    <a:pt x="1100855" y="980318"/>
                    <a:pt x="1107205" y="1020804"/>
                  </a:cubicBezTo>
                  <a:cubicBezTo>
                    <a:pt x="1113555" y="1082054"/>
                    <a:pt x="1109745" y="1144341"/>
                    <a:pt x="1109745" y="1205590"/>
                  </a:cubicBezTo>
                  <a:cubicBezTo>
                    <a:pt x="1109745" y="1259573"/>
                    <a:pt x="1111015" y="1309403"/>
                    <a:pt x="1112285" y="1362558"/>
                  </a:cubicBezTo>
                  <a:cubicBezTo>
                    <a:pt x="1112285" y="1384148"/>
                    <a:pt x="1112285" y="1398118"/>
                    <a:pt x="1112285" y="1422248"/>
                  </a:cubicBezTo>
                  <a:cubicBezTo>
                    <a:pt x="1089425" y="1422248"/>
                    <a:pt x="1069105" y="1423518"/>
                    <a:pt x="1050735" y="1422248"/>
                  </a:cubicBezTo>
                  <a:cubicBezTo>
                    <a:pt x="999163" y="1417168"/>
                    <a:pt x="946797" y="1423518"/>
                    <a:pt x="895225" y="1418438"/>
                  </a:cubicBezTo>
                  <a:cubicBezTo>
                    <a:pt x="864282" y="1414628"/>
                    <a:pt x="834132" y="1417168"/>
                    <a:pt x="803189" y="1414628"/>
                  </a:cubicBezTo>
                  <a:cubicBezTo>
                    <a:pt x="788908" y="1413358"/>
                    <a:pt x="774626" y="1412088"/>
                    <a:pt x="760345" y="1410818"/>
                  </a:cubicBezTo>
                  <a:cubicBezTo>
                    <a:pt x="751617" y="1410818"/>
                    <a:pt x="743683" y="1412088"/>
                    <a:pt x="734956" y="1412088"/>
                  </a:cubicBezTo>
                  <a:cubicBezTo>
                    <a:pt x="712740" y="1410818"/>
                    <a:pt x="651647" y="1412088"/>
                    <a:pt x="629431" y="1410818"/>
                  </a:cubicBezTo>
                  <a:cubicBezTo>
                    <a:pt x="613563" y="1409548"/>
                    <a:pt x="296197" y="1418438"/>
                    <a:pt x="280329" y="1417168"/>
                  </a:cubicBezTo>
                  <a:cubicBezTo>
                    <a:pt x="276362" y="1417168"/>
                    <a:pt x="271602" y="1418438"/>
                    <a:pt x="267634" y="1418438"/>
                  </a:cubicBezTo>
                  <a:cubicBezTo>
                    <a:pt x="258114" y="1418438"/>
                    <a:pt x="249386" y="1419708"/>
                    <a:pt x="239865" y="1419708"/>
                  </a:cubicBezTo>
                  <a:cubicBezTo>
                    <a:pt x="216063" y="1419708"/>
                    <a:pt x="193054" y="1418438"/>
                    <a:pt x="169251" y="1417168"/>
                  </a:cubicBezTo>
                  <a:cubicBezTo>
                    <a:pt x="154970" y="1415898"/>
                    <a:pt x="140688" y="1414628"/>
                    <a:pt x="127200" y="1413358"/>
                  </a:cubicBezTo>
                  <a:cubicBezTo>
                    <a:pt x="101811" y="1412088"/>
                    <a:pt x="76422" y="1410818"/>
                    <a:pt x="48260" y="1410818"/>
                  </a:cubicBezTo>
                  <a:cubicBezTo>
                    <a:pt x="38100" y="1410818"/>
                    <a:pt x="29210" y="1410818"/>
                    <a:pt x="19050" y="1409548"/>
                  </a:cubicBezTo>
                  <a:cubicBezTo>
                    <a:pt x="10160" y="1408278"/>
                    <a:pt x="5080" y="1401928"/>
                    <a:pt x="7620" y="1393038"/>
                  </a:cubicBezTo>
                  <a:cubicBezTo>
                    <a:pt x="16510" y="1361309"/>
                    <a:pt x="12700" y="1335356"/>
                    <a:pt x="11430" y="1308364"/>
                  </a:cubicBezTo>
                  <a:cubicBezTo>
                    <a:pt x="10160" y="1253344"/>
                    <a:pt x="6350" y="1199361"/>
                    <a:pt x="7620" y="1144341"/>
                  </a:cubicBezTo>
                  <a:cubicBezTo>
                    <a:pt x="5080" y="1075825"/>
                    <a:pt x="0" y="227678"/>
                    <a:pt x="7620" y="158124"/>
                  </a:cubicBezTo>
                  <a:cubicBezTo>
                    <a:pt x="8890" y="144628"/>
                    <a:pt x="7620" y="130095"/>
                    <a:pt x="8890" y="116599"/>
                  </a:cubicBezTo>
                  <a:cubicBezTo>
                    <a:pt x="10160" y="94799"/>
                    <a:pt x="12700" y="709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586" y="30480"/>
                    <a:pt x="69281" y="29210"/>
                  </a:cubicBezTo>
                  <a:cubicBezTo>
                    <a:pt x="90703" y="25400"/>
                    <a:pt x="112125" y="22860"/>
                    <a:pt x="134341" y="20320"/>
                  </a:cubicBezTo>
                  <a:cubicBezTo>
                    <a:pt x="149416" y="17780"/>
                    <a:pt x="164491" y="16510"/>
                    <a:pt x="178772" y="13970"/>
                  </a:cubicBezTo>
                  <a:cubicBezTo>
                    <a:pt x="193054" y="11430"/>
                    <a:pt x="208128" y="8890"/>
                    <a:pt x="222410" y="8890"/>
                  </a:cubicBezTo>
                  <a:cubicBezTo>
                    <a:pt x="238278" y="7620"/>
                    <a:pt x="254146" y="10160"/>
                    <a:pt x="270015" y="8890"/>
                  </a:cubicBezTo>
                  <a:cubicBezTo>
                    <a:pt x="289850" y="8890"/>
                    <a:pt x="649267" y="6350"/>
                    <a:pt x="669102" y="5080"/>
                  </a:cubicBezTo>
                  <a:cubicBezTo>
                    <a:pt x="688144" y="3810"/>
                    <a:pt x="707186" y="2540"/>
                    <a:pt x="727021" y="2540"/>
                  </a:cubicBezTo>
                  <a:cubicBezTo>
                    <a:pt x="759551" y="1270"/>
                    <a:pt x="791288" y="0"/>
                    <a:pt x="823818" y="0"/>
                  </a:cubicBezTo>
                  <a:cubicBezTo>
                    <a:pt x="837306" y="0"/>
                    <a:pt x="851588" y="2540"/>
                    <a:pt x="865075" y="2540"/>
                  </a:cubicBezTo>
                  <a:cubicBezTo>
                    <a:pt x="902366" y="3810"/>
                    <a:pt x="940450" y="5080"/>
                    <a:pt x="977740" y="7620"/>
                  </a:cubicBezTo>
                  <a:cubicBezTo>
                    <a:pt x="997576" y="8890"/>
                    <a:pt x="1017411" y="12700"/>
                    <a:pt x="1037246" y="16510"/>
                  </a:cubicBezTo>
                  <a:cubicBezTo>
                    <a:pt x="1042007" y="16510"/>
                    <a:pt x="1046767" y="16510"/>
                    <a:pt x="1050735" y="16510"/>
                  </a:cubicBezTo>
                  <a:cubicBezTo>
                    <a:pt x="1060215" y="17780"/>
                    <a:pt x="1069105" y="20320"/>
                    <a:pt x="1079265" y="21590"/>
                  </a:cubicBezTo>
                  <a:close/>
                  <a:moveTo>
                    <a:pt x="1089425" y="1405738"/>
                  </a:moveTo>
                  <a:cubicBezTo>
                    <a:pt x="1090695" y="1389228"/>
                    <a:pt x="1091965" y="1376528"/>
                    <a:pt x="1091965" y="1363828"/>
                  </a:cubicBezTo>
                  <a:cubicBezTo>
                    <a:pt x="1090695" y="1304212"/>
                    <a:pt x="1089425" y="1249191"/>
                    <a:pt x="1089425" y="1190018"/>
                  </a:cubicBezTo>
                  <a:cubicBezTo>
                    <a:pt x="1089425" y="1163027"/>
                    <a:pt x="1091965" y="1136036"/>
                    <a:pt x="1090695" y="1109045"/>
                  </a:cubicBezTo>
                  <a:cubicBezTo>
                    <a:pt x="1090695" y="1084130"/>
                    <a:pt x="1089425" y="1058177"/>
                    <a:pt x="1088155" y="1033262"/>
                  </a:cubicBezTo>
                  <a:cubicBezTo>
                    <a:pt x="1083075" y="994851"/>
                    <a:pt x="1071645" y="199649"/>
                    <a:pt x="1071645" y="161238"/>
                  </a:cubicBezTo>
                  <a:cubicBezTo>
                    <a:pt x="1069105" y="129057"/>
                    <a:pt x="1066565" y="95837"/>
                    <a:pt x="1064025" y="63500"/>
                  </a:cubicBezTo>
                  <a:cubicBezTo>
                    <a:pt x="1062755" y="44450"/>
                    <a:pt x="1061485" y="43180"/>
                    <a:pt x="1048354" y="41910"/>
                  </a:cubicBezTo>
                  <a:cubicBezTo>
                    <a:pt x="1045974" y="41910"/>
                    <a:pt x="1044387" y="41910"/>
                    <a:pt x="1042007" y="40640"/>
                  </a:cubicBezTo>
                  <a:cubicBezTo>
                    <a:pt x="1022172" y="36830"/>
                    <a:pt x="1001543" y="31750"/>
                    <a:pt x="981707" y="30480"/>
                  </a:cubicBezTo>
                  <a:cubicBezTo>
                    <a:pt x="933309" y="26670"/>
                    <a:pt x="884118" y="25400"/>
                    <a:pt x="835719" y="22860"/>
                  </a:cubicBezTo>
                  <a:cubicBezTo>
                    <a:pt x="828579" y="22860"/>
                    <a:pt x="820644" y="22860"/>
                    <a:pt x="813504" y="22860"/>
                  </a:cubicBezTo>
                  <a:cubicBezTo>
                    <a:pt x="801602" y="22860"/>
                    <a:pt x="789701" y="22860"/>
                    <a:pt x="778593" y="22860"/>
                  </a:cubicBezTo>
                  <a:cubicBezTo>
                    <a:pt x="753204" y="22860"/>
                    <a:pt x="727815" y="22860"/>
                    <a:pt x="703219" y="24130"/>
                  </a:cubicBezTo>
                  <a:cubicBezTo>
                    <a:pt x="681797" y="25400"/>
                    <a:pt x="320793" y="29210"/>
                    <a:pt x="299371" y="29210"/>
                  </a:cubicBezTo>
                  <a:cubicBezTo>
                    <a:pt x="264461" y="29210"/>
                    <a:pt x="229551" y="26670"/>
                    <a:pt x="194640" y="33020"/>
                  </a:cubicBezTo>
                  <a:cubicBezTo>
                    <a:pt x="176392" y="36830"/>
                    <a:pt x="158937" y="36830"/>
                    <a:pt x="141482" y="38100"/>
                  </a:cubicBezTo>
                  <a:cubicBezTo>
                    <a:pt x="111332" y="41910"/>
                    <a:pt x="81182" y="45720"/>
                    <a:pt x="49530" y="50800"/>
                  </a:cubicBezTo>
                  <a:cubicBezTo>
                    <a:pt x="36830" y="50800"/>
                    <a:pt x="34290" y="53340"/>
                    <a:pt x="33020" y="67807"/>
                  </a:cubicBezTo>
                  <a:cubicBezTo>
                    <a:pt x="31750" y="86494"/>
                    <a:pt x="31750" y="105180"/>
                    <a:pt x="30480" y="123866"/>
                  </a:cubicBezTo>
                  <a:cubicBezTo>
                    <a:pt x="29210" y="155010"/>
                    <a:pt x="26670" y="185115"/>
                    <a:pt x="25400" y="216259"/>
                  </a:cubicBezTo>
                  <a:cubicBezTo>
                    <a:pt x="20320" y="249479"/>
                    <a:pt x="26670" y="1061291"/>
                    <a:pt x="29210" y="1094511"/>
                  </a:cubicBezTo>
                  <a:cubicBezTo>
                    <a:pt x="29210" y="1129807"/>
                    <a:pt x="29210" y="1166142"/>
                    <a:pt x="30480" y="1201438"/>
                  </a:cubicBezTo>
                  <a:cubicBezTo>
                    <a:pt x="30480" y="1227391"/>
                    <a:pt x="33020" y="1253344"/>
                    <a:pt x="33020" y="1279297"/>
                  </a:cubicBezTo>
                  <a:cubicBezTo>
                    <a:pt x="33020" y="1307326"/>
                    <a:pt x="33020" y="1335356"/>
                    <a:pt x="31750" y="1363828"/>
                  </a:cubicBezTo>
                  <a:cubicBezTo>
                    <a:pt x="31750" y="1367638"/>
                    <a:pt x="31750" y="1370178"/>
                    <a:pt x="31750" y="1373988"/>
                  </a:cubicBezTo>
                  <a:cubicBezTo>
                    <a:pt x="31750" y="1384148"/>
                    <a:pt x="35560" y="1387958"/>
                    <a:pt x="44450" y="1387958"/>
                  </a:cubicBezTo>
                  <a:cubicBezTo>
                    <a:pt x="58173" y="1387958"/>
                    <a:pt x="69281" y="1389228"/>
                    <a:pt x="79595" y="1389228"/>
                  </a:cubicBezTo>
                  <a:cubicBezTo>
                    <a:pt x="94670" y="1389228"/>
                    <a:pt x="110538" y="1386688"/>
                    <a:pt x="125613" y="1389228"/>
                  </a:cubicBezTo>
                  <a:cubicBezTo>
                    <a:pt x="150209" y="1393038"/>
                    <a:pt x="174805" y="1395578"/>
                    <a:pt x="199401" y="1394308"/>
                  </a:cubicBezTo>
                  <a:cubicBezTo>
                    <a:pt x="215269" y="1393038"/>
                    <a:pt x="230344" y="1395578"/>
                    <a:pt x="246212" y="1395578"/>
                  </a:cubicBezTo>
                  <a:cubicBezTo>
                    <a:pt x="269221" y="1395578"/>
                    <a:pt x="292230" y="1394308"/>
                    <a:pt x="315239" y="1395578"/>
                  </a:cubicBezTo>
                  <a:cubicBezTo>
                    <a:pt x="349356" y="1396848"/>
                    <a:pt x="723848" y="1386688"/>
                    <a:pt x="758758" y="1389228"/>
                  </a:cubicBezTo>
                  <a:cubicBezTo>
                    <a:pt x="773833" y="1390498"/>
                    <a:pt x="788908" y="1391768"/>
                    <a:pt x="803189" y="1391768"/>
                  </a:cubicBezTo>
                  <a:cubicBezTo>
                    <a:pt x="829372" y="1394308"/>
                    <a:pt x="854761" y="1390498"/>
                    <a:pt x="880944" y="1394308"/>
                  </a:cubicBezTo>
                  <a:cubicBezTo>
                    <a:pt x="902366" y="1396848"/>
                    <a:pt x="923788" y="1396848"/>
                    <a:pt x="945210" y="1399388"/>
                  </a:cubicBezTo>
                  <a:cubicBezTo>
                    <a:pt x="976947" y="1403198"/>
                    <a:pt x="1008684" y="1405738"/>
                    <a:pt x="1040420" y="1407008"/>
                  </a:cubicBezTo>
                  <a:cubicBezTo>
                    <a:pt x="1052321" y="1407008"/>
                    <a:pt x="1069105" y="1405738"/>
                    <a:pt x="1089425" y="1405738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267184" y="4552971"/>
            <a:ext cx="3864970" cy="4973570"/>
            <a:chOff x="0" y="0"/>
            <a:chExt cx="1107205" cy="1424788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1084345" cy="1396848"/>
            </a:xfrm>
            <a:custGeom>
              <a:avLst/>
              <a:gdLst/>
              <a:ahLst/>
              <a:cxnLst/>
              <a:rect l="l" t="t" r="r" b="b"/>
              <a:pathLst>
                <a:path w="1084345" h="1396848">
                  <a:moveTo>
                    <a:pt x="1084345" y="1396848"/>
                  </a:moveTo>
                  <a:lnTo>
                    <a:pt x="0" y="1389228"/>
                  </a:lnTo>
                  <a:lnTo>
                    <a:pt x="0" y="497690"/>
                  </a:lnTo>
                  <a:lnTo>
                    <a:pt x="17780" y="19050"/>
                  </a:lnTo>
                  <a:lnTo>
                    <a:pt x="538500" y="0"/>
                  </a:lnTo>
                  <a:lnTo>
                    <a:pt x="106529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1113555" cy="1423518"/>
            </a:xfrm>
            <a:custGeom>
              <a:avLst/>
              <a:gdLst/>
              <a:ahLst/>
              <a:cxnLst/>
              <a:rect l="l" t="t" r="r" b="b"/>
              <a:pathLst>
                <a:path w="1113555" h="1423518">
                  <a:moveTo>
                    <a:pt x="1079265" y="21590"/>
                  </a:moveTo>
                  <a:cubicBezTo>
                    <a:pt x="1080535" y="34290"/>
                    <a:pt x="1080535" y="44450"/>
                    <a:pt x="1081805" y="54610"/>
                  </a:cubicBezTo>
                  <a:cubicBezTo>
                    <a:pt x="1084345" y="84417"/>
                    <a:pt x="1085615" y="113485"/>
                    <a:pt x="1088155" y="141514"/>
                  </a:cubicBezTo>
                  <a:cubicBezTo>
                    <a:pt x="1088155" y="182001"/>
                    <a:pt x="1100855" y="980318"/>
                    <a:pt x="1107205" y="1020804"/>
                  </a:cubicBezTo>
                  <a:cubicBezTo>
                    <a:pt x="1113555" y="1082054"/>
                    <a:pt x="1109745" y="1144341"/>
                    <a:pt x="1109745" y="1205590"/>
                  </a:cubicBezTo>
                  <a:cubicBezTo>
                    <a:pt x="1109745" y="1259573"/>
                    <a:pt x="1111015" y="1309403"/>
                    <a:pt x="1112285" y="1362558"/>
                  </a:cubicBezTo>
                  <a:cubicBezTo>
                    <a:pt x="1112285" y="1384148"/>
                    <a:pt x="1112285" y="1398118"/>
                    <a:pt x="1112285" y="1422248"/>
                  </a:cubicBezTo>
                  <a:cubicBezTo>
                    <a:pt x="1089425" y="1422248"/>
                    <a:pt x="1069105" y="1423518"/>
                    <a:pt x="1050735" y="1422248"/>
                  </a:cubicBezTo>
                  <a:cubicBezTo>
                    <a:pt x="999163" y="1417168"/>
                    <a:pt x="946797" y="1423518"/>
                    <a:pt x="895225" y="1418438"/>
                  </a:cubicBezTo>
                  <a:cubicBezTo>
                    <a:pt x="864282" y="1414628"/>
                    <a:pt x="834132" y="1417168"/>
                    <a:pt x="803189" y="1414628"/>
                  </a:cubicBezTo>
                  <a:cubicBezTo>
                    <a:pt x="788908" y="1413358"/>
                    <a:pt x="774626" y="1412088"/>
                    <a:pt x="760345" y="1410818"/>
                  </a:cubicBezTo>
                  <a:cubicBezTo>
                    <a:pt x="751617" y="1410818"/>
                    <a:pt x="743683" y="1412088"/>
                    <a:pt x="734956" y="1412088"/>
                  </a:cubicBezTo>
                  <a:cubicBezTo>
                    <a:pt x="712740" y="1410818"/>
                    <a:pt x="651647" y="1412088"/>
                    <a:pt x="629431" y="1410818"/>
                  </a:cubicBezTo>
                  <a:cubicBezTo>
                    <a:pt x="613563" y="1409548"/>
                    <a:pt x="296197" y="1418438"/>
                    <a:pt x="280329" y="1417168"/>
                  </a:cubicBezTo>
                  <a:cubicBezTo>
                    <a:pt x="276362" y="1417168"/>
                    <a:pt x="271602" y="1418438"/>
                    <a:pt x="267634" y="1418438"/>
                  </a:cubicBezTo>
                  <a:cubicBezTo>
                    <a:pt x="258114" y="1418438"/>
                    <a:pt x="249386" y="1419708"/>
                    <a:pt x="239865" y="1419708"/>
                  </a:cubicBezTo>
                  <a:cubicBezTo>
                    <a:pt x="216063" y="1419708"/>
                    <a:pt x="193054" y="1418438"/>
                    <a:pt x="169251" y="1417168"/>
                  </a:cubicBezTo>
                  <a:cubicBezTo>
                    <a:pt x="154970" y="1415898"/>
                    <a:pt x="140688" y="1414628"/>
                    <a:pt x="127200" y="1413358"/>
                  </a:cubicBezTo>
                  <a:cubicBezTo>
                    <a:pt x="101811" y="1412088"/>
                    <a:pt x="76422" y="1410818"/>
                    <a:pt x="48260" y="1410818"/>
                  </a:cubicBezTo>
                  <a:cubicBezTo>
                    <a:pt x="38100" y="1410818"/>
                    <a:pt x="29210" y="1410818"/>
                    <a:pt x="19050" y="1409548"/>
                  </a:cubicBezTo>
                  <a:cubicBezTo>
                    <a:pt x="10160" y="1408278"/>
                    <a:pt x="5080" y="1401928"/>
                    <a:pt x="7620" y="1393038"/>
                  </a:cubicBezTo>
                  <a:cubicBezTo>
                    <a:pt x="16510" y="1361309"/>
                    <a:pt x="12700" y="1335356"/>
                    <a:pt x="11430" y="1308364"/>
                  </a:cubicBezTo>
                  <a:cubicBezTo>
                    <a:pt x="10160" y="1253344"/>
                    <a:pt x="6350" y="1199361"/>
                    <a:pt x="7620" y="1144341"/>
                  </a:cubicBezTo>
                  <a:cubicBezTo>
                    <a:pt x="5080" y="1075825"/>
                    <a:pt x="0" y="227678"/>
                    <a:pt x="7620" y="158124"/>
                  </a:cubicBezTo>
                  <a:cubicBezTo>
                    <a:pt x="8890" y="144628"/>
                    <a:pt x="7620" y="130095"/>
                    <a:pt x="8890" y="116599"/>
                  </a:cubicBezTo>
                  <a:cubicBezTo>
                    <a:pt x="10160" y="94799"/>
                    <a:pt x="12700" y="709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586" y="30480"/>
                    <a:pt x="69281" y="29210"/>
                  </a:cubicBezTo>
                  <a:cubicBezTo>
                    <a:pt x="90703" y="25400"/>
                    <a:pt x="112125" y="22860"/>
                    <a:pt x="134341" y="20320"/>
                  </a:cubicBezTo>
                  <a:cubicBezTo>
                    <a:pt x="149416" y="17780"/>
                    <a:pt x="164491" y="16510"/>
                    <a:pt x="178772" y="13970"/>
                  </a:cubicBezTo>
                  <a:cubicBezTo>
                    <a:pt x="193054" y="11430"/>
                    <a:pt x="208128" y="8890"/>
                    <a:pt x="222410" y="8890"/>
                  </a:cubicBezTo>
                  <a:cubicBezTo>
                    <a:pt x="238278" y="7620"/>
                    <a:pt x="254146" y="10160"/>
                    <a:pt x="270015" y="8890"/>
                  </a:cubicBezTo>
                  <a:cubicBezTo>
                    <a:pt x="289850" y="8890"/>
                    <a:pt x="649267" y="6350"/>
                    <a:pt x="669102" y="5080"/>
                  </a:cubicBezTo>
                  <a:cubicBezTo>
                    <a:pt x="688144" y="3810"/>
                    <a:pt x="707186" y="2540"/>
                    <a:pt x="727021" y="2540"/>
                  </a:cubicBezTo>
                  <a:cubicBezTo>
                    <a:pt x="759551" y="1270"/>
                    <a:pt x="791288" y="0"/>
                    <a:pt x="823818" y="0"/>
                  </a:cubicBezTo>
                  <a:cubicBezTo>
                    <a:pt x="837306" y="0"/>
                    <a:pt x="851588" y="2540"/>
                    <a:pt x="865075" y="2540"/>
                  </a:cubicBezTo>
                  <a:cubicBezTo>
                    <a:pt x="902366" y="3810"/>
                    <a:pt x="940450" y="5080"/>
                    <a:pt x="977740" y="7620"/>
                  </a:cubicBezTo>
                  <a:cubicBezTo>
                    <a:pt x="997576" y="8890"/>
                    <a:pt x="1017411" y="12700"/>
                    <a:pt x="1037246" y="16510"/>
                  </a:cubicBezTo>
                  <a:cubicBezTo>
                    <a:pt x="1042007" y="16510"/>
                    <a:pt x="1046767" y="16510"/>
                    <a:pt x="1050735" y="16510"/>
                  </a:cubicBezTo>
                  <a:cubicBezTo>
                    <a:pt x="1060215" y="17780"/>
                    <a:pt x="1069105" y="20320"/>
                    <a:pt x="1079265" y="21590"/>
                  </a:cubicBezTo>
                  <a:close/>
                  <a:moveTo>
                    <a:pt x="1089425" y="1405738"/>
                  </a:moveTo>
                  <a:cubicBezTo>
                    <a:pt x="1090695" y="1389228"/>
                    <a:pt x="1091965" y="1376528"/>
                    <a:pt x="1091965" y="1363828"/>
                  </a:cubicBezTo>
                  <a:cubicBezTo>
                    <a:pt x="1090695" y="1304212"/>
                    <a:pt x="1089425" y="1249191"/>
                    <a:pt x="1089425" y="1190018"/>
                  </a:cubicBezTo>
                  <a:cubicBezTo>
                    <a:pt x="1089425" y="1163027"/>
                    <a:pt x="1091965" y="1136036"/>
                    <a:pt x="1090695" y="1109045"/>
                  </a:cubicBezTo>
                  <a:cubicBezTo>
                    <a:pt x="1090695" y="1084130"/>
                    <a:pt x="1089425" y="1058177"/>
                    <a:pt x="1088155" y="1033262"/>
                  </a:cubicBezTo>
                  <a:cubicBezTo>
                    <a:pt x="1083075" y="994851"/>
                    <a:pt x="1071645" y="199649"/>
                    <a:pt x="1071645" y="161238"/>
                  </a:cubicBezTo>
                  <a:cubicBezTo>
                    <a:pt x="1069105" y="129057"/>
                    <a:pt x="1066565" y="95837"/>
                    <a:pt x="1064025" y="63500"/>
                  </a:cubicBezTo>
                  <a:cubicBezTo>
                    <a:pt x="1062755" y="44450"/>
                    <a:pt x="1061485" y="43180"/>
                    <a:pt x="1048354" y="41910"/>
                  </a:cubicBezTo>
                  <a:cubicBezTo>
                    <a:pt x="1045974" y="41910"/>
                    <a:pt x="1044387" y="41910"/>
                    <a:pt x="1042007" y="40640"/>
                  </a:cubicBezTo>
                  <a:cubicBezTo>
                    <a:pt x="1022172" y="36830"/>
                    <a:pt x="1001543" y="31750"/>
                    <a:pt x="981707" y="30480"/>
                  </a:cubicBezTo>
                  <a:cubicBezTo>
                    <a:pt x="933309" y="26670"/>
                    <a:pt x="884118" y="25400"/>
                    <a:pt x="835719" y="22860"/>
                  </a:cubicBezTo>
                  <a:cubicBezTo>
                    <a:pt x="828579" y="22860"/>
                    <a:pt x="820644" y="22860"/>
                    <a:pt x="813504" y="22860"/>
                  </a:cubicBezTo>
                  <a:cubicBezTo>
                    <a:pt x="801602" y="22860"/>
                    <a:pt x="789701" y="22860"/>
                    <a:pt x="778593" y="22860"/>
                  </a:cubicBezTo>
                  <a:cubicBezTo>
                    <a:pt x="753204" y="22860"/>
                    <a:pt x="727815" y="22860"/>
                    <a:pt x="703219" y="24130"/>
                  </a:cubicBezTo>
                  <a:cubicBezTo>
                    <a:pt x="681797" y="25400"/>
                    <a:pt x="320793" y="29210"/>
                    <a:pt x="299371" y="29210"/>
                  </a:cubicBezTo>
                  <a:cubicBezTo>
                    <a:pt x="264461" y="29210"/>
                    <a:pt x="229551" y="26670"/>
                    <a:pt x="194640" y="33020"/>
                  </a:cubicBezTo>
                  <a:cubicBezTo>
                    <a:pt x="176392" y="36830"/>
                    <a:pt x="158937" y="36830"/>
                    <a:pt x="141482" y="38100"/>
                  </a:cubicBezTo>
                  <a:cubicBezTo>
                    <a:pt x="111332" y="41910"/>
                    <a:pt x="81182" y="45720"/>
                    <a:pt x="49530" y="50800"/>
                  </a:cubicBezTo>
                  <a:cubicBezTo>
                    <a:pt x="36830" y="50800"/>
                    <a:pt x="34290" y="53340"/>
                    <a:pt x="33020" y="67807"/>
                  </a:cubicBezTo>
                  <a:cubicBezTo>
                    <a:pt x="31750" y="86494"/>
                    <a:pt x="31750" y="105180"/>
                    <a:pt x="30480" y="123866"/>
                  </a:cubicBezTo>
                  <a:cubicBezTo>
                    <a:pt x="29210" y="155010"/>
                    <a:pt x="26670" y="185115"/>
                    <a:pt x="25400" y="216259"/>
                  </a:cubicBezTo>
                  <a:cubicBezTo>
                    <a:pt x="20320" y="249479"/>
                    <a:pt x="26670" y="1061291"/>
                    <a:pt x="29210" y="1094511"/>
                  </a:cubicBezTo>
                  <a:cubicBezTo>
                    <a:pt x="29210" y="1129807"/>
                    <a:pt x="29210" y="1166142"/>
                    <a:pt x="30480" y="1201438"/>
                  </a:cubicBezTo>
                  <a:cubicBezTo>
                    <a:pt x="30480" y="1227391"/>
                    <a:pt x="33020" y="1253344"/>
                    <a:pt x="33020" y="1279297"/>
                  </a:cubicBezTo>
                  <a:cubicBezTo>
                    <a:pt x="33020" y="1307326"/>
                    <a:pt x="33020" y="1335356"/>
                    <a:pt x="31750" y="1363828"/>
                  </a:cubicBezTo>
                  <a:cubicBezTo>
                    <a:pt x="31750" y="1367638"/>
                    <a:pt x="31750" y="1370178"/>
                    <a:pt x="31750" y="1373988"/>
                  </a:cubicBezTo>
                  <a:cubicBezTo>
                    <a:pt x="31750" y="1384148"/>
                    <a:pt x="35560" y="1387958"/>
                    <a:pt x="44450" y="1387958"/>
                  </a:cubicBezTo>
                  <a:cubicBezTo>
                    <a:pt x="58173" y="1387958"/>
                    <a:pt x="69281" y="1389228"/>
                    <a:pt x="79595" y="1389228"/>
                  </a:cubicBezTo>
                  <a:cubicBezTo>
                    <a:pt x="94670" y="1389228"/>
                    <a:pt x="110538" y="1386688"/>
                    <a:pt x="125613" y="1389228"/>
                  </a:cubicBezTo>
                  <a:cubicBezTo>
                    <a:pt x="150209" y="1393038"/>
                    <a:pt x="174805" y="1395578"/>
                    <a:pt x="199401" y="1394308"/>
                  </a:cubicBezTo>
                  <a:cubicBezTo>
                    <a:pt x="215269" y="1393038"/>
                    <a:pt x="230344" y="1395578"/>
                    <a:pt x="246212" y="1395578"/>
                  </a:cubicBezTo>
                  <a:cubicBezTo>
                    <a:pt x="269221" y="1395578"/>
                    <a:pt x="292230" y="1394308"/>
                    <a:pt x="315239" y="1395578"/>
                  </a:cubicBezTo>
                  <a:cubicBezTo>
                    <a:pt x="349356" y="1396848"/>
                    <a:pt x="723848" y="1386688"/>
                    <a:pt x="758758" y="1389228"/>
                  </a:cubicBezTo>
                  <a:cubicBezTo>
                    <a:pt x="773833" y="1390498"/>
                    <a:pt x="788908" y="1391768"/>
                    <a:pt x="803189" y="1391768"/>
                  </a:cubicBezTo>
                  <a:cubicBezTo>
                    <a:pt x="829372" y="1394308"/>
                    <a:pt x="854761" y="1390498"/>
                    <a:pt x="880944" y="1394308"/>
                  </a:cubicBezTo>
                  <a:cubicBezTo>
                    <a:pt x="902366" y="1396848"/>
                    <a:pt x="923788" y="1396848"/>
                    <a:pt x="945210" y="1399388"/>
                  </a:cubicBezTo>
                  <a:cubicBezTo>
                    <a:pt x="976947" y="1403198"/>
                    <a:pt x="1008684" y="1405738"/>
                    <a:pt x="1040420" y="1407008"/>
                  </a:cubicBezTo>
                  <a:cubicBezTo>
                    <a:pt x="1052321" y="1407008"/>
                    <a:pt x="1069105" y="1405738"/>
                    <a:pt x="1089425" y="1405738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5710665" y="1523946"/>
            <a:ext cx="2519812" cy="3149766"/>
          </a:xfrm>
          <a:custGeom>
            <a:avLst/>
            <a:gdLst/>
            <a:ahLst/>
            <a:cxnLst/>
            <a:rect l="l" t="t" r="r" b="b"/>
            <a:pathLst>
              <a:path w="2519812" h="3149766">
                <a:moveTo>
                  <a:pt x="0" y="0"/>
                </a:moveTo>
                <a:lnTo>
                  <a:pt x="2519813" y="0"/>
                </a:lnTo>
                <a:lnTo>
                  <a:pt x="2519813" y="3149765"/>
                </a:lnTo>
                <a:lnTo>
                  <a:pt x="0" y="31497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012424" y="3737428"/>
            <a:ext cx="834754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447"/>
              </a:lnSpc>
              <a:spcBef>
                <a:spcPct val="0"/>
              </a:spcBef>
            </a:pPr>
            <a:r>
              <a:rPr lang="en-US" sz="4106" u="none" dirty="0">
                <a:solidFill>
                  <a:srgbClr val="442816"/>
                </a:solidFill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85638" y="4753342"/>
            <a:ext cx="3097270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08"/>
              </a:lnSpc>
              <a:spcBef>
                <a:spcPct val="0"/>
              </a:spcBef>
            </a:pPr>
            <a:r>
              <a:rPr lang="en-US" sz="3400" b="1" dirty="0" err="1"/>
              <a:t>Liên</a:t>
            </a:r>
            <a:r>
              <a:rPr lang="en-US" sz="3400" b="1" dirty="0"/>
              <a:t> </a:t>
            </a:r>
            <a:r>
              <a:rPr lang="en-US" sz="3400" b="1" dirty="0" err="1"/>
              <a:t>tục</a:t>
            </a:r>
            <a:r>
              <a:rPr lang="en-US" sz="3400" b="1" dirty="0"/>
              <a:t> </a:t>
            </a:r>
            <a:r>
              <a:rPr lang="en-US" sz="3400" b="1" dirty="0" err="1"/>
              <a:t>đảo</a:t>
            </a:r>
            <a:r>
              <a:rPr lang="en-US" sz="3400" b="1" dirty="0"/>
              <a:t> </a:t>
            </a:r>
            <a:r>
              <a:rPr lang="en-US" sz="3400" b="1" dirty="0" err="1"/>
              <a:t>chiều</a:t>
            </a:r>
            <a:r>
              <a:rPr lang="en-US" sz="3400" b="1" dirty="0"/>
              <a:t> </a:t>
            </a:r>
            <a:r>
              <a:rPr lang="en-US" sz="3400" b="1" dirty="0" err="1"/>
              <a:t>luồng</a:t>
            </a:r>
            <a:r>
              <a:rPr lang="en-US" sz="3400" b="1" dirty="0"/>
              <a:t> </a:t>
            </a:r>
            <a:r>
              <a:rPr lang="en-US" sz="3400" b="1" dirty="0" err="1"/>
              <a:t>sấy</a:t>
            </a:r>
            <a:r>
              <a:rPr lang="en-US" sz="3400" b="1" dirty="0"/>
              <a:t> </a:t>
            </a:r>
            <a:r>
              <a:rPr lang="en-US" sz="3400" b="1" dirty="0" err="1"/>
              <a:t>khí</a:t>
            </a:r>
            <a:r>
              <a:rPr lang="en-US" sz="3400" b="1" dirty="0"/>
              <a:t> </a:t>
            </a:r>
            <a:r>
              <a:rPr lang="en-US" sz="3400" b="1" dirty="0" err="1"/>
              <a:t>sấy</a:t>
            </a:r>
            <a:r>
              <a:rPr lang="en-US" sz="3400" b="1" dirty="0"/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82293" y="3737428"/>
            <a:ext cx="834754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447"/>
              </a:lnSpc>
              <a:spcBef>
                <a:spcPct val="0"/>
              </a:spcBef>
            </a:pPr>
            <a:r>
              <a:rPr lang="en-US" sz="4106" u="none">
                <a:solidFill>
                  <a:srgbClr val="442816"/>
                </a:solidFill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162030" y="4755412"/>
            <a:ext cx="3097270" cy="63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38"/>
              </a:lnSpc>
              <a:spcBef>
                <a:spcPct val="0"/>
              </a:spcBef>
            </a:pPr>
            <a:r>
              <a:rPr lang="en-US" sz="3600" b="1" dirty="0" err="1"/>
              <a:t>Tắt</a:t>
            </a:r>
            <a:r>
              <a:rPr lang="en-US" sz="3600" b="1" dirty="0"/>
              <a:t> </a:t>
            </a:r>
            <a:r>
              <a:rPr lang="en-US" sz="3600" b="1" dirty="0" err="1"/>
              <a:t>máy</a:t>
            </a:r>
            <a:endParaRPr lang="en-US" sz="3600" b="1" dirty="0"/>
          </a:p>
        </p:txBody>
      </p:sp>
      <p:sp>
        <p:nvSpPr>
          <p:cNvPr id="20" name="TextBox 20"/>
          <p:cNvSpPr txBox="1"/>
          <p:nvPr/>
        </p:nvSpPr>
        <p:spPr>
          <a:xfrm>
            <a:off x="15141124" y="3737428"/>
            <a:ext cx="834754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447"/>
              </a:lnSpc>
              <a:spcBef>
                <a:spcPct val="0"/>
              </a:spcBef>
            </a:pPr>
            <a:r>
              <a:rPr lang="en-US" sz="4106" u="none">
                <a:solidFill>
                  <a:srgbClr val="442816"/>
                </a:solidFill>
              </a:rPr>
              <a:t>04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76860" y="6515731"/>
            <a:ext cx="3286368" cy="2691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168"/>
              </a:lnSpc>
              <a:spcBef>
                <a:spcPct val="0"/>
              </a:spcBef>
            </a:pPr>
            <a:r>
              <a:rPr lang="en-US" sz="3200" i="1" dirty="0" err="1"/>
              <a:t>Nên</a:t>
            </a:r>
            <a:r>
              <a:rPr lang="en-US" sz="3200" i="1" dirty="0"/>
              <a:t>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/>
              <a:t>máy</a:t>
            </a:r>
            <a:r>
              <a:rPr lang="en-US" sz="3200" i="1" dirty="0"/>
              <a:t> </a:t>
            </a:r>
            <a:r>
              <a:rPr lang="en-US" sz="3200" i="1" dirty="0" err="1"/>
              <a:t>cách</a:t>
            </a:r>
            <a:r>
              <a:rPr lang="en-US" sz="3200" i="1" dirty="0"/>
              <a:t> </a:t>
            </a:r>
            <a:r>
              <a:rPr lang="en-US" sz="3200" i="1" dirty="0" err="1"/>
              <a:t>xa</a:t>
            </a:r>
            <a:r>
              <a:rPr lang="en-US" sz="3200" i="1" dirty="0"/>
              <a:t> </a:t>
            </a:r>
            <a:r>
              <a:rPr lang="en-US" sz="3200" i="1" dirty="0" err="1"/>
              <a:t>tóc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15-20cm </a:t>
            </a:r>
            <a:r>
              <a:rPr lang="en-US" sz="3200" i="1" dirty="0" err="1"/>
              <a:t>và</a:t>
            </a:r>
            <a:r>
              <a:rPr lang="en-US" sz="3200" i="1" dirty="0"/>
              <a:t>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 smtClean="0"/>
              <a:t>máy</a:t>
            </a:r>
            <a:r>
              <a:rPr lang="en-US" sz="3200" i="1" dirty="0"/>
              <a:t> </a:t>
            </a:r>
            <a:r>
              <a:rPr lang="en-US" sz="3200" i="1" dirty="0" err="1" smtClean="0"/>
              <a:t>nghiêng</a:t>
            </a:r>
            <a:r>
              <a:rPr lang="en-US" sz="3200" i="1" dirty="0" smtClean="0"/>
              <a:t> </a:t>
            </a:r>
            <a:r>
              <a:rPr lang="en-US" sz="3200" i="1" dirty="0" err="1"/>
              <a:t>một</a:t>
            </a:r>
            <a:r>
              <a:rPr lang="en-US" sz="3200" i="1" dirty="0"/>
              <a:t> </a:t>
            </a:r>
            <a:r>
              <a:rPr lang="en-US" sz="3200" i="1" dirty="0" err="1"/>
              <a:t>góc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30-45 </a:t>
            </a:r>
            <a:r>
              <a:rPr lang="en-US" sz="3200" i="1" dirty="0" err="1"/>
              <a:t>độ</a:t>
            </a:r>
            <a:endParaRPr lang="en-US" sz="3200" i="1" dirty="0"/>
          </a:p>
        </p:txBody>
      </p:sp>
      <p:sp>
        <p:nvSpPr>
          <p:cNvPr id="22" name="TextBox 22"/>
          <p:cNvSpPr txBox="1"/>
          <p:nvPr/>
        </p:nvSpPr>
        <p:spPr>
          <a:xfrm>
            <a:off x="6407101" y="3737428"/>
            <a:ext cx="834754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447"/>
              </a:lnSpc>
              <a:spcBef>
                <a:spcPct val="0"/>
              </a:spcBef>
            </a:pPr>
            <a:r>
              <a:rPr lang="en-US" sz="4106" u="none">
                <a:solidFill>
                  <a:srgbClr val="442816"/>
                </a:solidFill>
              </a:rPr>
              <a:t>02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82519" y="1859676"/>
            <a:ext cx="1098735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C00000"/>
                </a:solidFill>
              </a:rPr>
              <a:t>Hãy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trao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đổi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các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bước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sử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dụng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máy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sấy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tóc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38195" y="2618346"/>
            <a:ext cx="13987728" cy="1261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3799" b="1" i="1" dirty="0">
                <a:solidFill>
                  <a:srgbClr val="000000"/>
                </a:solidFill>
              </a:rPr>
              <a:t>- </a:t>
            </a:r>
            <a:r>
              <a:rPr lang="en-US" sz="3799" b="1" i="1" dirty="0" err="1">
                <a:solidFill>
                  <a:srgbClr val="000000"/>
                </a:solidFill>
              </a:rPr>
              <a:t>Trước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khi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sử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dụng</a:t>
            </a:r>
            <a:r>
              <a:rPr lang="en-US" sz="3799" b="1" i="1" dirty="0">
                <a:solidFill>
                  <a:srgbClr val="000000"/>
                </a:solidFill>
              </a:rPr>
              <a:t>: </a:t>
            </a:r>
            <a:r>
              <a:rPr lang="en-US" sz="3799" dirty="0" err="1">
                <a:solidFill>
                  <a:srgbClr val="000000"/>
                </a:solidFill>
              </a:rPr>
              <a:t>Kiểm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tra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máy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sấy</a:t>
            </a:r>
            <a:r>
              <a:rPr lang="en-US" sz="3799" dirty="0">
                <a:solidFill>
                  <a:srgbClr val="000000"/>
                </a:solidFill>
              </a:rPr>
              <a:t>: </a:t>
            </a:r>
            <a:r>
              <a:rPr lang="en-US" sz="3799" dirty="0" err="1">
                <a:solidFill>
                  <a:srgbClr val="000000"/>
                </a:solidFill>
              </a:rPr>
              <a:t>dây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diện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có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bị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đứt</a:t>
            </a:r>
            <a:r>
              <a:rPr lang="en-US" sz="3799" dirty="0">
                <a:solidFill>
                  <a:srgbClr val="000000"/>
                </a:solidFill>
              </a:rPr>
              <a:t>, </a:t>
            </a:r>
            <a:r>
              <a:rPr lang="en-US" sz="3799" dirty="0" err="1">
                <a:solidFill>
                  <a:srgbClr val="000000"/>
                </a:solidFill>
              </a:rPr>
              <a:t>hở</a:t>
            </a:r>
            <a:r>
              <a:rPr lang="en-US" sz="3799" dirty="0">
                <a:solidFill>
                  <a:srgbClr val="000000"/>
                </a:solidFill>
              </a:rPr>
              <a:t>,....</a:t>
            </a:r>
          </a:p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3799" b="1" i="1" dirty="0">
                <a:solidFill>
                  <a:srgbClr val="000000"/>
                </a:solidFill>
              </a:rPr>
              <a:t>- </a:t>
            </a:r>
            <a:r>
              <a:rPr lang="en-US" sz="3799" b="1" i="1" dirty="0" err="1">
                <a:solidFill>
                  <a:srgbClr val="000000"/>
                </a:solidFill>
              </a:rPr>
              <a:t>Trong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khi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sử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dụng</a:t>
            </a:r>
            <a:r>
              <a:rPr lang="en-US" sz="3799" b="1" i="1" dirty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9586" y="4753342"/>
            <a:ext cx="3132813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89"/>
              </a:lnSpc>
              <a:spcBef>
                <a:spcPct val="0"/>
              </a:spcBef>
            </a:pPr>
            <a:r>
              <a:rPr lang="en-US" sz="3299" b="1" dirty="0" err="1">
                <a:solidFill>
                  <a:srgbClr val="000000"/>
                </a:solidFill>
              </a:rPr>
              <a:t>Bật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máy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sấy</a:t>
            </a:r>
            <a:r>
              <a:rPr lang="en-US" sz="3299" b="1" dirty="0">
                <a:solidFill>
                  <a:srgbClr val="000000"/>
                </a:solidFill>
              </a:rPr>
              <a:t>, </a:t>
            </a:r>
            <a:r>
              <a:rPr lang="en-US" sz="3299" b="1" dirty="0" err="1">
                <a:solidFill>
                  <a:srgbClr val="000000"/>
                </a:solidFill>
              </a:rPr>
              <a:t>lựa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chọn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chế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độ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sấy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vừa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phải</a:t>
            </a:r>
            <a:r>
              <a:rPr lang="en-US" sz="3299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29587" y="6514577"/>
            <a:ext cx="3239397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9"/>
              </a:lnSpc>
              <a:spcBef>
                <a:spcPct val="0"/>
              </a:spcBef>
            </a:pPr>
            <a:r>
              <a:rPr lang="en-US" sz="3199" i="1" dirty="0" err="1">
                <a:solidFill>
                  <a:srgbClr val="000000"/>
                </a:solidFill>
              </a:rPr>
              <a:t>Sử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dụng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các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nút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bấm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trên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thân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máy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để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lựa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chọn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chế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độ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sấy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phù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hợp</a:t>
            </a:r>
            <a:r>
              <a:rPr lang="en-US" sz="3199" i="1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ts val="4159"/>
              </a:lnSpc>
              <a:spcBef>
                <a:spcPct val="0"/>
              </a:spcBef>
            </a:pPr>
            <a:endParaRPr lang="en-US" sz="3199" i="1" dirty="0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294499" y="4730861"/>
            <a:ext cx="3097270" cy="1718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19"/>
              </a:lnSpc>
              <a:spcBef>
                <a:spcPct val="0"/>
              </a:spcBef>
            </a:pPr>
            <a:r>
              <a:rPr lang="en-US" sz="3399" b="1" dirty="0" err="1">
                <a:solidFill>
                  <a:srgbClr val="000000"/>
                </a:solidFill>
              </a:rPr>
              <a:t>Duy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trì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khoảng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cách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giữa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máy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sấy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và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tóc</a:t>
            </a:r>
            <a:r>
              <a:rPr lang="en-US" sz="3399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534524" y="6230893"/>
            <a:ext cx="3321424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9"/>
              </a:lnSpc>
              <a:spcBef>
                <a:spcPct val="0"/>
              </a:spcBef>
            </a:pPr>
            <a:r>
              <a:rPr lang="en-US" sz="2800" i="1" dirty="0" err="1" smtClean="0">
                <a:solidFill>
                  <a:srgbClr val="000000"/>
                </a:solidFill>
              </a:rPr>
              <a:t>Không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nên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tập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trung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sấy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một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chổ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quá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lâu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mà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nên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sấy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đều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xung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quanh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theo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từng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phần</a:t>
            </a:r>
            <a:r>
              <a:rPr lang="en-US" sz="2800" i="1" dirty="0">
                <a:solidFill>
                  <a:srgbClr val="000000"/>
                </a:solidFill>
              </a:rPr>
              <a:t> (</a:t>
            </a:r>
            <a:r>
              <a:rPr lang="en-US" sz="2800" i="1" dirty="0" err="1">
                <a:solidFill>
                  <a:srgbClr val="000000"/>
                </a:solidFill>
              </a:rPr>
              <a:t>đoạn</a:t>
            </a:r>
            <a:r>
              <a:rPr lang="en-US" sz="2800" i="1" dirty="0">
                <a:solidFill>
                  <a:srgbClr val="000000"/>
                </a:solidFill>
              </a:rPr>
              <a:t>) </a:t>
            </a:r>
            <a:r>
              <a:rPr lang="en-US" sz="2800" i="1" dirty="0" err="1">
                <a:solidFill>
                  <a:srgbClr val="000000"/>
                </a:solidFill>
              </a:rPr>
              <a:t>tóc</a:t>
            </a:r>
            <a:r>
              <a:rPr lang="en-US" sz="2800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868400" y="5527469"/>
            <a:ext cx="339089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549"/>
              </a:lnSpc>
              <a:spcBef>
                <a:spcPct val="0"/>
              </a:spcBef>
            </a:pPr>
            <a:r>
              <a:rPr lang="en-US" sz="3499" i="1" dirty="0" err="1">
                <a:solidFill>
                  <a:srgbClr val="000000"/>
                </a:solidFill>
              </a:rPr>
              <a:t>Bấm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các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nút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bấm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về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vị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trí</a:t>
            </a:r>
            <a:r>
              <a:rPr lang="en-US" sz="3499" i="1" dirty="0">
                <a:solidFill>
                  <a:srgbClr val="000000"/>
                </a:solidFill>
              </a:rPr>
              <a:t> ban </a:t>
            </a:r>
            <a:r>
              <a:rPr lang="en-US" sz="3499" i="1" dirty="0" err="1">
                <a:solidFill>
                  <a:srgbClr val="000000"/>
                </a:solidFill>
              </a:rPr>
              <a:t>đầu</a:t>
            </a:r>
            <a:r>
              <a:rPr lang="en-US" sz="3499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23410" y="9539079"/>
            <a:ext cx="7491148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  <a:spcBef>
                <a:spcPct val="0"/>
              </a:spcBef>
            </a:pPr>
            <a:r>
              <a:rPr lang="en-US" sz="3799" b="1" i="1" dirty="0">
                <a:solidFill>
                  <a:srgbClr val="000000"/>
                </a:solidFill>
              </a:rPr>
              <a:t>- </a:t>
            </a:r>
            <a:r>
              <a:rPr lang="en-US" sz="3799" b="1" i="1" dirty="0" err="1">
                <a:solidFill>
                  <a:srgbClr val="000000"/>
                </a:solidFill>
              </a:rPr>
              <a:t>Sau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khi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sử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dụng</a:t>
            </a:r>
            <a:r>
              <a:rPr lang="en-US" sz="3799" b="1" i="1" dirty="0">
                <a:solidFill>
                  <a:srgbClr val="000000"/>
                </a:solidFill>
              </a:rPr>
              <a:t>: </a:t>
            </a:r>
            <a:r>
              <a:rPr lang="en-US" sz="3799" dirty="0" err="1">
                <a:solidFill>
                  <a:srgbClr val="000000"/>
                </a:solidFill>
              </a:rPr>
              <a:t>Vệ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sinh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máy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sấy</a:t>
            </a:r>
            <a:endParaRPr lang="en-US" sz="3799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057400"/>
            <a:ext cx="5856732" cy="8229600"/>
          </a:xfrm>
          <a:custGeom>
            <a:avLst/>
            <a:gdLst/>
            <a:ahLst/>
            <a:cxnLst/>
            <a:rect l="l" t="t" r="r" b="b"/>
            <a:pathLst>
              <a:path w="5856732" h="8229600">
                <a:moveTo>
                  <a:pt x="0" y="0"/>
                </a:moveTo>
                <a:lnTo>
                  <a:pt x="5856732" y="0"/>
                </a:lnTo>
                <a:lnTo>
                  <a:pt x="58567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00999" y="4305300"/>
            <a:ext cx="96012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6600" dirty="0" smtClean="0">
                <a:solidFill>
                  <a:srgbClr val="442816"/>
                </a:solidFill>
              </a:rPr>
              <a:t>Chia </a:t>
            </a:r>
            <a:r>
              <a:rPr lang="en-US" sz="6600" dirty="0" err="1" smtClean="0">
                <a:solidFill>
                  <a:srgbClr val="442816"/>
                </a:solidFill>
              </a:rPr>
              <a:t>sẻ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các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bước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hướng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dẫn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sử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dụng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một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sản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phẩm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cho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người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thân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của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em</a:t>
            </a:r>
            <a:r>
              <a:rPr lang="en-US" sz="6600" dirty="0" smtClean="0">
                <a:solidFill>
                  <a:srgbClr val="442816"/>
                </a:solidFill>
              </a:rPr>
              <a:t>.</a:t>
            </a:r>
            <a:endParaRPr lang="en-US" sz="6600" dirty="0">
              <a:solidFill>
                <a:srgbClr val="44281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657" y="1028700"/>
            <a:ext cx="8455885" cy="370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53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8" name="Group 7"/>
          <p:cNvGrpSpPr/>
          <p:nvPr/>
        </p:nvGrpSpPr>
        <p:grpSpPr>
          <a:xfrm>
            <a:off x="444562" y="451140"/>
            <a:ext cx="10375838" cy="9489266"/>
            <a:chOff x="9397977" y="-899030"/>
            <a:chExt cx="11611950" cy="10789256"/>
          </a:xfrm>
        </p:grpSpPr>
        <p:sp>
          <p:nvSpPr>
            <p:cNvPr id="5" name="Freeform 5"/>
            <p:cNvSpPr/>
            <p:nvPr/>
          </p:nvSpPr>
          <p:spPr>
            <a:xfrm>
              <a:off x="9397977" y="4005718"/>
              <a:ext cx="6892543" cy="5884508"/>
            </a:xfrm>
            <a:custGeom>
              <a:avLst/>
              <a:gdLst/>
              <a:ahLst/>
              <a:cxnLst/>
              <a:rect l="l" t="t" r="r" b="b"/>
              <a:pathLst>
                <a:path w="6892543" h="5884508">
                  <a:moveTo>
                    <a:pt x="0" y="0"/>
                  </a:moveTo>
                  <a:lnTo>
                    <a:pt x="6892542" y="0"/>
                  </a:lnTo>
                  <a:lnTo>
                    <a:pt x="6892542" y="5884508"/>
                  </a:lnTo>
                  <a:lnTo>
                    <a:pt x="0" y="5884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1544070" y="-899030"/>
              <a:ext cx="9465857" cy="8367562"/>
            </a:xfrm>
            <a:custGeom>
              <a:avLst/>
              <a:gdLst/>
              <a:ahLst/>
              <a:cxnLst/>
              <a:rect l="l" t="t" r="r" b="b"/>
              <a:pathLst>
                <a:path w="4073735" h="3671454">
                  <a:moveTo>
                    <a:pt x="0" y="0"/>
                  </a:moveTo>
                  <a:lnTo>
                    <a:pt x="4073736" y="0"/>
                  </a:lnTo>
                  <a:lnTo>
                    <a:pt x="4073736" y="3671454"/>
                  </a:lnTo>
                  <a:lnTo>
                    <a:pt x="0" y="367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1"/>
            <p:cNvSpPr txBox="1"/>
            <p:nvPr/>
          </p:nvSpPr>
          <p:spPr>
            <a:xfrm>
              <a:off x="12652684" y="13352"/>
              <a:ext cx="7970551" cy="395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/>
                <a:t>Khi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muốn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sử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dụng</a:t>
              </a:r>
              <a:r>
                <a:rPr lang="en-US" sz="4400" dirty="0" smtClean="0"/>
                <a:t> </a:t>
              </a:r>
            </a:p>
            <a:p>
              <a:pPr algn="ctr"/>
              <a:r>
                <a:rPr lang="en-US" sz="4400" dirty="0" err="1" smtClean="0"/>
                <a:t>một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sản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phẩm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bất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kì</a:t>
              </a:r>
              <a:r>
                <a:rPr lang="en-US" sz="4400" dirty="0" smtClean="0"/>
                <a:t> (</a:t>
              </a:r>
              <a:r>
                <a:rPr lang="en-US" sz="4400" dirty="0" err="1" smtClean="0"/>
                <a:t>thuốc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bổ</a:t>
              </a:r>
              <a:r>
                <a:rPr lang="en-US" sz="4400" dirty="0" smtClean="0"/>
                <a:t>, </a:t>
              </a:r>
              <a:r>
                <a:rPr lang="en-US" sz="4400" dirty="0" err="1" smtClean="0"/>
                <a:t>sữa</a:t>
              </a:r>
              <a:r>
                <a:rPr lang="en-US" sz="4400" dirty="0" smtClean="0"/>
                <a:t>, </a:t>
              </a:r>
              <a:r>
                <a:rPr lang="en-US" sz="4400" dirty="0" err="1" smtClean="0"/>
                <a:t>đồ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dùng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điện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tử</a:t>
              </a:r>
              <a:r>
                <a:rPr lang="en-US" sz="4400" dirty="0" smtClean="0"/>
                <a:t>,…), </a:t>
              </a:r>
              <a:r>
                <a:rPr lang="en-US" sz="4400" dirty="0" err="1" smtClean="0"/>
                <a:t>việc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đầu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tiên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em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hoặc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ba</a:t>
              </a:r>
              <a:r>
                <a:rPr lang="en-US" sz="4400" dirty="0" smtClean="0"/>
                <a:t>/</a:t>
              </a:r>
              <a:r>
                <a:rPr lang="en-US" sz="4400" dirty="0" err="1" smtClean="0"/>
                <a:t>mẹ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thường</a:t>
              </a:r>
              <a:r>
                <a:rPr lang="en-US" sz="4400" dirty="0" smtClean="0"/>
                <a:t> hay </a:t>
              </a:r>
              <a:r>
                <a:rPr lang="en-US" sz="4400" dirty="0" err="1" smtClean="0"/>
                <a:t>làm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đó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là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gì</a:t>
              </a:r>
              <a:r>
                <a:rPr lang="en-US" sz="4400" dirty="0" smtClean="0"/>
                <a:t>?</a:t>
              </a:r>
              <a:endParaRPr lang="en-US" sz="44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57979" y="1003442"/>
            <a:ext cx="3985605" cy="403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1514" y="5223303"/>
            <a:ext cx="3366180" cy="40655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6257" y="5223304"/>
            <a:ext cx="3992274" cy="40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7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781" y="1619579"/>
            <a:ext cx="4377307" cy="822421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19200" y="7277100"/>
            <a:ext cx="12420600" cy="21094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Để</a:t>
            </a:r>
            <a:r>
              <a:rPr lang="en-US" sz="6000" dirty="0" smtClean="0"/>
              <a:t> </a:t>
            </a:r>
            <a:r>
              <a:rPr lang="en-US" sz="6000" dirty="0" err="1" smtClean="0"/>
              <a:t>sử</a:t>
            </a:r>
            <a:r>
              <a:rPr lang="en-US" sz="6000" dirty="0" smtClean="0"/>
              <a:t> </a:t>
            </a:r>
            <a:r>
              <a:rPr lang="en-US" sz="6000" dirty="0" err="1" smtClean="0"/>
              <a:t>dụng</a:t>
            </a:r>
            <a:r>
              <a:rPr lang="en-US" sz="6000" dirty="0" smtClean="0"/>
              <a:t> </a:t>
            </a:r>
            <a:r>
              <a:rPr lang="en-US" sz="6000" dirty="0" err="1" smtClean="0"/>
              <a:t>tốt</a:t>
            </a:r>
            <a:r>
              <a:rPr lang="en-US" sz="6000" dirty="0" smtClean="0"/>
              <a:t> </a:t>
            </a:r>
            <a:r>
              <a:rPr lang="en-US" sz="6000" dirty="0" err="1" smtClean="0"/>
              <a:t>sản</a:t>
            </a:r>
            <a:r>
              <a:rPr lang="en-US" sz="6000" dirty="0" smtClean="0"/>
              <a:t> </a:t>
            </a:r>
            <a:r>
              <a:rPr lang="en-US" sz="6000" dirty="0" err="1" smtClean="0"/>
              <a:t>phẩm</a:t>
            </a:r>
            <a:r>
              <a:rPr lang="en-US" sz="6000" dirty="0" smtClean="0"/>
              <a:t>, </a:t>
            </a:r>
            <a:r>
              <a:rPr lang="en-US" sz="6000" dirty="0" err="1" smtClean="0"/>
              <a:t>chúng</a:t>
            </a:r>
            <a:r>
              <a:rPr lang="en-US" sz="6000" dirty="0" smtClean="0"/>
              <a:t> ta </a:t>
            </a:r>
            <a:r>
              <a:rPr lang="en-US" sz="6000" dirty="0" err="1" smtClean="0"/>
              <a:t>cần</a:t>
            </a:r>
            <a:r>
              <a:rPr lang="en-US" sz="6000" dirty="0" smtClean="0"/>
              <a:t> </a:t>
            </a:r>
            <a:r>
              <a:rPr lang="en-US" sz="6000" dirty="0" err="1" smtClean="0"/>
              <a:t>đọc</a:t>
            </a:r>
            <a:r>
              <a:rPr lang="en-US" sz="6000" dirty="0" smtClean="0"/>
              <a:t> </a:t>
            </a:r>
            <a:r>
              <a:rPr lang="en-US" sz="6000" dirty="0" err="1" smtClean="0"/>
              <a:t>hướng</a:t>
            </a:r>
            <a:r>
              <a:rPr lang="en-US" sz="6000" dirty="0" smtClean="0"/>
              <a:t> </a:t>
            </a:r>
            <a:r>
              <a:rPr lang="en-US" sz="6000" dirty="0" err="1" smtClean="0"/>
              <a:t>dẫn</a:t>
            </a:r>
            <a:r>
              <a:rPr lang="en-US" sz="6000" dirty="0" smtClean="0"/>
              <a:t> </a:t>
            </a:r>
            <a:r>
              <a:rPr lang="en-US" sz="6000" dirty="0" err="1" smtClean="0"/>
              <a:t>sử</a:t>
            </a:r>
            <a:r>
              <a:rPr lang="en-US" sz="6000" dirty="0" smtClean="0"/>
              <a:t> </a:t>
            </a:r>
            <a:r>
              <a:rPr lang="en-US" sz="6000" dirty="0" err="1" smtClean="0"/>
              <a:t>dụng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16" y="592591"/>
            <a:ext cx="5857878" cy="63315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977" y="607245"/>
            <a:ext cx="5803813" cy="639363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80002" y="3543300"/>
            <a:ext cx="12420600" cy="27952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Vậy</a:t>
            </a:r>
            <a:r>
              <a:rPr lang="en-US" sz="6000" dirty="0" smtClean="0"/>
              <a:t>, </a:t>
            </a:r>
            <a:r>
              <a:rPr lang="en-US" sz="6000" dirty="0" err="1" smtClean="0"/>
              <a:t>để</a:t>
            </a:r>
            <a:r>
              <a:rPr lang="en-US" sz="6000" dirty="0" smtClean="0"/>
              <a:t> </a:t>
            </a:r>
            <a:r>
              <a:rPr lang="en-US" sz="6000" dirty="0" err="1" smtClean="0"/>
              <a:t>viết</a:t>
            </a:r>
            <a:r>
              <a:rPr lang="en-US" sz="6000" dirty="0" smtClean="0"/>
              <a:t> </a:t>
            </a:r>
            <a:r>
              <a:rPr lang="en-US" sz="6000" dirty="0" err="1" smtClean="0"/>
              <a:t>hướng</a:t>
            </a:r>
            <a:r>
              <a:rPr lang="en-US" sz="6000" dirty="0" smtClean="0"/>
              <a:t> </a:t>
            </a:r>
            <a:r>
              <a:rPr lang="en-US" sz="6000" dirty="0" err="1" smtClean="0"/>
              <a:t>dẫn</a:t>
            </a:r>
            <a:r>
              <a:rPr lang="en-US" sz="6000" dirty="0" smtClean="0"/>
              <a:t> </a:t>
            </a:r>
            <a:r>
              <a:rPr lang="en-US" sz="6000" dirty="0" err="1" smtClean="0"/>
              <a:t>sử</a:t>
            </a:r>
            <a:r>
              <a:rPr lang="en-US" sz="6000" dirty="0" smtClean="0"/>
              <a:t> </a:t>
            </a:r>
            <a:r>
              <a:rPr lang="en-US" sz="6000" dirty="0" err="1" smtClean="0"/>
              <a:t>dụng</a:t>
            </a:r>
            <a:r>
              <a:rPr lang="en-US" sz="6000" dirty="0" smtClean="0"/>
              <a:t> </a:t>
            </a:r>
            <a:r>
              <a:rPr lang="en-US" sz="6000" dirty="0" err="1" smtClean="0"/>
              <a:t>một</a:t>
            </a:r>
            <a:r>
              <a:rPr lang="en-US" sz="6000" dirty="0" smtClean="0"/>
              <a:t> </a:t>
            </a:r>
            <a:r>
              <a:rPr lang="en-US" sz="6000" dirty="0" err="1" smtClean="0"/>
              <a:t>sản</a:t>
            </a:r>
            <a:r>
              <a:rPr lang="en-US" sz="6000" dirty="0" smtClean="0"/>
              <a:t> </a:t>
            </a:r>
            <a:r>
              <a:rPr lang="en-US" sz="6000" dirty="0" err="1" smtClean="0"/>
              <a:t>phẩm</a:t>
            </a:r>
            <a:r>
              <a:rPr lang="en-US" sz="6000" dirty="0" smtClean="0"/>
              <a:t>, </a:t>
            </a:r>
            <a:r>
              <a:rPr lang="en-US" sz="6000" dirty="0" err="1" smtClean="0"/>
              <a:t>chúng</a:t>
            </a:r>
            <a:r>
              <a:rPr lang="en-US" sz="6000" dirty="0" smtClean="0"/>
              <a:t> ta </a:t>
            </a:r>
            <a:r>
              <a:rPr lang="en-US" sz="6000" dirty="0" err="1" smtClean="0"/>
              <a:t>cần</a:t>
            </a:r>
            <a:r>
              <a:rPr lang="en-US" sz="6000" dirty="0" smtClean="0"/>
              <a:t> </a:t>
            </a:r>
            <a:r>
              <a:rPr lang="en-US" sz="6000" dirty="0" err="1" smtClean="0"/>
              <a:t>làm</a:t>
            </a:r>
            <a:r>
              <a:rPr lang="en-US" sz="6000" dirty="0" smtClean="0"/>
              <a:t> </a:t>
            </a:r>
            <a:r>
              <a:rPr lang="en-US" sz="6000" dirty="0" err="1" smtClean="0"/>
              <a:t>gì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7303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9397977" y="4005718"/>
            <a:ext cx="6892543" cy="5884508"/>
          </a:xfrm>
          <a:custGeom>
            <a:avLst/>
            <a:gdLst/>
            <a:ahLst/>
            <a:cxnLst/>
            <a:rect l="l" t="t" r="r" b="b"/>
            <a:pathLst>
              <a:path w="6892543" h="5884508">
                <a:moveTo>
                  <a:pt x="0" y="0"/>
                </a:moveTo>
                <a:lnTo>
                  <a:pt x="6892542" y="0"/>
                </a:lnTo>
                <a:lnTo>
                  <a:pt x="6892542" y="5884508"/>
                </a:lnTo>
                <a:lnTo>
                  <a:pt x="0" y="5884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76371" y="950119"/>
            <a:ext cx="2560113" cy="2057400"/>
          </a:xfrm>
          <a:custGeom>
            <a:avLst/>
            <a:gdLst/>
            <a:ahLst/>
            <a:cxnLst/>
            <a:rect l="l" t="t" r="r" b="b"/>
            <a:pathLst>
              <a:path w="2560113" h="2057400">
                <a:moveTo>
                  <a:pt x="0" y="0"/>
                </a:moveTo>
                <a:lnTo>
                  <a:pt x="2560113" y="0"/>
                </a:lnTo>
                <a:lnTo>
                  <a:pt x="256011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21677" y="3233908"/>
            <a:ext cx="1937685" cy="2775330"/>
          </a:xfrm>
          <a:custGeom>
            <a:avLst/>
            <a:gdLst/>
            <a:ahLst/>
            <a:cxnLst/>
            <a:rect l="l" t="t" r="r" b="b"/>
            <a:pathLst>
              <a:path w="1937685" h="2775330">
                <a:moveTo>
                  <a:pt x="0" y="0"/>
                </a:moveTo>
                <a:lnTo>
                  <a:pt x="1937685" y="0"/>
                </a:lnTo>
                <a:lnTo>
                  <a:pt x="1937685" y="2775330"/>
                </a:lnTo>
                <a:lnTo>
                  <a:pt x="0" y="2775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36484" y="950119"/>
            <a:ext cx="4073735" cy="3671454"/>
          </a:xfrm>
          <a:custGeom>
            <a:avLst/>
            <a:gdLst/>
            <a:ahLst/>
            <a:cxnLst/>
            <a:rect l="l" t="t" r="r" b="b"/>
            <a:pathLst>
              <a:path w="4073735" h="3671454">
                <a:moveTo>
                  <a:pt x="0" y="0"/>
                </a:moveTo>
                <a:lnTo>
                  <a:pt x="4073736" y="0"/>
                </a:lnTo>
                <a:lnTo>
                  <a:pt x="4073736" y="3671454"/>
                </a:lnTo>
                <a:lnTo>
                  <a:pt x="0" y="36714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 rot="742284">
            <a:off x="14089709" y="1464545"/>
            <a:ext cx="6447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#9Slide03 AmpleSoft" panose="02000000000000000000" pitchFamily="2" charset="0"/>
              </a:rPr>
              <a:t>?</a:t>
            </a:r>
            <a:endParaRPr lang="en-US" sz="8800" dirty="0">
              <a:latin typeface="#9Slide03 AmpleSoft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58" y="482312"/>
            <a:ext cx="11229805" cy="96995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6" y="392589"/>
            <a:ext cx="2764199" cy="27641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322" y="3527140"/>
            <a:ext cx="932769" cy="95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253" y="-144535"/>
            <a:ext cx="9323253" cy="10716992"/>
            <a:chOff x="0" y="0"/>
            <a:chExt cx="3046815" cy="350228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023955" cy="3474345"/>
            </a:xfrm>
            <a:custGeom>
              <a:avLst/>
              <a:gdLst/>
              <a:ahLst/>
              <a:cxnLst/>
              <a:rect l="l" t="t" r="r" b="b"/>
              <a:pathLst>
                <a:path w="3023955" h="3474345">
                  <a:moveTo>
                    <a:pt x="3023955" y="3474345"/>
                  </a:moveTo>
                  <a:lnTo>
                    <a:pt x="0" y="3466725"/>
                  </a:lnTo>
                  <a:lnTo>
                    <a:pt x="0" y="1218221"/>
                  </a:lnTo>
                  <a:lnTo>
                    <a:pt x="17780" y="19050"/>
                  </a:lnTo>
                  <a:lnTo>
                    <a:pt x="1505811" y="0"/>
                  </a:lnTo>
                  <a:lnTo>
                    <a:pt x="300490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053165" cy="3501015"/>
            </a:xfrm>
            <a:custGeom>
              <a:avLst/>
              <a:gdLst/>
              <a:ahLst/>
              <a:cxnLst/>
              <a:rect l="l" t="t" r="r" b="b"/>
              <a:pathLst>
                <a:path w="3053165" h="3501015">
                  <a:moveTo>
                    <a:pt x="3018875" y="21590"/>
                  </a:moveTo>
                  <a:cubicBezTo>
                    <a:pt x="3020145" y="34290"/>
                    <a:pt x="3020145" y="44450"/>
                    <a:pt x="3021415" y="54610"/>
                  </a:cubicBezTo>
                  <a:cubicBezTo>
                    <a:pt x="3023955" y="116562"/>
                    <a:pt x="3025225" y="192187"/>
                    <a:pt x="3027765" y="265111"/>
                  </a:cubicBezTo>
                  <a:cubicBezTo>
                    <a:pt x="3027765" y="370446"/>
                    <a:pt x="3040465" y="2447430"/>
                    <a:pt x="3046815" y="2552765"/>
                  </a:cubicBezTo>
                  <a:cubicBezTo>
                    <a:pt x="3053165" y="2712117"/>
                    <a:pt x="3049355" y="2874170"/>
                    <a:pt x="3049355" y="3033523"/>
                  </a:cubicBezTo>
                  <a:cubicBezTo>
                    <a:pt x="3049355" y="3173969"/>
                    <a:pt x="3050625" y="3303612"/>
                    <a:pt x="3051895" y="3440055"/>
                  </a:cubicBezTo>
                  <a:cubicBezTo>
                    <a:pt x="3051895" y="3461645"/>
                    <a:pt x="3051895" y="3475615"/>
                    <a:pt x="3051895" y="3499745"/>
                  </a:cubicBezTo>
                  <a:cubicBezTo>
                    <a:pt x="3029035" y="3499745"/>
                    <a:pt x="3008715" y="3501015"/>
                    <a:pt x="2984053" y="3499745"/>
                  </a:cubicBezTo>
                  <a:cubicBezTo>
                    <a:pt x="2832496" y="3494665"/>
                    <a:pt x="2678608" y="3501015"/>
                    <a:pt x="2527051" y="3495935"/>
                  </a:cubicBezTo>
                  <a:cubicBezTo>
                    <a:pt x="2436117" y="3492125"/>
                    <a:pt x="2347514" y="3494665"/>
                    <a:pt x="2256580" y="3492125"/>
                  </a:cubicBezTo>
                  <a:cubicBezTo>
                    <a:pt x="2214611" y="3490855"/>
                    <a:pt x="2172641" y="3489585"/>
                    <a:pt x="2130671" y="3488315"/>
                  </a:cubicBezTo>
                  <a:cubicBezTo>
                    <a:pt x="2105024" y="3488315"/>
                    <a:pt x="2081707" y="3489585"/>
                    <a:pt x="2056059" y="3489585"/>
                  </a:cubicBezTo>
                  <a:cubicBezTo>
                    <a:pt x="1990773" y="3488315"/>
                    <a:pt x="1811236" y="3489585"/>
                    <a:pt x="1745951" y="3488315"/>
                  </a:cubicBezTo>
                  <a:cubicBezTo>
                    <a:pt x="1699318" y="3487045"/>
                    <a:pt x="766661" y="3495935"/>
                    <a:pt x="720028" y="3494665"/>
                  </a:cubicBezTo>
                  <a:cubicBezTo>
                    <a:pt x="708370" y="3494665"/>
                    <a:pt x="694380" y="3495935"/>
                    <a:pt x="682722" y="3495935"/>
                  </a:cubicBezTo>
                  <a:cubicBezTo>
                    <a:pt x="654742" y="3495935"/>
                    <a:pt x="629094" y="3497205"/>
                    <a:pt x="601114" y="3497205"/>
                  </a:cubicBezTo>
                  <a:cubicBezTo>
                    <a:pt x="531165" y="3497205"/>
                    <a:pt x="463547" y="3495935"/>
                    <a:pt x="393598" y="3494665"/>
                  </a:cubicBezTo>
                  <a:cubicBezTo>
                    <a:pt x="351628" y="3493395"/>
                    <a:pt x="309659" y="3492125"/>
                    <a:pt x="270021" y="3490855"/>
                  </a:cubicBezTo>
                  <a:cubicBezTo>
                    <a:pt x="195408" y="3489585"/>
                    <a:pt x="120796" y="3488315"/>
                    <a:pt x="48260" y="3488315"/>
                  </a:cubicBezTo>
                  <a:cubicBezTo>
                    <a:pt x="38100" y="3488315"/>
                    <a:pt x="29210" y="3488315"/>
                    <a:pt x="19050" y="3487045"/>
                  </a:cubicBezTo>
                  <a:cubicBezTo>
                    <a:pt x="10160" y="3485775"/>
                    <a:pt x="5080" y="3479425"/>
                    <a:pt x="7620" y="3470535"/>
                  </a:cubicBezTo>
                  <a:cubicBezTo>
                    <a:pt x="16510" y="3438656"/>
                    <a:pt x="12700" y="3371134"/>
                    <a:pt x="11430" y="3300911"/>
                  </a:cubicBezTo>
                  <a:cubicBezTo>
                    <a:pt x="10160" y="3157764"/>
                    <a:pt x="6350" y="3017317"/>
                    <a:pt x="7620" y="2874170"/>
                  </a:cubicBezTo>
                  <a:cubicBezTo>
                    <a:pt x="5080" y="2695912"/>
                    <a:pt x="0" y="489285"/>
                    <a:pt x="7620" y="308325"/>
                  </a:cubicBezTo>
                  <a:cubicBezTo>
                    <a:pt x="8890" y="273214"/>
                    <a:pt x="7620" y="235401"/>
                    <a:pt x="8890" y="200290"/>
                  </a:cubicBezTo>
                  <a:cubicBezTo>
                    <a:pt x="10160" y="143571"/>
                    <a:pt x="12700" y="8145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505" y="30480"/>
                    <a:pt x="99811" y="29210"/>
                  </a:cubicBezTo>
                  <a:cubicBezTo>
                    <a:pt x="162765" y="25400"/>
                    <a:pt x="225720" y="22860"/>
                    <a:pt x="291006" y="20320"/>
                  </a:cubicBezTo>
                  <a:cubicBezTo>
                    <a:pt x="335307" y="17780"/>
                    <a:pt x="379608" y="16510"/>
                    <a:pt x="421578" y="13970"/>
                  </a:cubicBezTo>
                  <a:cubicBezTo>
                    <a:pt x="463547" y="11430"/>
                    <a:pt x="507848" y="8890"/>
                    <a:pt x="549818" y="8890"/>
                  </a:cubicBezTo>
                  <a:cubicBezTo>
                    <a:pt x="596451" y="7620"/>
                    <a:pt x="643084" y="10160"/>
                    <a:pt x="689717" y="8890"/>
                  </a:cubicBezTo>
                  <a:cubicBezTo>
                    <a:pt x="748008" y="8890"/>
                    <a:pt x="1804242" y="6350"/>
                    <a:pt x="1862533" y="5080"/>
                  </a:cubicBezTo>
                  <a:cubicBezTo>
                    <a:pt x="1918492" y="3810"/>
                    <a:pt x="1974452" y="2540"/>
                    <a:pt x="2032743" y="2540"/>
                  </a:cubicBezTo>
                  <a:cubicBezTo>
                    <a:pt x="2128340" y="1270"/>
                    <a:pt x="2221606" y="0"/>
                    <a:pt x="2317203" y="0"/>
                  </a:cubicBezTo>
                  <a:cubicBezTo>
                    <a:pt x="2356841" y="0"/>
                    <a:pt x="2398810" y="2540"/>
                    <a:pt x="2438448" y="2540"/>
                  </a:cubicBezTo>
                  <a:cubicBezTo>
                    <a:pt x="2548036" y="3810"/>
                    <a:pt x="2659954" y="5080"/>
                    <a:pt x="2769542" y="7620"/>
                  </a:cubicBezTo>
                  <a:cubicBezTo>
                    <a:pt x="2827833" y="8890"/>
                    <a:pt x="2886124" y="12700"/>
                    <a:pt x="2944415" y="16510"/>
                  </a:cubicBezTo>
                  <a:cubicBezTo>
                    <a:pt x="2958405" y="16510"/>
                    <a:pt x="2972394" y="16510"/>
                    <a:pt x="2984053" y="16510"/>
                  </a:cubicBezTo>
                  <a:cubicBezTo>
                    <a:pt x="2999825" y="17780"/>
                    <a:pt x="3008715" y="20320"/>
                    <a:pt x="3018875" y="21590"/>
                  </a:cubicBezTo>
                  <a:close/>
                  <a:moveTo>
                    <a:pt x="3029035" y="3483235"/>
                  </a:moveTo>
                  <a:cubicBezTo>
                    <a:pt x="3030305" y="3466725"/>
                    <a:pt x="3031575" y="3454025"/>
                    <a:pt x="3031575" y="3441325"/>
                  </a:cubicBezTo>
                  <a:cubicBezTo>
                    <a:pt x="3030305" y="3290107"/>
                    <a:pt x="3029035" y="3146960"/>
                    <a:pt x="3029035" y="2993010"/>
                  </a:cubicBezTo>
                  <a:cubicBezTo>
                    <a:pt x="3029035" y="2922786"/>
                    <a:pt x="3031575" y="2852563"/>
                    <a:pt x="3030305" y="2782340"/>
                  </a:cubicBezTo>
                  <a:cubicBezTo>
                    <a:pt x="3030305" y="2717519"/>
                    <a:pt x="3029035" y="2649996"/>
                    <a:pt x="3027765" y="2585175"/>
                  </a:cubicBezTo>
                  <a:cubicBezTo>
                    <a:pt x="3022685" y="2485242"/>
                    <a:pt x="3011255" y="416361"/>
                    <a:pt x="3011255" y="316428"/>
                  </a:cubicBezTo>
                  <a:cubicBezTo>
                    <a:pt x="3008715" y="232700"/>
                    <a:pt x="3006175" y="146272"/>
                    <a:pt x="3003635" y="63500"/>
                  </a:cubicBezTo>
                  <a:cubicBezTo>
                    <a:pt x="3002365" y="44450"/>
                    <a:pt x="3001095" y="43180"/>
                    <a:pt x="2977058" y="41910"/>
                  </a:cubicBezTo>
                  <a:cubicBezTo>
                    <a:pt x="2970063" y="41910"/>
                    <a:pt x="2965400" y="41910"/>
                    <a:pt x="2958405" y="40640"/>
                  </a:cubicBezTo>
                  <a:cubicBezTo>
                    <a:pt x="2900114" y="36830"/>
                    <a:pt x="2839491" y="31750"/>
                    <a:pt x="2781200" y="30480"/>
                  </a:cubicBezTo>
                  <a:cubicBezTo>
                    <a:pt x="2638970" y="26670"/>
                    <a:pt x="2494408" y="25400"/>
                    <a:pt x="2352178" y="22860"/>
                  </a:cubicBezTo>
                  <a:cubicBezTo>
                    <a:pt x="2331193" y="22860"/>
                    <a:pt x="2307877" y="22860"/>
                    <a:pt x="2286892" y="22860"/>
                  </a:cubicBezTo>
                  <a:cubicBezTo>
                    <a:pt x="2251917" y="22860"/>
                    <a:pt x="2216942" y="22860"/>
                    <a:pt x="2184299" y="22860"/>
                  </a:cubicBezTo>
                  <a:cubicBezTo>
                    <a:pt x="2109687" y="22860"/>
                    <a:pt x="2035074" y="22860"/>
                    <a:pt x="1962793" y="24130"/>
                  </a:cubicBezTo>
                  <a:cubicBezTo>
                    <a:pt x="1899839" y="25400"/>
                    <a:pt x="838942" y="29210"/>
                    <a:pt x="775987" y="29210"/>
                  </a:cubicBezTo>
                  <a:cubicBezTo>
                    <a:pt x="673395" y="29210"/>
                    <a:pt x="570803" y="26670"/>
                    <a:pt x="468211" y="33020"/>
                  </a:cubicBezTo>
                  <a:cubicBezTo>
                    <a:pt x="414583" y="36830"/>
                    <a:pt x="363287" y="36830"/>
                    <a:pt x="311991" y="38100"/>
                  </a:cubicBezTo>
                  <a:cubicBezTo>
                    <a:pt x="223388" y="41910"/>
                    <a:pt x="134786" y="45720"/>
                    <a:pt x="49530" y="50800"/>
                  </a:cubicBezTo>
                  <a:cubicBezTo>
                    <a:pt x="36830" y="50800"/>
                    <a:pt x="34290" y="53340"/>
                    <a:pt x="33020" y="73348"/>
                  </a:cubicBezTo>
                  <a:cubicBezTo>
                    <a:pt x="31750" y="121964"/>
                    <a:pt x="31750" y="170580"/>
                    <a:pt x="30480" y="219196"/>
                  </a:cubicBezTo>
                  <a:cubicBezTo>
                    <a:pt x="29210" y="300223"/>
                    <a:pt x="26670" y="378549"/>
                    <a:pt x="25400" y="459575"/>
                  </a:cubicBezTo>
                  <a:cubicBezTo>
                    <a:pt x="20320" y="546004"/>
                    <a:pt x="26670" y="2658099"/>
                    <a:pt x="29210" y="2744528"/>
                  </a:cubicBezTo>
                  <a:cubicBezTo>
                    <a:pt x="29210" y="2836358"/>
                    <a:pt x="29210" y="2930889"/>
                    <a:pt x="30480" y="3022719"/>
                  </a:cubicBezTo>
                  <a:cubicBezTo>
                    <a:pt x="30480" y="3090241"/>
                    <a:pt x="33020" y="3157764"/>
                    <a:pt x="33020" y="3225286"/>
                  </a:cubicBezTo>
                  <a:cubicBezTo>
                    <a:pt x="33020" y="3298210"/>
                    <a:pt x="33020" y="3371134"/>
                    <a:pt x="31750" y="3441325"/>
                  </a:cubicBezTo>
                  <a:cubicBezTo>
                    <a:pt x="31750" y="3445135"/>
                    <a:pt x="31750" y="3447675"/>
                    <a:pt x="31750" y="3451485"/>
                  </a:cubicBezTo>
                  <a:cubicBezTo>
                    <a:pt x="31750" y="3461645"/>
                    <a:pt x="35560" y="3465455"/>
                    <a:pt x="44450" y="3465455"/>
                  </a:cubicBezTo>
                  <a:cubicBezTo>
                    <a:pt x="67168" y="3465455"/>
                    <a:pt x="99811" y="3466725"/>
                    <a:pt x="130122" y="3466725"/>
                  </a:cubicBezTo>
                  <a:cubicBezTo>
                    <a:pt x="174424" y="3466725"/>
                    <a:pt x="221056" y="3464185"/>
                    <a:pt x="265358" y="3466725"/>
                  </a:cubicBezTo>
                  <a:cubicBezTo>
                    <a:pt x="337639" y="3470535"/>
                    <a:pt x="409920" y="3473075"/>
                    <a:pt x="482200" y="3471805"/>
                  </a:cubicBezTo>
                  <a:cubicBezTo>
                    <a:pt x="528833" y="3470535"/>
                    <a:pt x="573134" y="3473075"/>
                    <a:pt x="619767" y="3473075"/>
                  </a:cubicBezTo>
                  <a:cubicBezTo>
                    <a:pt x="687385" y="3473075"/>
                    <a:pt x="755003" y="3471805"/>
                    <a:pt x="822620" y="3473075"/>
                  </a:cubicBezTo>
                  <a:cubicBezTo>
                    <a:pt x="922881" y="3474345"/>
                    <a:pt x="2023416" y="3464185"/>
                    <a:pt x="2126008" y="3466725"/>
                  </a:cubicBezTo>
                  <a:cubicBezTo>
                    <a:pt x="2170310" y="3467995"/>
                    <a:pt x="2214611" y="3469265"/>
                    <a:pt x="2256580" y="3469265"/>
                  </a:cubicBezTo>
                  <a:cubicBezTo>
                    <a:pt x="2333525" y="3471805"/>
                    <a:pt x="2408137" y="3467995"/>
                    <a:pt x="2485081" y="3471805"/>
                  </a:cubicBezTo>
                  <a:cubicBezTo>
                    <a:pt x="2548036" y="3474345"/>
                    <a:pt x="2610990" y="3474345"/>
                    <a:pt x="2673944" y="3476885"/>
                  </a:cubicBezTo>
                  <a:cubicBezTo>
                    <a:pt x="2767210" y="3480695"/>
                    <a:pt x="2860476" y="3483235"/>
                    <a:pt x="2953741" y="3484505"/>
                  </a:cubicBezTo>
                  <a:cubicBezTo>
                    <a:pt x="2988716" y="3484505"/>
                    <a:pt x="3008715" y="3483235"/>
                    <a:pt x="3029035" y="3483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02958" y="2266518"/>
            <a:ext cx="5935599" cy="8229600"/>
          </a:xfrm>
          <a:custGeom>
            <a:avLst/>
            <a:gdLst/>
            <a:ahLst/>
            <a:cxnLst/>
            <a:rect l="l" t="t" r="r" b="b"/>
            <a:pathLst>
              <a:path w="5935599" h="8229600">
                <a:moveTo>
                  <a:pt x="0" y="0"/>
                </a:moveTo>
                <a:lnTo>
                  <a:pt x="5935599" y="0"/>
                </a:lnTo>
                <a:lnTo>
                  <a:pt x="593559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76" y="1257300"/>
            <a:ext cx="9297206" cy="8663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E9B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11104" y="4296249"/>
            <a:ext cx="5634716" cy="5593976"/>
          </a:xfrm>
          <a:custGeom>
            <a:avLst/>
            <a:gdLst/>
            <a:ahLst/>
            <a:cxnLst/>
            <a:rect l="l" t="t" r="r" b="b"/>
            <a:pathLst>
              <a:path w="5982863" h="5593976">
                <a:moveTo>
                  <a:pt x="0" y="0"/>
                </a:moveTo>
                <a:lnTo>
                  <a:pt x="5982862" y="0"/>
                </a:lnTo>
                <a:lnTo>
                  <a:pt x="5982862" y="5593977"/>
                </a:lnTo>
                <a:lnTo>
                  <a:pt x="0" y="5593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15884" y="2358964"/>
            <a:ext cx="12146099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b="1" dirty="0">
                <a:solidFill>
                  <a:srgbClr val="442816"/>
                </a:solidFill>
              </a:rPr>
              <a:t>* </a:t>
            </a:r>
            <a:r>
              <a:rPr lang="en-US" sz="5400" b="1" dirty="0" err="1">
                <a:solidFill>
                  <a:srgbClr val="442816"/>
                </a:solidFill>
              </a:rPr>
              <a:t>Năng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lực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đặc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thù</a:t>
            </a:r>
            <a:r>
              <a:rPr lang="en-US" sz="5400" b="1" dirty="0">
                <a:solidFill>
                  <a:srgbClr val="442816"/>
                </a:solidFill>
              </a:rPr>
              <a:t>:</a:t>
            </a:r>
          </a:p>
          <a:p>
            <a:pPr algn="just"/>
            <a:r>
              <a:rPr lang="en-US" sz="5400" dirty="0">
                <a:solidFill>
                  <a:srgbClr val="442816"/>
                </a:solidFill>
              </a:rPr>
              <a:t>- </a:t>
            </a:r>
            <a:r>
              <a:rPr lang="en-US" sz="5400" dirty="0" err="1">
                <a:solidFill>
                  <a:srgbClr val="442816"/>
                </a:solidFill>
              </a:rPr>
              <a:t>Biết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đọc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hiểu</a:t>
            </a:r>
            <a:r>
              <a:rPr lang="en-US" sz="5400" dirty="0">
                <a:solidFill>
                  <a:srgbClr val="442816"/>
                </a:solidFill>
              </a:rPr>
              <a:t>, </a:t>
            </a:r>
            <a:r>
              <a:rPr lang="en-US" sz="5400" dirty="0" err="1">
                <a:solidFill>
                  <a:srgbClr val="442816"/>
                </a:solidFill>
              </a:rPr>
              <a:t>tra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cứu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thông</a:t>
            </a:r>
            <a:r>
              <a:rPr lang="en-US" sz="5400" dirty="0">
                <a:solidFill>
                  <a:srgbClr val="442816"/>
                </a:solidFill>
              </a:rPr>
              <a:t> tin </a:t>
            </a:r>
            <a:r>
              <a:rPr lang="en-US" sz="5400" dirty="0" err="1">
                <a:solidFill>
                  <a:srgbClr val="442816"/>
                </a:solidFill>
              </a:rPr>
              <a:t>trên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hướng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dẫn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sử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dụng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một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sản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phẩm</a:t>
            </a:r>
            <a:r>
              <a:rPr lang="en-US" sz="5400" dirty="0">
                <a:solidFill>
                  <a:srgbClr val="442816"/>
                </a:solidFill>
              </a:rPr>
              <a:t>. </a:t>
            </a:r>
          </a:p>
          <a:p>
            <a:pPr algn="just"/>
            <a:r>
              <a:rPr lang="en-US" sz="5400" dirty="0">
                <a:solidFill>
                  <a:srgbClr val="442816"/>
                </a:solidFill>
              </a:rPr>
              <a:t>- </a:t>
            </a:r>
            <a:r>
              <a:rPr lang="en-US" sz="5400" dirty="0" err="1">
                <a:solidFill>
                  <a:srgbClr val="442816"/>
                </a:solidFill>
              </a:rPr>
              <a:t>Biết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cách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viết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hướng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dẫn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sử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dụng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cho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một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sản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phẩm</a:t>
            </a:r>
            <a:r>
              <a:rPr lang="en-US" sz="5400" dirty="0">
                <a:solidFill>
                  <a:srgbClr val="442816"/>
                </a:solidFill>
              </a:rPr>
              <a:t>. </a:t>
            </a:r>
          </a:p>
          <a:p>
            <a:pPr algn="just"/>
            <a:r>
              <a:rPr lang="en-US" sz="5400" b="1" dirty="0">
                <a:solidFill>
                  <a:srgbClr val="442816"/>
                </a:solidFill>
              </a:rPr>
              <a:t>* </a:t>
            </a:r>
            <a:r>
              <a:rPr lang="en-US" sz="5400" b="1" dirty="0" err="1">
                <a:solidFill>
                  <a:srgbClr val="442816"/>
                </a:solidFill>
              </a:rPr>
              <a:t>Năng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lực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chung</a:t>
            </a:r>
            <a:r>
              <a:rPr lang="en-US" sz="5400" b="1" dirty="0">
                <a:solidFill>
                  <a:srgbClr val="442816"/>
                </a:solidFill>
              </a:rPr>
              <a:t>: </a:t>
            </a:r>
            <a:r>
              <a:rPr lang="en-US" sz="5400" dirty="0" err="1">
                <a:solidFill>
                  <a:srgbClr val="442816"/>
                </a:solidFill>
              </a:rPr>
              <a:t>năng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lực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ngôn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ngữ</a:t>
            </a:r>
            <a:r>
              <a:rPr lang="en-US" sz="5400" dirty="0">
                <a:solidFill>
                  <a:srgbClr val="442816"/>
                </a:solidFill>
              </a:rPr>
              <a:t>, </a:t>
            </a:r>
            <a:r>
              <a:rPr lang="en-US" sz="5400" dirty="0" err="1">
                <a:solidFill>
                  <a:srgbClr val="442816"/>
                </a:solidFill>
              </a:rPr>
              <a:t>làm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việc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nhóm</a:t>
            </a:r>
            <a:r>
              <a:rPr lang="en-US" sz="5400" dirty="0">
                <a:solidFill>
                  <a:srgbClr val="442816"/>
                </a:solidFill>
              </a:rPr>
              <a:t>, </a:t>
            </a:r>
            <a:r>
              <a:rPr lang="en-US" sz="5400" dirty="0" err="1">
                <a:solidFill>
                  <a:srgbClr val="442816"/>
                </a:solidFill>
              </a:rPr>
              <a:t>giải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quyết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vấn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đề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sáng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tạo</a:t>
            </a:r>
            <a:r>
              <a:rPr lang="en-US" sz="5400" dirty="0">
                <a:solidFill>
                  <a:srgbClr val="442816"/>
                </a:solidFill>
              </a:rPr>
              <a:t>.</a:t>
            </a:r>
          </a:p>
          <a:p>
            <a:pPr algn="just"/>
            <a:r>
              <a:rPr lang="en-US" sz="5400" b="1" dirty="0">
                <a:solidFill>
                  <a:srgbClr val="442816"/>
                </a:solidFill>
              </a:rPr>
              <a:t>* </a:t>
            </a:r>
            <a:r>
              <a:rPr lang="en-US" sz="5400" b="1" dirty="0" err="1">
                <a:solidFill>
                  <a:srgbClr val="442816"/>
                </a:solidFill>
              </a:rPr>
              <a:t>Phẩm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chất</a:t>
            </a:r>
            <a:r>
              <a:rPr lang="en-US" sz="5400" b="1" dirty="0">
                <a:solidFill>
                  <a:srgbClr val="442816"/>
                </a:solidFill>
              </a:rPr>
              <a:t>: </a:t>
            </a:r>
            <a:r>
              <a:rPr lang="en-US" sz="5400" dirty="0" err="1">
                <a:solidFill>
                  <a:srgbClr val="442816"/>
                </a:solidFill>
              </a:rPr>
              <a:t>chăm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chỉ</a:t>
            </a:r>
            <a:r>
              <a:rPr lang="en-US" sz="5400" dirty="0">
                <a:solidFill>
                  <a:srgbClr val="442816"/>
                </a:solidFill>
              </a:rPr>
              <a:t>, </a:t>
            </a:r>
            <a:r>
              <a:rPr lang="en-US" sz="5400" dirty="0" err="1">
                <a:solidFill>
                  <a:srgbClr val="442816"/>
                </a:solidFill>
              </a:rPr>
              <a:t>trách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nhiệm</a:t>
            </a:r>
            <a:r>
              <a:rPr lang="en-US" sz="5400" dirty="0">
                <a:solidFill>
                  <a:srgbClr val="442816"/>
                </a:solidFill>
              </a:rPr>
              <a:t>.</a:t>
            </a:r>
          </a:p>
          <a:p>
            <a:pPr marL="0" lvl="0" indent="0" algn="just">
              <a:spcBef>
                <a:spcPct val="0"/>
              </a:spcBef>
            </a:pPr>
            <a:endParaRPr lang="en-US" sz="5400" dirty="0">
              <a:solidFill>
                <a:srgbClr val="44281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735377"/>
            <a:ext cx="14698730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351880" y="-183029"/>
            <a:ext cx="3051500" cy="2822638"/>
          </a:xfrm>
          <a:custGeom>
            <a:avLst/>
            <a:gdLst/>
            <a:ahLst/>
            <a:cxnLst/>
            <a:rect l="l" t="t" r="r" b="b"/>
            <a:pathLst>
              <a:path w="3051500" h="2822638">
                <a:moveTo>
                  <a:pt x="0" y="0"/>
                </a:moveTo>
                <a:lnTo>
                  <a:pt x="3051500" y="0"/>
                </a:lnTo>
                <a:lnTo>
                  <a:pt x="3051500" y="2822638"/>
                </a:lnTo>
                <a:lnTo>
                  <a:pt x="0" y="28226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38256" y="6757504"/>
            <a:ext cx="3490944" cy="2500795"/>
          </a:xfrm>
          <a:custGeom>
            <a:avLst/>
            <a:gdLst/>
            <a:ahLst/>
            <a:cxnLst/>
            <a:rect l="l" t="t" r="r" b="b"/>
            <a:pathLst>
              <a:path w="2666223" h="1960873">
                <a:moveTo>
                  <a:pt x="0" y="0"/>
                </a:moveTo>
                <a:lnTo>
                  <a:pt x="2666223" y="0"/>
                </a:lnTo>
                <a:lnTo>
                  <a:pt x="2666223" y="1960873"/>
                </a:lnTo>
                <a:lnTo>
                  <a:pt x="0" y="19608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96200" y="6703138"/>
            <a:ext cx="3967080" cy="2555161"/>
          </a:xfrm>
          <a:custGeom>
            <a:avLst/>
            <a:gdLst/>
            <a:ahLst/>
            <a:cxnLst/>
            <a:rect l="l" t="t" r="r" b="b"/>
            <a:pathLst>
              <a:path w="3043275" h="1960873">
                <a:moveTo>
                  <a:pt x="0" y="0"/>
                </a:moveTo>
                <a:lnTo>
                  <a:pt x="3043275" y="0"/>
                </a:lnTo>
                <a:lnTo>
                  <a:pt x="3043275" y="1960873"/>
                </a:lnTo>
                <a:lnTo>
                  <a:pt x="0" y="19608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06042" y="6757505"/>
            <a:ext cx="3257958" cy="2500796"/>
          </a:xfrm>
          <a:custGeom>
            <a:avLst/>
            <a:gdLst/>
            <a:ahLst/>
            <a:cxnLst/>
            <a:rect l="l" t="t" r="r" b="b"/>
            <a:pathLst>
              <a:path w="2495766" h="1960873">
                <a:moveTo>
                  <a:pt x="0" y="0"/>
                </a:moveTo>
                <a:lnTo>
                  <a:pt x="2495766" y="0"/>
                </a:lnTo>
                <a:lnTo>
                  <a:pt x="2495766" y="1960873"/>
                </a:lnTo>
                <a:lnTo>
                  <a:pt x="0" y="19608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480" b="-548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95309" y="749789"/>
            <a:ext cx="15199480" cy="726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442816"/>
                </a:solidFill>
              </a:rPr>
              <a:t>Đọc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văn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bản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hướng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dẫn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sử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dụng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nồi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cơm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điện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và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trả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lời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câu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hỏi</a:t>
            </a:r>
            <a:endParaRPr lang="en-US" sz="4400" b="1" dirty="0">
              <a:solidFill>
                <a:srgbClr val="442816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2716703"/>
            <a:ext cx="163449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600" dirty="0" err="1">
                <a:solidFill>
                  <a:srgbClr val="442816"/>
                </a:solidFill>
              </a:rPr>
              <a:t>Nồi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cơm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điện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là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đồ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dùng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khá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phổ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biến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trong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các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gia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đình</a:t>
            </a:r>
            <a:r>
              <a:rPr lang="en-US" sz="3600" dirty="0">
                <a:solidFill>
                  <a:srgbClr val="442816"/>
                </a:solidFill>
              </a:rPr>
              <a:t>. </a:t>
            </a:r>
            <a:r>
              <a:rPr lang="en-US" sz="3600" dirty="0" err="1">
                <a:solidFill>
                  <a:srgbClr val="442816"/>
                </a:solidFill>
              </a:rPr>
              <a:t>Nhưng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sử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dụng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nồi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cơm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điện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đúng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cách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thì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không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phải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ai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cũng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biết</a:t>
            </a:r>
            <a:r>
              <a:rPr lang="en-US" sz="3600" dirty="0">
                <a:solidFill>
                  <a:srgbClr val="442816"/>
                </a:solidFill>
              </a:rPr>
              <a:t>. </a:t>
            </a:r>
            <a:r>
              <a:rPr lang="en-US" sz="3600" dirty="0" err="1">
                <a:solidFill>
                  <a:srgbClr val="442816"/>
                </a:solidFill>
              </a:rPr>
              <a:t>Dưới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đây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là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hướng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dẫn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sử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dụng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nồi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cơm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điện</a:t>
            </a:r>
            <a:r>
              <a:rPr lang="en-US" sz="3600" dirty="0">
                <a:solidFill>
                  <a:srgbClr val="442816"/>
                </a:solidFill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" y="4087038"/>
            <a:ext cx="5147003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9" lvl="1" algn="just">
              <a:lnSpc>
                <a:spcPts val="3359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Trước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nấu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Đổ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gạo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lòng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khăn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khô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mặt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ngoài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lòng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trước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đặt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Không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nên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gạo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trong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lòng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để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bảo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vệ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lớp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chống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dính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09736" y="1813812"/>
            <a:ext cx="13460166" cy="54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C00000"/>
                </a:solidFill>
              </a:rPr>
              <a:t>HƯỚNG DẪN SỬ DỤNG NỒI CƠM ĐIỆN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64506" y="4087038"/>
            <a:ext cx="5147003" cy="2165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 2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nấu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Đóng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chặt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nắp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Cắm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điện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nhấn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nút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nấu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Không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mở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trong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suốt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quá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trình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nấu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11509" y="4087038"/>
            <a:ext cx="5147003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  3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Sau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nấu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Lấy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hết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cơm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khỏi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lòng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18158" lvl="1" indent="-259079" algn="just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liệu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mềm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sạch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bộ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phận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Nếu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liệu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cứng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như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loại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sẽ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bị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trầy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xước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88211" y="2726392"/>
            <a:ext cx="3261595" cy="3204517"/>
          </a:xfrm>
          <a:custGeom>
            <a:avLst/>
            <a:gdLst/>
            <a:ahLst/>
            <a:cxnLst/>
            <a:rect l="l" t="t" r="r" b="b"/>
            <a:pathLst>
              <a:path w="3261595" h="3204517">
                <a:moveTo>
                  <a:pt x="0" y="0"/>
                </a:moveTo>
                <a:lnTo>
                  <a:pt x="3261595" y="0"/>
                </a:lnTo>
                <a:lnTo>
                  <a:pt x="3261595" y="3204517"/>
                </a:lnTo>
                <a:lnTo>
                  <a:pt x="0" y="3204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19008" y="841532"/>
            <a:ext cx="13460166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Đọc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văn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bản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hướng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dẫn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sử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dụng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nồi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điện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trả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lời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câu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hỏi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98211" y="3531726"/>
            <a:ext cx="12265789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rgbClr val="442816"/>
                </a:solidFill>
              </a:rPr>
              <a:t>a. </a:t>
            </a:r>
            <a:r>
              <a:rPr lang="en-US" sz="4400" dirty="0" err="1">
                <a:solidFill>
                  <a:srgbClr val="442816"/>
                </a:solidFill>
              </a:rPr>
              <a:t>Văn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bản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trên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hướng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dẫn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sử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dụng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sản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phẩm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gì</a:t>
            </a:r>
            <a:r>
              <a:rPr lang="en-US" sz="4400" dirty="0">
                <a:solidFill>
                  <a:srgbClr val="442816"/>
                </a:solidFill>
              </a:rPr>
              <a:t>?</a:t>
            </a:r>
          </a:p>
          <a:p>
            <a:r>
              <a:rPr lang="en-US" sz="4400" dirty="0">
                <a:solidFill>
                  <a:srgbClr val="442816"/>
                </a:solidFill>
              </a:rPr>
              <a:t>b. </a:t>
            </a:r>
            <a:r>
              <a:rPr lang="en-US" sz="4400" dirty="0" err="1">
                <a:solidFill>
                  <a:srgbClr val="442816"/>
                </a:solidFill>
              </a:rPr>
              <a:t>Việc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sử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dụng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sản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phẩm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đó</a:t>
            </a:r>
            <a:r>
              <a:rPr lang="en-US" sz="4400" dirty="0">
                <a:solidFill>
                  <a:srgbClr val="442816"/>
                </a:solidFill>
              </a:rPr>
              <a:t> chia </a:t>
            </a:r>
            <a:r>
              <a:rPr lang="en-US" sz="4400" dirty="0" err="1">
                <a:solidFill>
                  <a:srgbClr val="442816"/>
                </a:solidFill>
              </a:rPr>
              <a:t>làm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mấy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bước</a:t>
            </a:r>
            <a:r>
              <a:rPr lang="en-US" sz="4400" dirty="0">
                <a:solidFill>
                  <a:srgbClr val="442816"/>
                </a:solidFill>
              </a:rPr>
              <a:t>?</a:t>
            </a:r>
          </a:p>
          <a:p>
            <a:pPr marL="0" lvl="0" indent="0">
              <a:spcBef>
                <a:spcPct val="0"/>
              </a:spcBef>
            </a:pPr>
            <a:r>
              <a:rPr lang="en-US" sz="4400" dirty="0">
                <a:solidFill>
                  <a:srgbClr val="442816"/>
                </a:solidFill>
              </a:rPr>
              <a:t>c. </a:t>
            </a:r>
            <a:r>
              <a:rPr lang="en-US" sz="4400" dirty="0" err="1">
                <a:solidFill>
                  <a:srgbClr val="442816"/>
                </a:solidFill>
              </a:rPr>
              <a:t>Trong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mỗi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bước</a:t>
            </a:r>
            <a:r>
              <a:rPr lang="en-US" sz="4400" dirty="0">
                <a:solidFill>
                  <a:srgbClr val="442816"/>
                </a:solidFill>
              </a:rPr>
              <a:t>, </a:t>
            </a:r>
            <a:r>
              <a:rPr lang="en-US" sz="4400" dirty="0" err="1">
                <a:solidFill>
                  <a:srgbClr val="442816"/>
                </a:solidFill>
              </a:rPr>
              <a:t>sản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phẩm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đó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được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sử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dụng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như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thế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nào</a:t>
            </a:r>
            <a:r>
              <a:rPr lang="en-US" sz="4400" dirty="0">
                <a:solidFill>
                  <a:srgbClr val="442816"/>
                </a:solidFill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49806" y="2735917"/>
            <a:ext cx="13460166" cy="55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4800" dirty="0">
                <a:solidFill>
                  <a:srgbClr val="442816"/>
                </a:solidFill>
              </a:rPr>
              <a:t>TRẢ LỜI CÁC CÂU HỎI SAU: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19593" y="6428603"/>
            <a:ext cx="9631372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a.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Văn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bản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trên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hướng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dẫn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sử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dụng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nồi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cơm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điện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19593" y="7984184"/>
            <a:ext cx="9936031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b.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sử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dụng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nồi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cơm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điện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chia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3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bước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4733" y="6538939"/>
            <a:ext cx="6334293" cy="3767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88211" y="2726393"/>
            <a:ext cx="3045589" cy="3026708"/>
          </a:xfrm>
          <a:custGeom>
            <a:avLst/>
            <a:gdLst/>
            <a:ahLst/>
            <a:cxnLst/>
            <a:rect l="l" t="t" r="r" b="b"/>
            <a:pathLst>
              <a:path w="3261595" h="3204517">
                <a:moveTo>
                  <a:pt x="0" y="0"/>
                </a:moveTo>
                <a:lnTo>
                  <a:pt x="3261595" y="0"/>
                </a:lnTo>
                <a:lnTo>
                  <a:pt x="3261595" y="3204517"/>
                </a:lnTo>
                <a:lnTo>
                  <a:pt x="0" y="3204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980286" y="3547564"/>
            <a:ext cx="16078030" cy="57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39"/>
              </a:lnSpc>
              <a:spcBef>
                <a:spcPct val="0"/>
              </a:spcBef>
            </a:pPr>
            <a:r>
              <a:rPr lang="en-US" sz="4400" i="1" dirty="0" smtClean="0">
                <a:solidFill>
                  <a:schemeClr val="accent4">
                    <a:lumMod val="75000"/>
                  </a:schemeClr>
                </a:solidFill>
              </a:rPr>
              <a:t>c.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Trong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mỗi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bước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sản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phẩm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đó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được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sử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dụng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như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thế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nào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67200" y="4336121"/>
            <a:ext cx="1291176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3799" dirty="0" err="1">
                <a:solidFill>
                  <a:srgbClr val="442816"/>
                </a:solidFill>
              </a:rPr>
              <a:t>Trong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mỗi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bước</a:t>
            </a:r>
            <a:r>
              <a:rPr lang="en-US" sz="3799" dirty="0">
                <a:solidFill>
                  <a:srgbClr val="442816"/>
                </a:solidFill>
              </a:rPr>
              <a:t>, </a:t>
            </a:r>
            <a:r>
              <a:rPr lang="en-US" sz="3799" dirty="0" err="1">
                <a:solidFill>
                  <a:srgbClr val="442816"/>
                </a:solidFill>
              </a:rPr>
              <a:t>sản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phẩm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đó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được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sử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dụng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theo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một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cách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riêng</a:t>
            </a:r>
            <a:r>
              <a:rPr lang="en-US" sz="3799" dirty="0">
                <a:solidFill>
                  <a:srgbClr val="442816"/>
                </a:solidFill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13726" y="5141407"/>
            <a:ext cx="13165234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79" lvl="1"/>
            <a:r>
              <a:rPr lang="en-US" sz="3200" b="1" dirty="0" smtClean="0">
                <a:solidFill>
                  <a:srgbClr val="442816"/>
                </a:solidFill>
              </a:rPr>
              <a:t>1. </a:t>
            </a:r>
            <a:r>
              <a:rPr lang="en-US" sz="3200" b="1" dirty="0" err="1" smtClean="0">
                <a:solidFill>
                  <a:srgbClr val="442816"/>
                </a:solidFill>
              </a:rPr>
              <a:t>Trước</a:t>
            </a:r>
            <a:r>
              <a:rPr lang="en-US" sz="3200" b="1" dirty="0" smtClean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khi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nấu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cơm</a:t>
            </a:r>
            <a:endParaRPr lang="en-US" sz="3200" b="1" dirty="0">
              <a:solidFill>
                <a:srgbClr val="442816"/>
              </a:solidFill>
            </a:endParaRPr>
          </a:p>
          <a:p>
            <a:pPr marL="518158" lvl="1" indent="-259079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Đổ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gạo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đã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vào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lòng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 marL="518158" lvl="1" indent="-259079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Dùng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khăn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lau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khô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mặt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ngoài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lòng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trước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khi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đặt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vào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3200" dirty="0" err="1">
                <a:solidFill>
                  <a:srgbClr val="442816"/>
                </a:solidFill>
              </a:rPr>
              <a:t>Không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nên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gạo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trong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lòng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để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bảo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vệ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lớp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chống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dính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3000" y="7277262"/>
            <a:ext cx="9202902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442816"/>
                </a:solidFill>
              </a:rPr>
              <a:t>2. </a:t>
            </a:r>
            <a:r>
              <a:rPr lang="en-US" sz="3200" b="1" dirty="0" err="1">
                <a:solidFill>
                  <a:srgbClr val="442816"/>
                </a:solidFill>
              </a:rPr>
              <a:t>Khi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nấu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cơm</a:t>
            </a:r>
            <a:endParaRPr lang="en-US" sz="3200" b="1" dirty="0">
              <a:solidFill>
                <a:srgbClr val="442816"/>
              </a:solidFill>
            </a:endParaRPr>
          </a:p>
          <a:p>
            <a:pPr marL="518158" lvl="1" indent="-259079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Đóng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chặt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nắp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 marL="518158" lvl="1" indent="-259079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Cắm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điện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và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nhấn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nút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nấu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3200" dirty="0" err="1">
                <a:solidFill>
                  <a:srgbClr val="442816"/>
                </a:solidFill>
              </a:rPr>
              <a:t>Không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mở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trong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suốt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quá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trình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nấu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82000" y="7227916"/>
            <a:ext cx="934249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200" b="1" dirty="0">
                <a:solidFill>
                  <a:srgbClr val="442816"/>
                </a:solidFill>
              </a:rPr>
              <a:t>3. </a:t>
            </a:r>
            <a:r>
              <a:rPr lang="en-US" sz="3200" b="1" dirty="0" err="1">
                <a:solidFill>
                  <a:srgbClr val="442816"/>
                </a:solidFill>
              </a:rPr>
              <a:t>Sau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khi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nấu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cơm</a:t>
            </a:r>
            <a:endParaRPr lang="en-US" sz="3200" b="1" dirty="0">
              <a:solidFill>
                <a:srgbClr val="442816"/>
              </a:solidFill>
            </a:endParaRPr>
          </a:p>
          <a:p>
            <a:pPr marL="518158" lvl="1" indent="-259079" algn="just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Lấy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hết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cơm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ra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khỏi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lòng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 marL="518158" lvl="1" indent="-259079" algn="just">
              <a:spcBef>
                <a:spcPct val="0"/>
              </a:spcBef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Dùng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vật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liệu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mềm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để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làm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sạch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các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bộ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phận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của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 </a:t>
            </a:r>
            <a:r>
              <a:rPr lang="en-US" sz="3200" dirty="0" err="1">
                <a:solidFill>
                  <a:srgbClr val="442816"/>
                </a:solidFill>
              </a:rPr>
              <a:t>Nếu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dùng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vật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liệu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cứng</a:t>
            </a:r>
            <a:r>
              <a:rPr lang="en-US" sz="3200" dirty="0">
                <a:solidFill>
                  <a:srgbClr val="442816"/>
                </a:solidFill>
              </a:rPr>
              <a:t> (</a:t>
            </a:r>
            <a:r>
              <a:rPr lang="en-US" sz="3200" dirty="0" err="1">
                <a:solidFill>
                  <a:srgbClr val="442816"/>
                </a:solidFill>
              </a:rPr>
              <a:t>như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kim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loại</a:t>
            </a:r>
            <a:r>
              <a:rPr lang="en-US" sz="3200" dirty="0">
                <a:solidFill>
                  <a:srgbClr val="442816"/>
                </a:solidFill>
              </a:rPr>
              <a:t>), </a:t>
            </a:r>
            <a:r>
              <a:rPr lang="en-US" sz="3200" dirty="0" err="1">
                <a:solidFill>
                  <a:srgbClr val="442816"/>
                </a:solidFill>
              </a:rPr>
              <a:t>sẽ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làm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bị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trầy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xước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2319008" y="841532"/>
            <a:ext cx="13460166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Đọc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văn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bản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hướng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dẫn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sử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dụng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nồi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điện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trả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lời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câu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hỏi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949806" y="2735917"/>
            <a:ext cx="13460166" cy="55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4800" dirty="0">
                <a:solidFill>
                  <a:srgbClr val="442816"/>
                </a:solidFill>
              </a:rPr>
              <a:t>TRẢ LỜI CÁC CÂU HỎI SAU: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828</Words>
  <Application>Microsoft Office PowerPoint</Application>
  <PresentationFormat>Custom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#9Slide05 Dancing Script</vt:lpstr>
      <vt:lpstr>#9Slide03 AmpleSoft</vt:lpstr>
      <vt:lpstr>SVN-Newton</vt:lpstr>
      <vt:lpstr>#9Slide07 HoneyCream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T22_Viet_Timhieucachviethdsdsanpham_MNT</dc:title>
  <dc:creator>ADMIN</dc:creator>
  <cp:lastModifiedBy>Laptop T&amp;T</cp:lastModifiedBy>
  <cp:revision>9</cp:revision>
  <dcterms:created xsi:type="dcterms:W3CDTF">2006-08-16T00:00:00Z</dcterms:created>
  <dcterms:modified xsi:type="dcterms:W3CDTF">2023-12-28T15:52:54Z</dcterms:modified>
  <dc:identifier>DAF3-M1y9tE</dc:identifier>
</cp:coreProperties>
</file>