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67" r:id="rId4"/>
    <p:sldId id="257" r:id="rId5"/>
    <p:sldId id="268" r:id="rId6"/>
    <p:sldId id="269" r:id="rId7"/>
    <p:sldId id="258" r:id="rId8"/>
    <p:sldId id="270" r:id="rId9"/>
    <p:sldId id="271" r:id="rId10"/>
    <p:sldId id="272" r:id="rId11"/>
    <p:sldId id="273" r:id="rId12"/>
    <p:sldId id="261" r:id="rId13"/>
    <p:sldId id="259"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 id="287" r:id="rId31"/>
    <p:sldId id="289"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9Slide07 HoneyCream" pitchFamily="2" charset="0"/>
      <p:regular r:id="rId38"/>
    </p:embeddedFont>
    <p:embeddedFont>
      <p:font typeface="Cambria" panose="02040503050406030204" pitchFamily="18" charset="0"/>
      <p:regular r:id="rId39"/>
      <p:bold r:id="rId40"/>
      <p:italic r:id="rId41"/>
      <p:boldItalic r:id="rId42"/>
    </p:embeddedFont>
    <p:embeddedFont>
      <p:font typeface="SVN-Newton"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89" autoAdjust="0"/>
  </p:normalViewPr>
  <p:slideViewPr>
    <p:cSldViewPr>
      <p:cViewPr varScale="1">
        <p:scale>
          <a:sx n="43" d="100"/>
          <a:sy n="43" d="100"/>
        </p:scale>
        <p:origin x="-29"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en-VN" smtClean="0"/>
              <a:t>12/28/2023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en-VN" smtClean="0"/>
              <a:t>‹#›</a:t>
            </a:fld>
            <a:endParaRPr lang="en-VN"/>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6C08A84-52CF-364E-912A-91C07A963A46}" type="slidenum">
              <a:rPr lang="en-VN" smtClean="0"/>
              <a:t>16</a:t>
            </a:fld>
            <a:endParaRPr lang="en-VN"/>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06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154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a:t>Click to edit Master title style</a:t>
            </a:r>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2867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80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endParaRPr lang="en-US"/>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18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endParaRPr lang="en-US"/>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431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endParaRPr lang="en-US"/>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30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a:t>Click to edit Master title style</a:t>
            </a:r>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68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a:t>Click to edit Master title style</a:t>
            </a:r>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676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36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94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33338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13.svg"/><Relationship Id="rId19" Type="http://schemas.openxmlformats.org/officeDocument/2006/relationships/image" Target="../media/image15.png"/><Relationship Id="rId31"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9.pn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9.png"/><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57.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46.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19.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29.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53.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54.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2.png"/><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9.png"/><Relationship Id="rId2" Type="http://schemas.openxmlformats.org/officeDocument/2006/relationships/image" Target="../media/image12.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2.png"/><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37.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9.svg"/><Relationship Id="rId7"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smtClean="0">
                <a:solidFill>
                  <a:schemeClr val="accent4">
                    <a:lumMod val="50000"/>
                  </a:schemeClr>
                </a:solidFill>
                <a:latin typeface="Cambria" panose="02040503050406030204" pitchFamily="18" charset="0"/>
              </a:rPr>
              <a:t>     </a:t>
            </a:r>
            <a:r>
              <a:rPr lang="en-US" sz="3600" dirty="0" err="1" smtClean="0">
                <a:solidFill>
                  <a:schemeClr val="accent4">
                    <a:lumMod val="50000"/>
                  </a:schemeClr>
                </a:solidFill>
                <a:latin typeface="Cambria" panose="02040503050406030204" pitchFamily="18" charset="0"/>
              </a:rPr>
              <a:t>Khi</a:t>
            </a:r>
            <a:r>
              <a:rPr lang="en-US" sz="3600" dirty="0" smtClean="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en-VN"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en-VN"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ngọt</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VN"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en-VN"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12785"/>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en-VN"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en-VN"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pic>
        <p:nvPicPr>
          <p:cNvPr id="18" name="Picture 17">
            <a:extLst>
              <a:ext uri="{FF2B5EF4-FFF2-40B4-BE49-F238E27FC236}">
                <a16:creationId xmlns:a16="http://schemas.microsoft.com/office/drawing/2014/main" id="{F671265E-8E82-6C4F-8A90-93FDC1FB9670}"/>
              </a:ext>
            </a:extLst>
          </p:cNvPr>
          <p:cNvPicPr>
            <a:picLocks noChangeAspect="1"/>
          </p:cNvPicPr>
          <p:nvPr/>
        </p:nvPicPr>
        <p:blipFill>
          <a:blip r:embed="rId11"/>
          <a:stretch>
            <a:fillRect/>
          </a:stretch>
        </p:blipFill>
        <p:spPr>
          <a:xfrm>
            <a:off x="1725903" y="6674329"/>
            <a:ext cx="11386882" cy="166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VN"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pic>
        <p:nvPicPr>
          <p:cNvPr id="18" name="Picture 17">
            <a:extLst>
              <a:ext uri="{FF2B5EF4-FFF2-40B4-BE49-F238E27FC236}">
                <a16:creationId xmlns:a16="http://schemas.microsoft.com/office/drawing/2014/main" id="{983FE70F-0363-614D-A41C-BE1B89D232A0}"/>
              </a:ext>
            </a:extLst>
          </p:cNvPr>
          <p:cNvPicPr>
            <a:picLocks noChangeAspect="1"/>
          </p:cNvPicPr>
          <p:nvPr/>
        </p:nvPicPr>
        <p:blipFill>
          <a:blip r:embed="rId9"/>
          <a:stretch>
            <a:fillRect/>
          </a:stretch>
        </p:blipFill>
        <p:spPr>
          <a:xfrm>
            <a:off x="1417888" y="5896182"/>
            <a:ext cx="13639800" cy="2222500"/>
          </a:xfrm>
          <a:prstGeom prst="rect">
            <a:avLst/>
          </a:prstGeom>
        </p:spPr>
      </p:pic>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895600" y="4581673"/>
            <a:ext cx="8397001" cy="1846659"/>
          </a:xfrm>
          <a:prstGeom prst="rect">
            <a:avLst/>
          </a:prstGeom>
          <a:solidFill>
            <a:srgbClr val="DD5248"/>
          </a:solidFill>
        </p:spPr>
        <p:txBody>
          <a:bodyPr wrap="square" lIns="0" tIns="0" rIns="0" bIns="0" rtlCol="0" anchor="t">
            <a:spAutoFit/>
          </a:bodyPr>
          <a:lstStyle/>
          <a:p>
            <a:pPr algn="ctr">
              <a:spcAft>
                <a:spcPts val="800"/>
              </a:spcAft>
              <a:tabLst>
                <a:tab pos="255270" algn="l"/>
              </a:tabLst>
            </a:pP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Bum. </a:t>
            </a:r>
            <a:endParaRPr lang="en-VN" sz="6000" dirty="0">
              <a:solidFill>
                <a:schemeClr val="bg1"/>
              </a:solidFill>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en-VN"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smtClean="0">
                <a:solidFill>
                  <a:srgbClr val="000000"/>
                </a:solidFill>
                <a:latin typeface="Cambria" panose="02040503050406030204" pitchFamily="18" charset="0"/>
              </a:rPr>
              <a:t>tranh</a:t>
            </a:r>
            <a:r>
              <a:rPr lang="en-US" sz="6000" dirty="0" smtClean="0">
                <a:solidFill>
                  <a:srgbClr val="000000"/>
                </a:solidFill>
                <a:latin typeface="Cambria" panose="02040503050406030204" pitchFamily="18" charset="0"/>
              </a:rPr>
              <a:t>.</a:t>
            </a:r>
            <a:endParaRPr lang="en-US" sz="6000" dirty="0">
              <a:solidFill>
                <a:srgbClr val="000000"/>
              </a:solidFill>
              <a:latin typeface="Cambria" panose="02040503050406030204" pitchFamily="18" charset="0"/>
            </a:endParaRP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smtClean="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smtClean="0">
                <a:solidFill>
                  <a:schemeClr val="tx2"/>
                </a:solidFill>
                <a:latin typeface="Cambria" panose="02040503050406030204" pitchFamily="18" charset="0"/>
              </a:rPr>
              <a:t>     </a:t>
            </a:r>
            <a:r>
              <a:rPr lang="en-US" sz="4000" dirty="0" err="1" smtClean="0">
                <a:solidFill>
                  <a:schemeClr val="tx2"/>
                </a:solidFill>
                <a:latin typeface="Cambria" panose="02040503050406030204" pitchFamily="18" charset="0"/>
              </a:rPr>
              <a:t>Đúng</a:t>
            </a:r>
            <a:r>
              <a:rPr lang="en-US" sz="4000" dirty="0" smtClean="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smtClean="0">
                <a:solidFill>
                  <a:schemeClr val="accent6">
                    <a:lumMod val="50000"/>
                  </a:schemeClr>
                </a:solidFill>
                <a:latin typeface="Cambria" panose="02040503050406030204" pitchFamily="18" charset="0"/>
              </a:rPr>
              <a:t>     </a:t>
            </a:r>
            <a:r>
              <a:rPr lang="en-US" sz="4000" dirty="0" err="1" smtClean="0">
                <a:solidFill>
                  <a:schemeClr val="accent6">
                    <a:lumMod val="50000"/>
                  </a:schemeClr>
                </a:solidFill>
                <a:latin typeface="Cambria" panose="02040503050406030204" pitchFamily="18" charset="0"/>
              </a:rPr>
              <a:t>Những</a:t>
            </a:r>
            <a:r>
              <a:rPr lang="en-US" sz="4000" dirty="0" smtClean="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2448</Words>
  <Application>Microsoft Office PowerPoint</Application>
  <PresentationFormat>Custom</PresentationFormat>
  <Paragraphs>78</Paragraphs>
  <Slides>30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Calibri</vt:lpstr>
      <vt:lpstr>#9Slide07 HoneyCream</vt:lpstr>
      <vt:lpstr>Cambria</vt:lpstr>
      <vt:lpstr>SVN-Newton</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Laptop T&amp;T</cp:lastModifiedBy>
  <cp:revision>19</cp:revision>
  <dcterms:created xsi:type="dcterms:W3CDTF">2006-08-16T00:00:00Z</dcterms:created>
  <dcterms:modified xsi:type="dcterms:W3CDTF">2023-12-28T15:43:23Z</dcterms:modified>
  <dc:identifier>DAF3wxu8RYY</dc:identifier>
</cp:coreProperties>
</file>