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8" r:id="rId2"/>
    <p:sldId id="256" r:id="rId3"/>
    <p:sldId id="261" r:id="rId4"/>
    <p:sldId id="257" r:id="rId5"/>
    <p:sldId id="273" r:id="rId6"/>
    <p:sldId id="274" r:id="rId7"/>
    <p:sldId id="262" r:id="rId8"/>
    <p:sldId id="275" r:id="rId9"/>
    <p:sldId id="276" r:id="rId10"/>
  </p:sldIdLst>
  <p:sldSz cx="18288000" cy="10287000"/>
  <p:notesSz cx="6858000" cy="9144000"/>
  <p:embeddedFontLst>
    <p:embeddedFont>
      <p:font typeface="Jua" panose="020B0604020202020204" charset="-127"/>
      <p:regular r:id="rId12"/>
    </p:embeddedFont>
    <p:embeddedFont>
      <p:font typeface="#9Slide05 Dancing Script" panose="020B0604020202020204" charset="0"/>
      <p:bold r:id="rId13"/>
    </p:embeddedFont>
    <p:embeddedFont>
      <p:font typeface="#9Slide05 SVNBulgary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B666-7B97-4ACE-B427-35A15B49D4D7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4DE26-43C9-4F2D-A459-9A836A50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DE26-43C9-4F2D-A459-9A836A503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0" y="-514253"/>
            <a:ext cx="13674513" cy="46760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65134" y="305464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5134" y="4106205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65134" y="5172045"/>
            <a:ext cx="771999" cy="77199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681943" y="4224794"/>
            <a:ext cx="4606057" cy="8485489"/>
          </a:xfrm>
          <a:custGeom>
            <a:avLst/>
            <a:gdLst/>
            <a:ahLst/>
            <a:cxnLst/>
            <a:rect l="l" t="t" r="r" b="b"/>
            <a:pathLst>
              <a:path w="4606057" h="8485489">
                <a:moveTo>
                  <a:pt x="0" y="0"/>
                </a:moveTo>
                <a:lnTo>
                  <a:pt x="4606057" y="0"/>
                </a:lnTo>
                <a:lnTo>
                  <a:pt x="4606057" y="8485490"/>
                </a:lnTo>
                <a:lnTo>
                  <a:pt x="0" y="8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4471" y="469404"/>
            <a:ext cx="4982275" cy="3755390"/>
          </a:xfrm>
          <a:custGeom>
            <a:avLst/>
            <a:gdLst/>
            <a:ahLst/>
            <a:cxnLst/>
            <a:rect l="l" t="t" r="r" b="b"/>
            <a:pathLst>
              <a:path w="4982275" h="3755390">
                <a:moveTo>
                  <a:pt x="0" y="0"/>
                </a:moveTo>
                <a:lnTo>
                  <a:pt x="4982276" y="0"/>
                </a:lnTo>
                <a:lnTo>
                  <a:pt x="4982276" y="3755390"/>
                </a:lnTo>
                <a:lnTo>
                  <a:pt x="0" y="3755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91600" y="6275069"/>
            <a:ext cx="4980478" cy="3734346"/>
          </a:xfrm>
          <a:custGeom>
            <a:avLst/>
            <a:gdLst/>
            <a:ahLst/>
            <a:cxnLst/>
            <a:rect l="l" t="t" r="r" b="b"/>
            <a:pathLst>
              <a:path w="3895212" h="2322520">
                <a:moveTo>
                  <a:pt x="0" y="0"/>
                </a:moveTo>
                <a:lnTo>
                  <a:pt x="3895211" y="0"/>
                </a:lnTo>
                <a:lnTo>
                  <a:pt x="3895211" y="2322520"/>
                </a:lnTo>
                <a:lnTo>
                  <a:pt x="0" y="232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252069"/>
            <a:ext cx="3430369" cy="2857212"/>
          </a:xfrm>
          <a:custGeom>
            <a:avLst/>
            <a:gdLst/>
            <a:ahLst/>
            <a:cxnLst/>
            <a:rect l="l" t="t" r="r" b="b"/>
            <a:pathLst>
              <a:path w="3430369" h="2857212">
                <a:moveTo>
                  <a:pt x="0" y="0"/>
                </a:moveTo>
                <a:lnTo>
                  <a:pt x="3430369" y="0"/>
                </a:lnTo>
                <a:lnTo>
                  <a:pt x="3430369" y="2857212"/>
                </a:lnTo>
                <a:lnTo>
                  <a:pt x="0" y="285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44499" y="2835570"/>
            <a:ext cx="11696877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 dirty="0" err="1">
                <a:solidFill>
                  <a:srgbClr val="FFFFFF"/>
                </a:solidFill>
              </a:rPr>
              <a:t>Em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hãy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nêu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vai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trò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của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nấm</a:t>
            </a:r>
            <a:r>
              <a:rPr lang="en-US" sz="51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44499" y="3887130"/>
            <a:ext cx="963081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>
                <a:solidFill>
                  <a:srgbClr val="FFFFFF"/>
                </a:solidFill>
              </a:rPr>
              <a:t>Nấm có tác hại gì?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4499" y="5003460"/>
            <a:ext cx="9630814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39"/>
              </a:lnSpc>
              <a:spcBef>
                <a:spcPct val="0"/>
              </a:spcBef>
            </a:pPr>
            <a:r>
              <a:rPr lang="en-US" sz="5100" dirty="0" err="1">
                <a:solidFill>
                  <a:srgbClr val="FFFFFF"/>
                </a:solidFill>
              </a:rPr>
              <a:t>Khi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học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và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tìm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hiểu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về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nấm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điều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gì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em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cảm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thấy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thú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vị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nhất</a:t>
            </a:r>
            <a:r>
              <a:rPr lang="en-US" sz="51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8528" y="295848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8528" y="401004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8528" y="507588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1186" t="-25011" r="-37467" b="-3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7010" y="2057400"/>
            <a:ext cx="7920990" cy="8229600"/>
          </a:xfrm>
          <a:custGeom>
            <a:avLst/>
            <a:gdLst/>
            <a:ahLst/>
            <a:cxnLst/>
            <a:rect l="l" t="t" r="r" b="b"/>
            <a:pathLst>
              <a:path w="7920990" h="822960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3401"/>
            <a:ext cx="2742962" cy="274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162844"/>
            <a:ext cx="932769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5267"/>
            <a:ext cx="14156139" cy="966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019300"/>
            <a:ext cx="13881795" cy="727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7200" y="1409700"/>
            <a:ext cx="1018755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1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9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01" y="741176"/>
            <a:ext cx="12842315" cy="839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0778434" y="8721865"/>
            <a:ext cx="18822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0" y="5503219"/>
            <a:ext cx="4265618" cy="21184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8129" y="594360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1066908" y="7388715"/>
            <a:ext cx="3546949" cy="2898285"/>
          </a:xfrm>
          <a:custGeom>
            <a:avLst/>
            <a:gdLst/>
            <a:ahLst/>
            <a:cxnLst/>
            <a:rect l="l" t="t" r="r" b="b"/>
            <a:pathLst>
              <a:path w="3546949" h="2898285">
                <a:moveTo>
                  <a:pt x="0" y="0"/>
                </a:moveTo>
                <a:lnTo>
                  <a:pt x="3546949" y="0"/>
                </a:lnTo>
                <a:lnTo>
                  <a:pt x="3546949" y="2898285"/>
                </a:lnTo>
                <a:lnTo>
                  <a:pt x="0" y="28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86" y="5495599"/>
            <a:ext cx="5529551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3400" y="1050638"/>
            <a:ext cx="11277600" cy="5832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2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319591"/>
              </p:ext>
            </p:extLst>
          </p:nvPr>
        </p:nvGraphicFramePr>
        <p:xfrm>
          <a:off x="304800" y="266700"/>
          <a:ext cx="17647921" cy="873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964">
                  <a:extLst>
                    <a:ext uri="{9D8B030D-6E8A-4147-A177-3AD203B41FA5}">
                      <a16:colId xmlns:a16="http://schemas.microsoft.com/office/drawing/2014/main" val="4152334237"/>
                    </a:ext>
                  </a:extLst>
                </a:gridCol>
                <a:gridCol w="5199303">
                  <a:extLst>
                    <a:ext uri="{9D8B030D-6E8A-4147-A177-3AD203B41FA5}">
                      <a16:colId xmlns:a16="http://schemas.microsoft.com/office/drawing/2014/main" val="1920619387"/>
                    </a:ext>
                  </a:extLst>
                </a:gridCol>
                <a:gridCol w="5169593">
                  <a:extLst>
                    <a:ext uri="{9D8B030D-6E8A-4147-A177-3AD203B41FA5}">
                      <a16:colId xmlns:a16="http://schemas.microsoft.com/office/drawing/2014/main" val="3397923885"/>
                    </a:ext>
                  </a:extLst>
                </a:gridCol>
                <a:gridCol w="5942061">
                  <a:extLst>
                    <a:ext uri="{9D8B030D-6E8A-4147-A177-3AD203B41FA5}">
                      <a16:colId xmlns:a16="http://schemas.microsoft.com/office/drawing/2014/main" val="301398666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nấm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 sống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Ích lợi hoặc tác hại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20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rơm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Rơm,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rạ mục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28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sò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4312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tai mèo (mộc nhĩ)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Gỗ mục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138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mốc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phẩm lâu ngày,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tường ẩm,…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hại thực phẩm, gây hỏng đồ dùng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357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men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trái cây và quả mọng, trong dạ dày của động vật và trên da,…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 biến thực phẩm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6147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độc đỏ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đất, cây mục,…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62222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1"/>
          <a:stretch/>
        </p:blipFill>
        <p:spPr>
          <a:xfrm>
            <a:off x="5562600" y="9035034"/>
            <a:ext cx="6606540" cy="14424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9342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30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646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034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918960" y="4406837"/>
            <a:ext cx="4953000" cy="1270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169140" y="4406836"/>
            <a:ext cx="5661660" cy="1270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995160" y="5844730"/>
            <a:ext cx="4953000" cy="1965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344400" y="5844730"/>
            <a:ext cx="5242560" cy="1889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30441" y="8031480"/>
            <a:ext cx="4328159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489180" y="803148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3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thực phẩm ở hình 2.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083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239" y="-274631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1586" y="-360206"/>
            <a:ext cx="8976059" cy="11007412"/>
            <a:chOff x="0" y="0"/>
            <a:chExt cx="2364065" cy="289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065" cy="2899072"/>
            </a:xfrm>
            <a:custGeom>
              <a:avLst/>
              <a:gdLst/>
              <a:ahLst/>
              <a:cxnLst/>
              <a:rect l="l" t="t" r="r" b="b"/>
              <a:pathLst>
                <a:path w="2364065" h="2899072">
                  <a:moveTo>
                    <a:pt x="0" y="0"/>
                  </a:moveTo>
                  <a:lnTo>
                    <a:pt x="2364065" y="0"/>
                  </a:lnTo>
                  <a:lnTo>
                    <a:pt x="2364065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4065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3360"/>
            <a:ext cx="8433996" cy="87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418615" y="3345960"/>
            <a:ext cx="838200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+ Bảo quản lạnh: thịt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, xúc xích, cơm.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+ Sấy khô: nho, nấm, lạc ,cơm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+ Hút chân không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(để ở nhiệt độ phòng trong một khoảng thời gian ngắn): nho, nấm, lạc.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21586" y="579811"/>
            <a:ext cx="9144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thực phẩm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lang="en-US" sz="400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309</Words>
  <Application>Microsoft Office PowerPoint</Application>
  <PresentationFormat>Custom</PresentationFormat>
  <Paragraphs>60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#9Slide07 HoneyCream</vt:lpstr>
      <vt:lpstr>SVN-Newton</vt:lpstr>
      <vt:lpstr>Times New Roman</vt:lpstr>
      <vt:lpstr>Cambria</vt:lpstr>
      <vt:lpstr>Jua</vt:lpstr>
      <vt:lpstr>Arial</vt:lpstr>
      <vt:lpstr>Calibri</vt:lpstr>
      <vt:lpstr>#9Slide05 SVNBulgary</vt:lpstr>
      <vt:lpstr>#9Slide05 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Parts of the Plant Science Presentation</dc:title>
  <cp:lastModifiedBy>HP</cp:lastModifiedBy>
  <cp:revision>11</cp:revision>
  <dcterms:created xsi:type="dcterms:W3CDTF">2006-08-16T00:00:00Z</dcterms:created>
  <dcterms:modified xsi:type="dcterms:W3CDTF">2026-02-13T09:02:00Z</dcterms:modified>
  <dc:identifier>DAF4KdZIFHo</dc:identifier>
</cp:coreProperties>
</file>