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62" r:id="rId18"/>
    <p:sldId id="263" r:id="rId19"/>
    <p:sldId id="285" r:id="rId20"/>
    <p:sldId id="286" r:id="rId21"/>
    <p:sldId id="264" r:id="rId22"/>
    <p:sldId id="265" r:id="rId23"/>
    <p:sldId id="287" r:id="rId24"/>
    <p:sldId id="288" r:id="rId25"/>
    <p:sldId id="266" r:id="rId26"/>
    <p:sldId id="267" r:id="rId27"/>
    <p:sldId id="268" r:id="rId28"/>
    <p:sldId id="269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5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24.xml"/><Relationship Id="rId18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20.xml"/><Relationship Id="rId5" Type="http://schemas.openxmlformats.org/officeDocument/2006/relationships/image" Target="../media/image10.png"/><Relationship Id="rId15" Type="http://schemas.openxmlformats.org/officeDocument/2006/relationships/slide" Target="slide26.xml"/><Relationship Id="rId10" Type="http://schemas.openxmlformats.org/officeDocument/2006/relationships/image" Target="../media/image15.svg"/><Relationship Id="rId19" Type="http://schemas.openxmlformats.org/officeDocument/2006/relationships/image" Target="../media/image50.gif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0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2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slide" Target="slide20.xml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svg"/><Relationship Id="rId2" Type="http://schemas.openxmlformats.org/officeDocument/2006/relationships/image" Target="../media/image7.gif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24.xml"/><Relationship Id="rId15" Type="http://schemas.openxmlformats.org/officeDocument/2006/relationships/slide" Target="slide26.xml"/><Relationship Id="rId10" Type="http://schemas.openxmlformats.org/officeDocument/2006/relationships/image" Target="../media/image11.svg"/><Relationship Id="rId19" Type="http://schemas.openxmlformats.org/officeDocument/2006/relationships/image" Target="../media/image19.gif"/><Relationship Id="rId4" Type="http://schemas.openxmlformats.org/officeDocument/2006/relationships/slide" Target="slide23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4.xml"/><Relationship Id="rId18" Type="http://schemas.openxmlformats.org/officeDocument/2006/relationships/image" Target="../media/image19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0.xml"/><Relationship Id="rId5" Type="http://schemas.openxmlformats.org/officeDocument/2006/relationships/image" Target="../media/image11.svg"/><Relationship Id="rId15" Type="http://schemas.openxmlformats.org/officeDocument/2006/relationships/slide" Target="slide26.xml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19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" Target="slide23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slide" Target="slide20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9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" Target="slide24.xml"/><Relationship Id="rId9" Type="http://schemas.openxmlformats.org/officeDocument/2006/relationships/image" Target="../media/image11.svg"/><Relationship Id="rId1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30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9.png"/><Relationship Id="rId16" Type="http://schemas.microsoft.com/office/2007/relationships/hdphoto" Target="../media/hdphoto5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slide" Target="slide15.xml"/><Relationship Id="rId15" Type="http://schemas.openxmlformats.org/officeDocument/2006/relationships/image" Target="../media/image35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slide" Target="slide20.xml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VẬN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739</Words>
  <Application>Microsoft Office PowerPoint</Application>
  <PresentationFormat>Widescreen</PresentationFormat>
  <Paragraphs>164</Paragraphs>
  <Slides>27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HP</cp:lastModifiedBy>
  <cp:revision>15</cp:revision>
  <dcterms:created xsi:type="dcterms:W3CDTF">2023-11-22T14:45:48Z</dcterms:created>
  <dcterms:modified xsi:type="dcterms:W3CDTF">2026-01-21T02:40:07Z</dcterms:modified>
</cp:coreProperties>
</file>