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sldIdLst>
    <p:sldId id="421" r:id="rId3"/>
    <p:sldId id="423" r:id="rId4"/>
    <p:sldId id="433" r:id="rId5"/>
    <p:sldId id="422" r:id="rId6"/>
    <p:sldId id="396" r:id="rId7"/>
    <p:sldId id="410" r:id="rId8"/>
    <p:sldId id="397" r:id="rId9"/>
    <p:sldId id="435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62" d="100"/>
          <a:sy n="62" d="100"/>
        </p:scale>
        <p:origin x="704" y="40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7E238-1BF5-3EBB-DD53-9518FF5CC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BEB15D-1363-68CE-9A84-C1959F94B94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06" y="602889"/>
            <a:ext cx="6612644" cy="6446850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276ABA28-6E07-35C1-ED7C-1B3DA8B5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65" y="181706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A172F-40AF-CC6B-1DF8-57AAAA1D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33" y="1932822"/>
            <a:ext cx="8248199" cy="401553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480639" y="3834218"/>
            <a:ext cx="2863259" cy="30316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2026-01-21T02:38:42Z</dcterms:modified>
</cp:coreProperties>
</file>